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4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2" y="329308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53960" y="3369516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4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8" y="137001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0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2" y="798974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4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1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41866" y="107846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9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0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8" y="3806196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8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6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8" y="804890"/>
            <a:ext cx="9605636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2" y="2010879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4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3"/>
            <a:ext cx="9607660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2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8" y="130374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2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8" y="147602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0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4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69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3" y="3205492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1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9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2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4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1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4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2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1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6B9-8D22-45A1-888A-0CBD10D3613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85A53E-8456-4BD6-A8D2-BA8514AF7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1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83958" y="3531205"/>
            <a:ext cx="8637072" cy="977621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pPr algn="r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             </a:t>
            </a:r>
            <a:r>
              <a:rPr lang="zh-CN" altLang="en-US" sz="5800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sz="5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人：李</a:t>
            </a:r>
            <a:r>
              <a:rPr lang="zh-CN" altLang="en-US" sz="5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endParaRPr lang="zh-CN" altLang="en-US" sz="5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5050" y="1959429"/>
            <a:ext cx="8467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latin typeface="Times New Roman" pitchFamily="18" charset="0"/>
                <a:cs typeface="Times New Roman" pitchFamily="18" charset="0"/>
              </a:rPr>
              <a:t>15   Taylor Series</a:t>
            </a:r>
            <a:endParaRPr lang="zh-CN" altLang="en-US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533" y="1100668"/>
            <a:ext cx="9999022" cy="345061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Use MATLAB to plot the sin function along with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third,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seventh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order Taylor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series approximations. Note that this is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zero-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third term in the formula given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earlier.    ( See Program 1 )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286" y="515893"/>
            <a:ext cx="729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15.2   Approximations with Taylor Series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271286" y="3679760"/>
            <a:ext cx="4193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As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you can see, the approximation approaches the analytic function quickly, even for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not near to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 0.</a:t>
            </a:r>
          </a:p>
          <a:p>
            <a:pPr algn="just"/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20" y="1978950"/>
            <a:ext cx="5175396" cy="412939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1285" y="1467426"/>
            <a:ext cx="9761099" cy="345061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Compute the seventh order Taylor series approximation for sin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π/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 Compare the value to the correct value, 1. ( See Program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4626" y="2815530"/>
            <a:ext cx="879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seventh order Taylor series approximation is very close to the theoretical value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even if it is computed far from the point around which the Taylor series was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computed (i.e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π/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 and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 0).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1286" y="515893"/>
            <a:ext cx="729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15.2   Approximations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34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70" y="1100668"/>
            <a:ext cx="9841853" cy="345061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most common Taylor series approximation is the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order approximation, or 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approximation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 Intuitively, for “smooth” functions the linear approximation of the function around a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point,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can be made as good as you want provided you stay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sufficiently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close to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 In other words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smooth” functions look more and more like a line the more you zoom into any point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This fact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is depicted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in Figure 15.2. Linear approximations are useful tools when analyzing complicated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functions locally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1286" y="515893"/>
            <a:ext cx="729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15.2   Approximations with Taylor Series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7" y="3274087"/>
            <a:ext cx="9557462" cy="279254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377537" y="6060316"/>
            <a:ext cx="9436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FIGURE 15.2  Successive levels of zoom of a smooth function to illustrate the linear nature of functions locally.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1904" y="1312779"/>
                <a:ext cx="10008109" cy="345061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Exercise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Take the linear approximation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around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point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0. Use the linear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approximation for 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to approximate the value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0.01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Use MATLAB’s function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exp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to compute </a:t>
                </a:r>
                <a:r>
                  <a:rPr lang="en-US" altLang="zh-CN" dirty="0" err="1" smtClean="0">
                    <a:latin typeface="Times New Roman" pitchFamily="18" charset="0"/>
                    <a:cs typeface="Times New Roman" pitchFamily="18" charset="0"/>
                  </a:rPr>
                  <a:t>exp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(1) and </a:t>
                </a:r>
                <a:r>
                  <a:rPr lang="en-US" altLang="zh-CN" dirty="0" err="1" smtClean="0">
                    <a:latin typeface="Times New Roman" pitchFamily="18" charset="0"/>
                    <a:cs typeface="Times New Roman" pitchFamily="18" charset="0"/>
                  </a:rPr>
                  <a:t>exp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0.01) for comparison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The linear approximation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around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= 0 is 1 +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MATLAB’s </a:t>
                </a: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exp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function gives the follow: ( See Program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1904" y="1312779"/>
                <a:ext cx="10008109" cy="3450613"/>
              </a:xfrm>
              <a:blipFill rotWithShape="1">
                <a:blip r:embed="rId2"/>
                <a:stretch>
                  <a:fillRect r="-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21904" y="3606367"/>
                <a:ext cx="97371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        The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linear approximation of </a:t>
                </a:r>
                <a:r>
                  <a:rPr lang="en-US" altLang="zh-CN" sz="2000" i="1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zh-CN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is 2, which is inaccurate, and the linear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cs typeface="Times New Roman" pitchFamily="18" charset="0"/>
                          </a:rPr>
                          <m:t>0.01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1.01, which is very good. This example illustrates how the linear approximation becomes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close to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the functions close to the point around which the approximation is taken.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04" y="3606367"/>
                <a:ext cx="973714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689" t="-3012" r="-106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271286" y="515893"/>
            <a:ext cx="729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15.2   Approximations with Taylor Series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8155" y="5129863"/>
                <a:ext cx="9310255" cy="912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itchFamily="34" charset="0"/>
                  <a:buChar char="•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       Exercise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6:  Use the linear approximation of </a:t>
                </a:r>
                <a:r>
                  <a:rPr lang="en-US" altLang="zh-CN" sz="2000" i="1" dirty="0" smtClean="0">
                    <a:latin typeface="Times New Roman" pitchFamily="18" charset="0"/>
                    <a:cs typeface="Times New Roman" pitchFamily="18" charset="0"/>
                  </a:rPr>
                  <a:t>sin (x)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around a = 0 to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  <m:r>
                          <a:rPr lang="zh-CN" altLang="en-US" sz="2000" i="1" dirty="0">
                            <a:latin typeface="Cambria Math"/>
                            <a:cs typeface="Times New Roman" pitchFamily="18" charset="0"/>
                          </a:rPr>
                          <m:t>（</m:t>
                        </m:r>
                        <m:r>
                          <a:rPr lang="en-US" altLang="zh-CN" sz="20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zh-CN" alt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≈ 1 for small </a:t>
                </a:r>
                <a:r>
                  <a:rPr lang="en-US" altLang="zh-CN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55" y="5129863"/>
                <a:ext cx="9310255" cy="912558"/>
              </a:xfrm>
              <a:prstGeom prst="rect">
                <a:avLst/>
              </a:prstGeom>
              <a:blipFill rotWithShape="1">
                <a:blip r:embed="rId4"/>
                <a:stretch>
                  <a:fillRect l="-524" t="-3356" b="-4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064" y="1493219"/>
            <a:ext cx="10993760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Some functions can be perfectly represented by a Taylor series, an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infinite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sum of polynomials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Functions that have a Taylor series expansion can be approximated by truncating its Taylor series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linear approximation is a common local approximation for functions.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1286" y="515893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0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53177" y="1502901"/>
                <a:ext cx="4755257" cy="3995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sequence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order Taylor series approximation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Taylor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series expansion</a:t>
                </a: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series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linear approximation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series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3177" y="1502901"/>
                <a:ext cx="4755257" cy="3995375"/>
              </a:xfrm>
              <a:blipFill rotWithShape="1"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71286" y="515893"/>
            <a:ext cx="2198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Vocabulary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01314" y="1471696"/>
            <a:ext cx="35558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无限</a:t>
            </a:r>
            <a:r>
              <a:rPr lang="zh-CN" altLang="en-US" dirty="0" smtClean="0"/>
              <a:t>序列</a:t>
            </a:r>
            <a:endParaRPr lang="zh-CN" altLang="en-US" dirty="0"/>
          </a:p>
          <a:p>
            <a:r>
              <a:rPr lang="en-US" altLang="zh-CN" dirty="0"/>
              <a:t>n</a:t>
            </a:r>
            <a:r>
              <a:rPr lang="zh-CN" altLang="en-US" dirty="0"/>
              <a:t>阶泰勒级数</a:t>
            </a:r>
            <a:r>
              <a:rPr lang="zh-CN" altLang="en-US" dirty="0" smtClean="0"/>
              <a:t>逼近</a:t>
            </a:r>
            <a:endParaRPr lang="zh-CN" altLang="en-US" dirty="0"/>
          </a:p>
          <a:p>
            <a:r>
              <a:rPr lang="zh-CN" altLang="en-US" dirty="0"/>
              <a:t>泰勒级数</a:t>
            </a:r>
            <a:r>
              <a:rPr lang="zh-CN" altLang="en-US" dirty="0" smtClean="0"/>
              <a:t>展开</a:t>
            </a:r>
            <a:endParaRPr lang="zh-CN" altLang="en-US" dirty="0"/>
          </a:p>
          <a:p>
            <a:r>
              <a:rPr lang="zh-CN" altLang="en-US" dirty="0"/>
              <a:t>无穷</a:t>
            </a:r>
            <a:r>
              <a:rPr lang="zh-CN" altLang="en-US" dirty="0" smtClean="0"/>
              <a:t>级数</a:t>
            </a:r>
            <a:endParaRPr lang="zh-CN" altLang="en-US" dirty="0"/>
          </a:p>
          <a:p>
            <a:r>
              <a:rPr lang="zh-CN" altLang="en-US" dirty="0" smtClean="0"/>
              <a:t>序列</a:t>
            </a:r>
            <a:endParaRPr lang="zh-CN" altLang="en-US" dirty="0"/>
          </a:p>
          <a:p>
            <a:r>
              <a:rPr lang="zh-CN" altLang="en-US" dirty="0" smtClean="0"/>
              <a:t>线性逼近</a:t>
            </a:r>
            <a:endParaRPr lang="zh-CN" altLang="en-US" dirty="0"/>
          </a:p>
          <a:p>
            <a:r>
              <a:rPr lang="zh-CN" altLang="en-US" dirty="0"/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10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950" y="1202933"/>
            <a:ext cx="9603275" cy="3450613"/>
          </a:xfrm>
        </p:spPr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15.1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Expressing Functions with Taylor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Series</a:t>
            </a: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15.2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Approximations with Taylor Series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158" y="546266"/>
            <a:ext cx="767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Chapter Outline</a:t>
            </a: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484" y="1295497"/>
            <a:ext cx="9738934" cy="4882311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Many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functions such as sin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cos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are useful for engineers, but they are impossible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In practice, these functions can be approximated by sums of functions that are easy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such as polynomials. In fact, most functions common to engineers cannot be computed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approximations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this kind. Since these functions are used so often, it is important to know how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approximations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work and their limitations.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In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chapter, you will learn about Taylor series, which is one method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approximating complicated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This chapter in no way takes the place of a full course on functional analysis, but it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exposure that will be useful for subsequent chapters.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018" y="1781299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6596" y="549209"/>
            <a:ext cx="233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3572" y="1507732"/>
                <a:ext cx="10696877" cy="345061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sequence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an ordered set of numbers denoted by the list of numbers inside parentheses.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For example,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(s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···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means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sequence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s1,s2,s3, ···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 so on. In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this  context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“ordered”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means that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1 comes before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2, not that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&lt; 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2. Many sequences have a more complicated structure.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For example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 =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∈ N)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sequence 0, 1, 4, 9,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···.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series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sum of a sequence up to a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certain element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An 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sequence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sequence with an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number of terms, and an 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series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is the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sum of an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sequence.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572" y="1507732"/>
                <a:ext cx="10696877" cy="3450613"/>
              </a:xfrm>
              <a:blipFill rotWithShape="1">
                <a:blip r:embed="rId2"/>
                <a:stretch>
                  <a:fillRect l="-627" r="-741" b="-1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76283" y="513006"/>
            <a:ext cx="8242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15.1   Expressing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Functions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1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20951" y="1434787"/>
                <a:ext cx="9603275" cy="452662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A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Taylor series expansion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 representation of a function by an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series of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polynomials around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point. Mathematically, the Taylor series of a function,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(x)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is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defined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cs typeface="Times New Roman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is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derivative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function  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0951" y="1434787"/>
                <a:ext cx="9603275" cy="4526626"/>
              </a:xfrm>
              <a:blipFill rotWithShape="1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38800" y="29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6283" y="513006"/>
            <a:ext cx="8242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15.1   Expressing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Functions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9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16908" y="694715"/>
                <a:ext cx="10525214" cy="581891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zh-CN" alt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Exercise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Compute the Taylor series expansion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cs typeface="Times New Roman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  <a:cs typeface="Times New Roman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+3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cs typeface="Times New Roman" pitchFamily="18" charset="0"/>
                      </a:rPr>
                      <m:t>+5  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around 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0,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       and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1.Verify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that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 its Taylor series expansions are identical.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			  First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compute derivatives analytically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0" dirty="0">
                          <a:latin typeface="Cambria Math"/>
                        </a:rPr>
                        <m:t>=</m:t>
                      </m:r>
                      <m:r>
                        <a:rPr lang="en-US" altLang="zh-CN" i="1" dirty="0"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>
                          <a:latin typeface="Cambria Math"/>
                        </a:rPr>
                        <m:t>+3</m:t>
                      </m:r>
                      <m:r>
                        <a:rPr lang="en-US" altLang="zh-CN" i="1" dirty="0">
                          <a:latin typeface="Cambria Math"/>
                        </a:rPr>
                        <m:t>𝑥</m:t>
                      </m:r>
                      <m:r>
                        <a:rPr lang="en-US" altLang="zh-CN" i="1" dirty="0"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=10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Around a=0 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0!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+0+0+⋯=5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+3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+5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Cambria Math"/>
                  </a:rPr>
                  <a:t>Around a=1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3(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0!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13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+0+⋯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=13+13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−13+5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 smtClean="0">
                        <a:latin typeface="Cambria Math"/>
                      </a:rPr>
                      <m:t>10</m:t>
                    </m:r>
                    <m:r>
                      <a:rPr lang="en-US" altLang="zh-CN" i="1" smtClean="0">
                        <a:latin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</a:rPr>
                      <m:t>+5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 smtClean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=5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+3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The Taylor series expansion of any polynomial has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terms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derivative of any polynomial is 0 for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large enough.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908" y="694715"/>
                <a:ext cx="10525214" cy="5818910"/>
              </a:xfrm>
              <a:blipFill rotWithShape="1">
                <a:blip r:embed="rId2"/>
                <a:stretch>
                  <a:fillRect l="-579" r="-405" b="-6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76283" y="513006"/>
            <a:ext cx="8242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15.1   Expressing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Functions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45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3450" y="1162862"/>
                <a:ext cx="9603275" cy="475486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Exercise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Write the Taylor series for sin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(x)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around the point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0.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     Let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(x)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sin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Then according to the Taylor series expansion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1!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18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⁡(0)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The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expansion can be written compactly by the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formula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which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ignores the terms that contain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sin(0)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(i.e., the even terms). However, because these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terms are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ignored, the terms in this series and the proper Taylor series expansion are off by a factor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2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+ 1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; for example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0 term in formula is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1 term in the Taylor series, and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1 term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 the formula is the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3 term in the Taylor series.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3450" y="1162862"/>
                <a:ext cx="9603275" cy="4754864"/>
              </a:xfrm>
              <a:blipFill rotWithShape="1"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76283" y="513006"/>
            <a:ext cx="8242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15.1   Expressing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Functions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90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49416" y="1688768"/>
                <a:ext cx="9178999" cy="3450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Clearly, it is not useful to express functions as infinite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sums because we cannot even compute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them that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way. However, it is often useful to approximate functions by using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order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Taylor 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series 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approximation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a function, which is a truncation of its Taylor expansion at some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This technique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especially powerful especially when there is a point around which we have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knowledge about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function for all its derivatives. 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      For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example, if we take the Taylor expansion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around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0,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=1 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all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we don’t even have to compute the derivatives in the Taylor expansion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!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9416" y="1688768"/>
                <a:ext cx="9178999" cy="3450613"/>
              </a:xfrm>
              <a:blipFill rotWithShape="1">
                <a:blip r:embed="rId2"/>
                <a:stretch>
                  <a:fillRect l="-664" t="-707" r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271286" y="515893"/>
            <a:ext cx="729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15.2   Approximations with Taylor Series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31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1350</TotalTime>
  <Words>1340</Words>
  <Application>Microsoft Office PowerPoint</Application>
  <PresentationFormat>自定义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15.泰勒展开式</dc:title>
  <dc:creator>杨紫怡</dc:creator>
  <cp:lastModifiedBy>lenovo</cp:lastModifiedBy>
  <cp:revision>39</cp:revision>
  <dcterms:created xsi:type="dcterms:W3CDTF">2019-11-30T11:34:45Z</dcterms:created>
  <dcterms:modified xsi:type="dcterms:W3CDTF">2020-03-24T15:35:31Z</dcterms:modified>
</cp:coreProperties>
</file>