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08f7422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08f7422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8f7422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08f7422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2afd137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42afd137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42afd137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42afd137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ed8a233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ed8a233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53cb416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53cb416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ed8a233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ed8a233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mherst.edu/campuslife/aas/the-wall-street-journal" TargetMode="External"/><Relationship Id="rId4" Type="http://schemas.openxmlformats.org/officeDocument/2006/relationships/hyperlink" Target="https://www.joinhandshake.com" TargetMode="External"/><Relationship Id="rId5" Type="http://schemas.openxmlformats.org/officeDocument/2006/relationships/hyperlink" Target="https://engage.amherst.edu/alumni" TargetMode="External"/><Relationship Id="rId6" Type="http://schemas.openxmlformats.org/officeDocument/2006/relationships/hyperlink" Target="https://amherstcollege.zoom.us/j/99575979820?pwd=aDN6TlRiMmFlVGgxaHNqV3d1Rll1dz09" TargetMode="External"/><Relationship Id="rId7" Type="http://schemas.openxmlformats.org/officeDocument/2006/relationships/hyperlink" Target="https://www.joinhandshake.com" TargetMode="External"/><Relationship Id="rId8" Type="http://schemas.openxmlformats.org/officeDocument/2006/relationships/hyperlink" Target="https://www.joinhandshak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trading@amherst.edu" TargetMode="External"/><Relationship Id="rId4" Type="http://schemas.openxmlformats.org/officeDocument/2006/relationships/hyperlink" Target="mailto:samano@amherst.edu" TargetMode="External"/><Relationship Id="rId5" Type="http://schemas.openxmlformats.org/officeDocument/2006/relationships/hyperlink" Target="mailto:mbakshandeh@amherst.edu" TargetMode="External"/><Relationship Id="rId6" Type="http://schemas.openxmlformats.org/officeDocument/2006/relationships/hyperlink" Target="mailto:zjia21@amherst.edu" TargetMode="External"/><Relationship Id="rId7" Type="http://schemas.openxmlformats.org/officeDocument/2006/relationships/hyperlink" Target="mailto:wturchetta22@amherst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trading@amherst.edu" TargetMode="External"/><Relationship Id="rId4" Type="http://schemas.openxmlformats.org/officeDocument/2006/relationships/hyperlink" Target="mailto:samano@amherst.edu" TargetMode="External"/><Relationship Id="rId5" Type="http://schemas.openxmlformats.org/officeDocument/2006/relationships/hyperlink" Target="mailto:mbakshandeh@amherst.edu" TargetMode="External"/><Relationship Id="rId6" Type="http://schemas.openxmlformats.org/officeDocument/2006/relationships/hyperlink" Target="mailto:zjia21@amherst.edu" TargetMode="External"/><Relationship Id="rId7" Type="http://schemas.openxmlformats.org/officeDocument/2006/relationships/hyperlink" Target="mailto:wturchetta22@amherst.ed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QUANTITATIVE TRADING CLUB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SEP. 8TH,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Do?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Teach &amp;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Experiment and try things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Help you g</a:t>
            </a:r>
            <a:r>
              <a:rPr b="1" lang="en"/>
              <a:t>et jobs!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...</a:t>
            </a:r>
            <a:r>
              <a:rPr lang="en"/>
              <a:t> In what? Financial markets, trading and investing, quantitative finance, and their intersections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 this Semester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structured, planned-out lecture series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101 stuff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Guest speakers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Competition prep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Citadel Data Open (Sep 14)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Traders@MIT trading competition (mid-November)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Engaging with employers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Us About Yourself!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are you?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Name/nickname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</a:t>
            </a:r>
            <a:r>
              <a:rPr lang="en"/>
              <a:t>our Pronouns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Your class year and (prospective) major(s)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Where you are now?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the most boring fact you can think of about yourself?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on Campus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400700" y="437750"/>
            <a:ext cx="4743300" cy="39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Wall Street Journal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Daily emails from the </a:t>
            </a:r>
            <a:r>
              <a:rPr b="1" lang="en" sz="1600"/>
              <a:t>Economist, WSJ, the Morning Brew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Job postings on </a:t>
            </a:r>
            <a:r>
              <a:rPr b="1"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Handshake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Alumni </a:t>
            </a:r>
            <a:r>
              <a:rPr b="1" lang="en" sz="1600" u="sng">
                <a:solidFill>
                  <a:schemeClr val="hlink"/>
                </a:solidFill>
                <a:hlinkClick r:id="rId5"/>
              </a:rPr>
              <a:t>Directory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Careers in Finance Weekly Emails</a:t>
            </a:r>
            <a:endParaRPr b="1"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Join Careers_in_Finance in Amherst Google Groups or email Stephanie Hockman &lt;shockman@amherst.edu&gt;</a:t>
            </a:r>
            <a:endParaRPr b="1"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WSJ Wednesday Discussion with Stephanie Hockman 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Every Wed @ noon ET (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Introduction to the Financial Industry Workshop Series (Spring)</a:t>
            </a:r>
            <a:endParaRPr b="1"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Check </a:t>
            </a:r>
            <a:r>
              <a:rPr b="1" lang="en" sz="1200" u="sng">
                <a:solidFill>
                  <a:schemeClr val="hlink"/>
                </a:solidFill>
                <a:hlinkClick r:id="rId7"/>
              </a:rPr>
              <a:t>Handshake</a:t>
            </a:r>
            <a:r>
              <a:rPr b="1" lang="en" sz="1200"/>
              <a:t> and Careers in Finance Emails</a:t>
            </a:r>
            <a:endParaRPr b="1"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New York City/Boston Finance Trek</a:t>
            </a:r>
            <a:endParaRPr b="1"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Check </a:t>
            </a:r>
            <a:r>
              <a:rPr b="1"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Handshake</a:t>
            </a:r>
            <a:r>
              <a:rPr b="1" lang="en" sz="1200"/>
              <a:t> in Oct.</a:t>
            </a:r>
            <a:endParaRPr b="1" sz="1200"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Earn Your Tuition Back!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21200" y="289875"/>
            <a:ext cx="521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Reach Out!</a:t>
            </a:r>
            <a:endParaRPr sz="30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21200" y="1123875"/>
            <a:ext cx="73548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club:</a:t>
            </a:r>
            <a:r>
              <a:rPr lang="en"/>
              <a:t>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trading@amherst.edu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Slack channel: #trading-club-amherst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Our personal emails: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Shu: 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samano21@amherst.edu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Mike: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mbakshandeh21@amherst.edu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Jia: </a:t>
            </a:r>
            <a:r>
              <a:rPr lang="en" sz="1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zjia21@amherst.edu</a:t>
            </a:r>
            <a:r>
              <a:rPr lang="en" sz="1800"/>
              <a:t>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Willie: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wturchetta22@amherst.edu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21200" y="289875"/>
            <a:ext cx="8412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if I want to engage but can’t make meetings?</a:t>
            </a:r>
            <a:endParaRPr sz="30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21200" y="1123875"/>
            <a:ext cx="73548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club:</a:t>
            </a:r>
            <a:r>
              <a:rPr lang="en"/>
              <a:t>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trading@amherst.edu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Slack channel: #trading-club-amherst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Our personal emails: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Shu: 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samano21@amherst.edu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Mike: </a:t>
            </a:r>
            <a:r>
              <a:rPr lang="en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mbakshandeh21@amherst.edu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Jia: </a:t>
            </a:r>
            <a:r>
              <a:rPr lang="en" sz="1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zjia21@amherst.edu</a:t>
            </a:r>
            <a:r>
              <a:rPr lang="en" sz="1800"/>
              <a:t>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Willie: </a:t>
            </a:r>
            <a:r>
              <a:rPr lang="en" sz="18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wturchetta22@amherst.edu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71250" y="2141250"/>
            <a:ext cx="8176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Thoughts? Suggestions? Criticism?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