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onte_Carlo_methods_for_option_pric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0347d20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0347d20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0347d2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0347d2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0347d2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0347d2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f0347d20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f0347d20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0347d2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0347d2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0347d2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0347d2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0347d20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0347d20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0347d20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0347d20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0347d20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f0347d20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https://en.wikipedia.org/wiki/Monte_Carlo_methods_for_option_pricing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Options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Amherst College Quantitative Trading Club, Feb. 13th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Time...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Put-Call Parity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Experience talk (not by 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Market views and opinions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Greeks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25" y="522475"/>
            <a:ext cx="4044076" cy="30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Option?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right to take an 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Owning an option gives you that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Selling an option means you sold your rights to a counterparty, so you are left with an </a:t>
            </a:r>
            <a:r>
              <a:rPr i="1" lang="en"/>
              <a:t>obligation</a:t>
            </a:r>
            <a:r>
              <a:rPr lang="en"/>
              <a:t> to fulfill those rights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- buy, put - sell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covers a “round lot” aka 100 shares of something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Options?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Insurance aka hedging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Smoother execution (liquidity, price slippage,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BETS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115" y="2266550"/>
            <a:ext cx="3069760" cy="230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Market Structure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Listed on the CBOE (stocks and indices), CME &amp; CBOT (futures)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60% close/cover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10%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30% WORTHLESS, -100%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Equity options are American-style; index options are European-style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Designated market maker, very little liquidity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OCC as counterparty, practically zero default risk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OCC -&gt; clearing member -&gt; broker -&gt;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Trivia: 9am-4pm NY time; 830am-302pm Chicago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OTC markets exist, mostly for European style, more expensive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Factors for Options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Price of underlying asset,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Strike price of option,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to maturity, T - 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 of continuously compounded returns of the underlying, </a:t>
            </a:r>
            <a:r>
              <a:rPr lang="en"/>
              <a:t>𝜎^2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Continuous compound: exp(r1 * r2 * … 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Riskless interest rate,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value of dividends from t to T,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affect the intrinsic value, which may not align with the price you pay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2450" y="152400"/>
            <a:ext cx="21714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QuantLab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Black Scholes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00" y="1284350"/>
            <a:ext cx="5279000" cy="2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Scholes Assumptions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Derived from a bond and a stock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transaction costs or taxes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securities are perfectly divisible (could buy half a stock)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Stock pays no dividends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 trading is continuous in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could trade at t1 and t2 ⇒ You can trade at any t satisfying t1 &lt;= t &lt;= t2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the bond and the stock could be sold short with NO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Riskless interest rate r is constant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(hopefully) obvious useless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So...How to Price?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DCF does NOT work (you don’t know the discount rate since the variable is path-dependent)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Numerical Monte Carlo simulation (relies on risk-neutral valuation i.e. price = discounted expected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Lattice/Binomial (discrete time model, allows for early exercise)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anybody actually knows they would have a Nobel Prize now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