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7315200" cy="96012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9" d="100"/>
          <a:sy n="19" d="100"/>
        </p:scale>
        <p:origin x="144" y="734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10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8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72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7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18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2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37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9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B683-E5A0-4AA9-A574-92424473515C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BE596-BEC6-4C33-B2B5-1B96E6F41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332508"/>
            <a:ext cx="1496691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/>
              <a:t>Logical Escape</a:t>
            </a:r>
            <a:endParaRPr lang="en-GB" sz="19900" dirty="0"/>
          </a:p>
        </p:txBody>
      </p:sp>
    </p:spTree>
    <p:extLst>
      <p:ext uri="{BB962C8B-B14F-4D97-AF65-F5344CB8AC3E}">
        <p14:creationId xmlns:p14="http://schemas.microsoft.com/office/powerpoint/2010/main" val="415696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Cromack</dc:creator>
  <cp:lastModifiedBy>Ashley Cromack</cp:lastModifiedBy>
  <cp:revision>2</cp:revision>
  <dcterms:created xsi:type="dcterms:W3CDTF">2016-04-19T14:51:39Z</dcterms:created>
  <dcterms:modified xsi:type="dcterms:W3CDTF">2016-04-19T15:28:44Z</dcterms:modified>
</cp:coreProperties>
</file>