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4" r:id="rId3"/>
    <p:sldId id="263" r:id="rId4"/>
    <p:sldId id="267" r:id="rId5"/>
    <p:sldId id="264" r:id="rId6"/>
    <p:sldId id="285" r:id="rId7"/>
    <p:sldId id="268" r:id="rId8"/>
    <p:sldId id="289" r:id="rId9"/>
    <p:sldId id="288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6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2022/4/11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591964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XML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研讨：</a:t>
            </a:r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XSL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使用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Dracula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Keywords: XSLT, </a:t>
            </a:r>
            <a:r>
              <a:rPr lang="en-US" altLang="zh-CN" sz="1450" dirty="0" err="1">
                <a:solidFill>
                  <a:srgbClr val="1B4367"/>
                </a:solidFill>
                <a:cs typeface="+mn-ea"/>
                <a:sym typeface="+mn-lt"/>
              </a:rPr>
              <a:t>Xpath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Show Time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62BFD07-40F1-490A-9276-BA26AF93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900"/>
            <a:ext cx="9144000" cy="4617600"/>
          </a:xfrm>
          <a:prstGeom prst="rect">
            <a:avLst/>
          </a:prstGeom>
        </p:spPr>
      </p:pic>
      <p:sp>
        <p:nvSpPr>
          <p:cNvPr id="21" name="文本框 15">
            <a:extLst>
              <a:ext uri="{FF2B5EF4-FFF2-40B4-BE49-F238E27FC236}">
                <a16:creationId xmlns:a16="http://schemas.microsoft.com/office/drawing/2014/main" id="{AE6CE956-0A64-4C88-BF8B-C6E8FCA14717}"/>
              </a:ext>
            </a:extLst>
          </p:cNvPr>
          <p:cNvSpPr txBox="1"/>
          <p:nvPr/>
        </p:nvSpPr>
        <p:spPr>
          <a:xfrm>
            <a:off x="671286" y="811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首页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瞩目的队伍介绍</a:t>
            </a:r>
          </a:p>
        </p:txBody>
      </p:sp>
      <p:cxnSp>
        <p:nvCxnSpPr>
          <p:cNvPr id="22" name="直接连接符 25">
            <a:extLst>
              <a:ext uri="{FF2B5EF4-FFF2-40B4-BE49-F238E27FC236}">
                <a16:creationId xmlns:a16="http://schemas.microsoft.com/office/drawing/2014/main" id="{F5BD1381-322F-43B3-BF48-972F5A63B529}"/>
              </a:ext>
            </a:extLst>
          </p:cNvPr>
          <p:cNvCxnSpPr/>
          <p:nvPr/>
        </p:nvCxnSpPr>
        <p:spPr>
          <a:xfrm>
            <a:off x="736378" y="4288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3945164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数据展示页面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清楚直观，重心突出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68CE6D2-2608-428D-A5CF-310F4773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645"/>
            <a:ext cx="9144000" cy="4576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5"/>
          <p:cNvSpPr txBox="1"/>
          <p:nvPr/>
        </p:nvSpPr>
        <p:spPr>
          <a:xfrm>
            <a:off x="709386" y="309785"/>
            <a:ext cx="3373664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宣传页面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简介大方，风格统一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B2FD84-183D-49F1-9855-9F2BA46DF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190"/>
            <a:ext cx="9144000" cy="446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实现方法与思路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模块化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使用两个模块来展示所有内容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方法思路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Text Placeholder 2"/>
          <p:cNvSpPr txBox="1"/>
          <p:nvPr/>
        </p:nvSpPr>
        <p:spPr>
          <a:xfrm>
            <a:off x="5456566" y="382190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重用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6565" y="416753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巧用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语句，进一步复用代码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798843" y="394071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F040C4-6238-4DFC-A977-DA1E8F18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00" y="2221910"/>
            <a:ext cx="3404030" cy="2571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9A9-5AEB-4428-869D-6E54D47B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15" y="1064689"/>
            <a:ext cx="3140285" cy="226192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37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7926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突出重点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792614" y="1520058"/>
            <a:ext cx="3363026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choose when otherwise</a:t>
            </a:r>
          </a:p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来条件渲染排名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方法思路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348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Text Placeholder 2"/>
          <p:cNvSpPr txBox="1"/>
          <p:nvPr/>
        </p:nvSpPr>
        <p:spPr>
          <a:xfrm>
            <a:off x="5456566" y="382190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交替色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6565" y="416753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巧用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语句，来实现交替取真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798843" y="394071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592FDE-7F32-410B-8FB3-073444B9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93" y="2195651"/>
            <a:ext cx="3731954" cy="234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B107D-DA6A-4F37-A477-B1423B50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15" y="1156775"/>
            <a:ext cx="3629864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072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37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感谢大家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110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夏雨家 https://xnwe.taobao.com/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Cup O Air</cp:lastModifiedBy>
  <cp:revision>66</cp:revision>
  <dcterms:created xsi:type="dcterms:W3CDTF">2018-11-08T00:27:20Z</dcterms:created>
  <dcterms:modified xsi:type="dcterms:W3CDTF">2022-04-11T06:06:18Z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