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9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54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4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9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24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8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3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3846A4-F594-4B28-A2E2-F6D40492B98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30CF-5F99-4082-8CBD-1E388B69B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83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16B10-242D-4FE1-B2B0-1E2249B45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XML</a:t>
            </a:r>
            <a:r>
              <a:rPr lang="zh-CN" altLang="en-US" dirty="0"/>
              <a:t>课程研讨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5FE620-94D4-4642-BFA4-63D6430B7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71119102</a:t>
            </a:r>
            <a:r>
              <a:rPr lang="zh-CN" altLang="en-US" dirty="0"/>
              <a:t>王博杰 </a:t>
            </a:r>
            <a:r>
              <a:rPr lang="en-US" altLang="zh-CN" dirty="0"/>
              <a:t>71119203</a:t>
            </a:r>
            <a:r>
              <a:rPr lang="zh-CN" altLang="en-US" dirty="0"/>
              <a:t>李垚</a:t>
            </a:r>
          </a:p>
        </p:txBody>
      </p:sp>
    </p:spTree>
    <p:extLst>
      <p:ext uri="{BB962C8B-B14F-4D97-AF65-F5344CB8AC3E}">
        <p14:creationId xmlns:p14="http://schemas.microsoft.com/office/powerpoint/2010/main" val="5336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0B8DF-B300-4380-A08E-2B2C6E44B4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8" r="21769" b="1"/>
          <a:stretch/>
        </p:blipFill>
        <p:spPr>
          <a:xfrm>
            <a:off x="1" y="-5"/>
            <a:ext cx="4060014" cy="5020241"/>
          </a:xfrm>
          <a:custGeom>
            <a:avLst/>
            <a:gdLst/>
            <a:ahLst/>
            <a:cxnLst/>
            <a:rect l="l" t="t" r="r" b="b"/>
            <a:pathLst>
              <a:path w="4060014" h="5020241">
                <a:moveTo>
                  <a:pt x="0" y="0"/>
                </a:moveTo>
                <a:lnTo>
                  <a:pt x="4060014" y="0"/>
                </a:lnTo>
                <a:lnTo>
                  <a:pt x="4060014" y="451006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72C6AF-B9FA-43FE-A934-4248C69AB7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r="26756" b="-2"/>
          <a:stretch/>
        </p:blipFill>
        <p:spPr>
          <a:xfrm>
            <a:off x="8131987" y="-7"/>
            <a:ext cx="4059709" cy="4542350"/>
          </a:xfrm>
          <a:custGeom>
            <a:avLst/>
            <a:gdLst/>
            <a:ahLst/>
            <a:cxnLst/>
            <a:rect l="l" t="t" r="r" b="b"/>
            <a:pathLst>
              <a:path w="4059709" h="4542350">
                <a:moveTo>
                  <a:pt x="0" y="0"/>
                </a:moveTo>
                <a:lnTo>
                  <a:pt x="4059709" y="0"/>
                </a:lnTo>
                <a:lnTo>
                  <a:pt x="4059709" y="4057991"/>
                </a:lnTo>
                <a:lnTo>
                  <a:pt x="3782959" y="4110187"/>
                </a:lnTo>
                <a:lnTo>
                  <a:pt x="3507426" y="4159931"/>
                </a:lnTo>
                <a:lnTo>
                  <a:pt x="3230675" y="4208624"/>
                </a:lnTo>
                <a:lnTo>
                  <a:pt x="2952704" y="4250310"/>
                </a:lnTo>
                <a:lnTo>
                  <a:pt x="2675953" y="4292347"/>
                </a:lnTo>
                <a:lnTo>
                  <a:pt x="2397982" y="4331582"/>
                </a:lnTo>
                <a:lnTo>
                  <a:pt x="2123669" y="4365211"/>
                </a:lnTo>
                <a:lnTo>
                  <a:pt x="1845698" y="4397089"/>
                </a:lnTo>
                <a:lnTo>
                  <a:pt x="1568947" y="4426165"/>
                </a:lnTo>
                <a:lnTo>
                  <a:pt x="1297072" y="4451387"/>
                </a:lnTo>
                <a:lnTo>
                  <a:pt x="1021540" y="4476609"/>
                </a:lnTo>
                <a:lnTo>
                  <a:pt x="749665" y="4497628"/>
                </a:lnTo>
                <a:lnTo>
                  <a:pt x="477790" y="4514092"/>
                </a:lnTo>
                <a:lnTo>
                  <a:pt x="207135" y="4531258"/>
                </a:lnTo>
                <a:lnTo>
                  <a:pt x="0" y="4542350"/>
                </a:lnTo>
                <a:close/>
              </a:path>
            </a:pathLst>
          </a:custGeom>
        </p:spPr>
      </p:pic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A57D84-DD21-44F0-9957-2EF8D5F7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>
                <a:solidFill>
                  <a:srgbClr val="EBEBEB"/>
                </a:solidFill>
              </a:rPr>
              <a:t>浏览概况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CA48AD-1CDE-43B9-BB31-5274112945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0" r="30923" b="2"/>
          <a:stretch/>
        </p:blipFill>
        <p:spPr>
          <a:xfrm>
            <a:off x="4060015" y="10"/>
            <a:ext cx="4071972" cy="4583093"/>
          </a:xfrm>
          <a:custGeom>
            <a:avLst/>
            <a:gdLst/>
            <a:ahLst/>
            <a:cxnLst/>
            <a:rect l="l" t="t" r="r" b="b"/>
            <a:pathLst>
              <a:path w="4071972" h="4583103">
                <a:moveTo>
                  <a:pt x="0" y="0"/>
                </a:moveTo>
                <a:lnTo>
                  <a:pt x="4071972" y="0"/>
                </a:lnTo>
                <a:lnTo>
                  <a:pt x="4071972" y="4542358"/>
                </a:lnTo>
                <a:lnTo>
                  <a:pt x="4011042" y="4545620"/>
                </a:lnTo>
                <a:lnTo>
                  <a:pt x="3745263" y="4555779"/>
                </a:lnTo>
                <a:lnTo>
                  <a:pt x="3479483" y="4564537"/>
                </a:lnTo>
                <a:lnTo>
                  <a:pt x="3216143" y="4572944"/>
                </a:lnTo>
                <a:lnTo>
                  <a:pt x="2956461" y="4576798"/>
                </a:lnTo>
                <a:lnTo>
                  <a:pt x="2696778" y="4581001"/>
                </a:lnTo>
                <a:lnTo>
                  <a:pt x="2440752" y="4583103"/>
                </a:lnTo>
                <a:lnTo>
                  <a:pt x="2187164" y="4581001"/>
                </a:lnTo>
                <a:lnTo>
                  <a:pt x="1936015" y="4581001"/>
                </a:lnTo>
                <a:lnTo>
                  <a:pt x="1687305" y="4576798"/>
                </a:lnTo>
                <a:lnTo>
                  <a:pt x="1443471" y="4570492"/>
                </a:lnTo>
                <a:lnTo>
                  <a:pt x="1202077" y="4564537"/>
                </a:lnTo>
                <a:lnTo>
                  <a:pt x="965557" y="4557881"/>
                </a:lnTo>
                <a:lnTo>
                  <a:pt x="730256" y="4547722"/>
                </a:lnTo>
                <a:lnTo>
                  <a:pt x="498615" y="4536862"/>
                </a:lnTo>
                <a:lnTo>
                  <a:pt x="271848" y="4527054"/>
                </a:lnTo>
                <a:lnTo>
                  <a:pt x="0" y="45100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41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BD7F82-D687-4BD6-BA22-666EF2DC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/>
              <a:t>定义的</a:t>
            </a:r>
            <a:r>
              <a:rPr lang="en-US" altLang="zh-CN" sz="5400"/>
              <a:t>xsl</a:t>
            </a:r>
            <a:r>
              <a:rPr lang="zh-CN" altLang="en-US" sz="5400"/>
              <a:t>（概况）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27E239-B10B-4882-A65F-06A9226E8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51590"/>
            <a:ext cx="3038347" cy="2050884"/>
          </a:xfrm>
          <a:prstGeom prst="rect">
            <a:avLst/>
          </a:prstGeom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5A9CFA-63D5-4BC4-AC8F-4C0D3D46F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68" y="1038943"/>
            <a:ext cx="3038347" cy="1876178"/>
          </a:xfrm>
          <a:prstGeom prst="rect">
            <a:avLst/>
          </a:prstGeom>
          <a:effectLst/>
        </p:spPr>
      </p:pic>
      <p:sp>
        <p:nvSpPr>
          <p:cNvPr id="45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DEB7DA-AC4E-45EB-A3A7-131407725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032" y="3501360"/>
            <a:ext cx="5398306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080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7FA9F-B4A1-4A46-9579-269F0CCC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小组主页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0D35AD-0D5E-4BD6-A99B-7FB78B2B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2" y="1853248"/>
            <a:ext cx="7287181" cy="22886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F4D2A1-C162-49B2-B3D9-AC5DB2B4881B}"/>
              </a:ext>
            </a:extLst>
          </p:cNvPr>
          <p:cNvSpPr txBox="1"/>
          <p:nvPr/>
        </p:nvSpPr>
        <p:spPr>
          <a:xfrm>
            <a:off x="756542" y="148391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B8C6DA-0295-4684-8FF9-E739C859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33" y="1380366"/>
            <a:ext cx="6478136" cy="39665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C1DBC9C-FF66-4F93-B2B3-EC3CEA6134FC}"/>
              </a:ext>
            </a:extLst>
          </p:cNvPr>
          <p:cNvSpPr txBox="1"/>
          <p:nvPr/>
        </p:nvSpPr>
        <p:spPr>
          <a:xfrm>
            <a:off x="4400132" y="10142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xsl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8F0173-3B46-4841-9074-668CBCDD7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3" y="1036091"/>
            <a:ext cx="8835356" cy="4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3B60346-F0BA-4600-9253-B4CF899A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27" y="226261"/>
            <a:ext cx="5981378" cy="40936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0B0256-0197-43EA-9CD5-664C1B48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45" y="3182595"/>
            <a:ext cx="4539146" cy="35664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704BE1-A5DD-4023-88E3-A868FB7D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702B81-940D-440E-929F-447181EC6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87419"/>
            <a:ext cx="3772813" cy="43387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03147F-6189-422B-97E0-2FFC49BACCAA}"/>
              </a:ext>
            </a:extLst>
          </p:cNvPr>
          <p:cNvSpPr txBox="1"/>
          <p:nvPr/>
        </p:nvSpPr>
        <p:spPr>
          <a:xfrm>
            <a:off x="1371600" y="145557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679B73-43F9-4D89-AA21-C3719A561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011" y="1305929"/>
            <a:ext cx="6488873" cy="36599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406513-4343-4BA8-AAB0-E8DE11E9A7EF}"/>
              </a:ext>
            </a:extLst>
          </p:cNvPr>
          <p:cNvSpPr txBox="1"/>
          <p:nvPr/>
        </p:nvSpPr>
        <p:spPr>
          <a:xfrm>
            <a:off x="4430483" y="6946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xsl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F8582A9-90C4-4445-93E0-7EB41CF11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39442"/>
            <a:ext cx="10175048" cy="51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8DEB-CFBE-430D-AED2-20F01BFF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7F08E1-39CA-4888-AE1E-0D049ED2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1" y="1962333"/>
            <a:ext cx="9457143" cy="14666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8C6E7A-A035-41EA-BE86-332074AA51C3}"/>
              </a:ext>
            </a:extLst>
          </p:cNvPr>
          <p:cNvSpPr txBox="1"/>
          <p:nvPr/>
        </p:nvSpPr>
        <p:spPr>
          <a:xfrm>
            <a:off x="1082351" y="154888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FA54A8-2614-4DEE-946E-4ED05AC3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94" y="1152983"/>
            <a:ext cx="8551239" cy="41953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72952A0-85D0-4B44-917C-5B767FDC9710}"/>
              </a:ext>
            </a:extLst>
          </p:cNvPr>
          <p:cNvSpPr txBox="1"/>
          <p:nvPr/>
        </p:nvSpPr>
        <p:spPr>
          <a:xfrm>
            <a:off x="4170784" y="73711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xsl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EE4036-9273-4F9C-A686-0486605A9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" y="1152983"/>
            <a:ext cx="10092879" cy="5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4CC1E-574C-48BA-A2AE-6A025955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11" y="2728735"/>
            <a:ext cx="3087689" cy="140053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0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</vt:lpstr>
      <vt:lpstr>XML课程研讨2</vt:lpstr>
      <vt:lpstr>浏览概况</vt:lpstr>
      <vt:lpstr>定义的xsl（概况）</vt:lpstr>
      <vt:lpstr>小组主页</vt:lpstr>
      <vt:lpstr>展示数据</vt:lpstr>
      <vt:lpstr>广告信息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XML课程研讨</dc:title>
  <dc:creator>Lenovo</dc:creator>
  <cp:lastModifiedBy>Lenovo</cp:lastModifiedBy>
  <cp:revision>10</cp:revision>
  <dcterms:created xsi:type="dcterms:W3CDTF">2022-03-16T12:31:00Z</dcterms:created>
  <dcterms:modified xsi:type="dcterms:W3CDTF">2022-04-07T05:28:36Z</dcterms:modified>
</cp:coreProperties>
</file>