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3"/>
    <p:sldId id="256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9"/>
    <a:srgbClr val="7196C4"/>
    <a:srgbClr val="789ECB"/>
    <a:srgbClr val="2A62E2"/>
    <a:srgbClr val="727CF8"/>
    <a:srgbClr val="7CAFEE"/>
    <a:srgbClr val="214FA1"/>
    <a:srgbClr val="324029"/>
    <a:srgbClr val="435336"/>
    <a:srgbClr val="2431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16" d="100"/>
          <a:sy n="116" d="100"/>
        </p:scale>
        <p:origin x="336" y="108"/>
      </p:cViewPr>
      <p:guideLst>
        <p:guide orient="horz" pos="20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se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942080" cy="2335530"/>
          </a:xfrm>
          <a:prstGeom prst="rect">
            <a:avLst/>
          </a:prstGeom>
        </p:spPr>
      </p:pic>
      <p:sp>
        <p:nvSpPr>
          <p:cNvPr id="36" name="object 22"/>
          <p:cNvSpPr/>
          <p:nvPr/>
        </p:nvSpPr>
        <p:spPr>
          <a:xfrm>
            <a:off x="0" y="1965325"/>
            <a:ext cx="12192000" cy="3199765"/>
          </a:xfrm>
          <a:custGeom>
            <a:avLst/>
            <a:gdLst/>
            <a:ahLst/>
            <a:cxnLst/>
            <a:rect l="l" t="t" r="r" b="b"/>
            <a:pathLst>
              <a:path w="3686810" h="250825">
                <a:moveTo>
                  <a:pt x="3686416" y="0"/>
                </a:moveTo>
                <a:lnTo>
                  <a:pt x="0" y="0"/>
                </a:lnTo>
                <a:lnTo>
                  <a:pt x="0" y="250215"/>
                </a:lnTo>
                <a:lnTo>
                  <a:pt x="3686416" y="250215"/>
                </a:lnTo>
                <a:lnTo>
                  <a:pt x="3686416" y="0"/>
                </a:lnTo>
                <a:close/>
              </a:path>
            </a:pathLst>
          </a:custGeom>
          <a:solidFill>
            <a:srgbClr val="0E409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p/>
        </p:txBody>
      </p:sp>
      <p:sp>
        <p:nvSpPr>
          <p:cNvPr id="4" name="文本框 3"/>
          <p:cNvSpPr txBox="1"/>
          <p:nvPr/>
        </p:nvSpPr>
        <p:spPr>
          <a:xfrm>
            <a:off x="1824990" y="2842895"/>
            <a:ext cx="78435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XXXXXXXXXXXXXXXXXXXXXXXXXX</a:t>
            </a:r>
            <a:endParaRPr lang="en-US" altLang="zh-CN" sz="360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38650" y="4425315"/>
            <a:ext cx="16903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答辩人：</a:t>
            </a:r>
            <a:r>
              <a:rPr lang="en-US" altLang="zh-CN" sz="2000">
                <a:solidFill>
                  <a:schemeClr val="bg1"/>
                </a:solidFill>
                <a:latin typeface="+mj-ea"/>
                <a:ea typeface="+mj-ea"/>
              </a:rPr>
              <a:t>XXX</a:t>
            </a:r>
            <a:endParaRPr lang="en-US" altLang="zh-CN" sz="20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40955" y="4425315"/>
            <a:ext cx="23006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指导老师：</a:t>
            </a:r>
            <a:r>
              <a:rPr lang="en-US" sz="2000">
                <a:solidFill>
                  <a:schemeClr val="bg1"/>
                </a:solidFill>
                <a:latin typeface="+mj-ea"/>
                <a:ea typeface="+mj-ea"/>
                <a:cs typeface="+mj-ea"/>
              </a:rPr>
              <a:t>XXXXX</a:t>
            </a:r>
            <a:endParaRPr lang="en-US" sz="2000">
              <a:solidFill>
                <a:schemeClr val="bg1"/>
              </a:solidFill>
              <a:latin typeface="+mj-ea"/>
              <a:ea typeface="+mj-ea"/>
              <a:cs typeface="+mj-ea"/>
            </a:endParaRPr>
          </a:p>
        </p:txBody>
      </p:sp>
      <p:pic>
        <p:nvPicPr>
          <p:cNvPr id="2" name="图片 1" descr="1742655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2080" y="4425315"/>
            <a:ext cx="486410" cy="486410"/>
          </a:xfrm>
          <a:prstGeom prst="rect">
            <a:avLst/>
          </a:prstGeom>
        </p:spPr>
      </p:pic>
      <p:pic>
        <p:nvPicPr>
          <p:cNvPr id="3" name="图片 2" descr="1742655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4545" y="4425315"/>
            <a:ext cx="486410" cy="486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-635" y="2454910"/>
            <a:ext cx="158940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29610"/>
            <a:ext cx="158813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011930"/>
            <a:ext cx="158813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10" y="32858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主要工作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710" y="40497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研究成果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824730"/>
            <a:ext cx="1588770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25" y="48625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>
                    <a:lumMod val="90000"/>
                  </a:schemeClr>
                </a:solidFill>
              </a:rPr>
              <a:t>未来展望</a:t>
            </a:r>
            <a:endParaRPr lang="zh-CN" altLang="en-US" sz="24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635" y="5605780"/>
            <a:ext cx="156908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025" y="56435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参考文献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90040" y="245"/>
            <a:ext cx="10643235" cy="6840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28575" cmpd="sng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1661795"/>
            <a:ext cx="1590040" cy="535940"/>
          </a:xfrm>
          <a:prstGeom prst="rect">
            <a:avLst/>
          </a:prstGeom>
          <a:solidFill>
            <a:srgbClr val="0E4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" name="object 22"/>
          <p:cNvSpPr/>
          <p:nvPr/>
        </p:nvSpPr>
        <p:spPr>
          <a:xfrm>
            <a:off x="1587600" y="0"/>
            <a:ext cx="10664825" cy="928370"/>
          </a:xfrm>
          <a:custGeom>
            <a:avLst/>
            <a:gdLst/>
            <a:ahLst/>
            <a:cxnLst/>
            <a:rect l="l" t="t" r="r" b="b"/>
            <a:pathLst>
              <a:path w="3686810" h="250825">
                <a:moveTo>
                  <a:pt x="3686416" y="0"/>
                </a:moveTo>
                <a:lnTo>
                  <a:pt x="0" y="0"/>
                </a:lnTo>
                <a:lnTo>
                  <a:pt x="0" y="250215"/>
                </a:lnTo>
                <a:lnTo>
                  <a:pt x="3686416" y="250215"/>
                </a:lnTo>
                <a:lnTo>
                  <a:pt x="3686416" y="0"/>
                </a:lnTo>
                <a:close/>
              </a:path>
            </a:pathLst>
          </a:custGeom>
          <a:solidFill>
            <a:srgbClr val="0E409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p/>
        </p:txBody>
      </p:sp>
      <p:pic>
        <p:nvPicPr>
          <p:cNvPr id="37" name="图片 3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05" y="-24765"/>
            <a:ext cx="2506345" cy="977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025" y="169957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论文摘要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710" y="32858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>
                    <a:lumMod val="90000"/>
                  </a:schemeClr>
                </a:solidFill>
              </a:rPr>
              <a:t>主要工作</a:t>
            </a:r>
            <a:endParaRPr lang="zh-CN" altLang="en-US" sz="24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710" y="40497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>
                    <a:lumMod val="90000"/>
                  </a:schemeClr>
                </a:solidFill>
              </a:rPr>
              <a:t>研究成果</a:t>
            </a:r>
            <a:endParaRPr lang="zh-CN" altLang="en-US" sz="24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025" y="48625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未来展望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10" y="32858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主要工作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710" y="40497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研究成果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185" y="249205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研究背景</a:t>
            </a:r>
            <a:endParaRPr lang="zh-CN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3" name="矩形 32"/>
          <p:cNvSpPr/>
          <p:nvPr/>
        </p:nvSpPr>
        <p:spPr>
          <a:xfrm>
            <a:off x="0" y="1661795"/>
            <a:ext cx="1590040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noFill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635" y="2454910"/>
            <a:ext cx="1589405" cy="535940"/>
          </a:xfrm>
          <a:prstGeom prst="rect">
            <a:avLst/>
          </a:prstGeom>
          <a:solidFill>
            <a:srgbClr val="0E4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29610"/>
            <a:ext cx="158813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011930"/>
            <a:ext cx="158813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2285" y="141509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论文摘要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2710" y="249205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研究背景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10" y="32858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主要工作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710" y="40497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研究成果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824730"/>
            <a:ext cx="1588770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25" y="48625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未来展望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635" y="5605780"/>
            <a:ext cx="156908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025" y="56435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参考文献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90040" y="0"/>
            <a:ext cx="10643235" cy="6840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28575" cmpd="sng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2710" y="249142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研究背景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6" name="object 22"/>
          <p:cNvSpPr/>
          <p:nvPr/>
        </p:nvSpPr>
        <p:spPr>
          <a:xfrm>
            <a:off x="1587600" y="0"/>
            <a:ext cx="10645140" cy="928370"/>
          </a:xfrm>
          <a:custGeom>
            <a:avLst/>
            <a:gdLst/>
            <a:ahLst/>
            <a:cxnLst/>
            <a:rect l="l" t="t" r="r" b="b"/>
            <a:pathLst>
              <a:path w="3686810" h="250825">
                <a:moveTo>
                  <a:pt x="3686416" y="0"/>
                </a:moveTo>
                <a:lnTo>
                  <a:pt x="0" y="0"/>
                </a:lnTo>
                <a:lnTo>
                  <a:pt x="0" y="250215"/>
                </a:lnTo>
                <a:lnTo>
                  <a:pt x="3686416" y="250215"/>
                </a:lnTo>
                <a:lnTo>
                  <a:pt x="3686416" y="0"/>
                </a:lnTo>
                <a:close/>
              </a:path>
            </a:pathLst>
          </a:custGeom>
          <a:solidFill>
            <a:srgbClr val="0E409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p/>
        </p:txBody>
      </p:sp>
      <p:pic>
        <p:nvPicPr>
          <p:cNvPr id="37" name="图片 3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05" y="-24765"/>
            <a:ext cx="2506345" cy="977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025" y="169957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论文摘要</a:t>
            </a:r>
            <a:endParaRPr lang="zh-CN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-635" y="2454910"/>
            <a:ext cx="158940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29610"/>
            <a:ext cx="1588135" cy="535940"/>
          </a:xfrm>
          <a:prstGeom prst="rect">
            <a:avLst/>
          </a:prstGeom>
          <a:solidFill>
            <a:srgbClr val="0E4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011930"/>
            <a:ext cx="158813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2285" y="141509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论文摘要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10" y="32858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主要工作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710" y="40497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研究成果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824730"/>
            <a:ext cx="1588770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25" y="48625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未来展望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635" y="5605780"/>
            <a:ext cx="156908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025" y="56435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参考文献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90040" y="0"/>
            <a:ext cx="10643235" cy="6840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28575" cmpd="sng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0" y="1661795"/>
            <a:ext cx="159004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E409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6" name="object 22"/>
          <p:cNvSpPr/>
          <p:nvPr/>
        </p:nvSpPr>
        <p:spPr>
          <a:xfrm>
            <a:off x="1587600" y="0"/>
            <a:ext cx="10645140" cy="928370"/>
          </a:xfrm>
          <a:custGeom>
            <a:avLst/>
            <a:gdLst/>
            <a:ahLst/>
            <a:cxnLst/>
            <a:rect l="l" t="t" r="r" b="b"/>
            <a:pathLst>
              <a:path w="3686810" h="250825">
                <a:moveTo>
                  <a:pt x="3686416" y="0"/>
                </a:moveTo>
                <a:lnTo>
                  <a:pt x="0" y="0"/>
                </a:lnTo>
                <a:lnTo>
                  <a:pt x="0" y="250215"/>
                </a:lnTo>
                <a:lnTo>
                  <a:pt x="3686416" y="250215"/>
                </a:lnTo>
                <a:lnTo>
                  <a:pt x="3686416" y="0"/>
                </a:lnTo>
                <a:close/>
              </a:path>
            </a:pathLst>
          </a:custGeom>
          <a:solidFill>
            <a:srgbClr val="0E409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p/>
        </p:txBody>
      </p:sp>
      <p:pic>
        <p:nvPicPr>
          <p:cNvPr id="37" name="图片 3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05" y="-24765"/>
            <a:ext cx="2506345" cy="977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025" y="169957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论文摘要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185" y="249205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研究背景</a:t>
            </a:r>
            <a:endParaRPr lang="zh-CN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-635" y="2454910"/>
            <a:ext cx="158940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29610"/>
            <a:ext cx="158813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011930"/>
            <a:ext cx="1588135" cy="535940"/>
          </a:xfrm>
          <a:prstGeom prst="rect">
            <a:avLst/>
          </a:prstGeom>
          <a:solidFill>
            <a:srgbClr val="0E4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2285" y="141509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论文摘要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10" y="32858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主要工作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710" y="40497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研究成果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824730"/>
            <a:ext cx="1588770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25" y="48625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未来展望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635" y="5605780"/>
            <a:ext cx="156908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025" y="56435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参考文献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1661795"/>
            <a:ext cx="1590040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90040" y="245"/>
            <a:ext cx="10643235" cy="6840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28575" cmpd="sng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6" name="object 22"/>
          <p:cNvSpPr/>
          <p:nvPr/>
        </p:nvSpPr>
        <p:spPr>
          <a:xfrm>
            <a:off x="1587600" y="0"/>
            <a:ext cx="10645775" cy="928370"/>
          </a:xfrm>
          <a:custGeom>
            <a:avLst/>
            <a:gdLst/>
            <a:ahLst/>
            <a:cxnLst/>
            <a:rect l="l" t="t" r="r" b="b"/>
            <a:pathLst>
              <a:path w="3686810" h="250825">
                <a:moveTo>
                  <a:pt x="3686416" y="0"/>
                </a:moveTo>
                <a:lnTo>
                  <a:pt x="0" y="0"/>
                </a:lnTo>
                <a:lnTo>
                  <a:pt x="0" y="250215"/>
                </a:lnTo>
                <a:lnTo>
                  <a:pt x="3686416" y="250215"/>
                </a:lnTo>
                <a:lnTo>
                  <a:pt x="3686416" y="0"/>
                </a:lnTo>
                <a:close/>
              </a:path>
            </a:pathLst>
          </a:custGeom>
          <a:solidFill>
            <a:srgbClr val="0E409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p/>
        </p:txBody>
      </p:sp>
      <p:pic>
        <p:nvPicPr>
          <p:cNvPr id="37" name="图片 3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05" y="-24765"/>
            <a:ext cx="2506345" cy="977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025" y="169957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论文摘要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85" y="249205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研究背景</a:t>
            </a:r>
            <a:endParaRPr lang="zh-CN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-635" y="2454910"/>
            <a:ext cx="158940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29610"/>
            <a:ext cx="158813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011930"/>
            <a:ext cx="158813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2285" y="141509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论文摘要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10" y="32858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主要工作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710" y="40497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研究成果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824730"/>
            <a:ext cx="1588770" cy="535940"/>
          </a:xfrm>
          <a:prstGeom prst="rect">
            <a:avLst/>
          </a:prstGeom>
          <a:solidFill>
            <a:srgbClr val="0E4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25" y="48625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未来展望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635" y="5605780"/>
            <a:ext cx="156908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025" y="56435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参考文献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1661795"/>
            <a:ext cx="1590040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90040" y="0"/>
            <a:ext cx="10643235" cy="6840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28575" cmpd="sng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6" name="object 22"/>
          <p:cNvSpPr/>
          <p:nvPr/>
        </p:nvSpPr>
        <p:spPr>
          <a:xfrm>
            <a:off x="1587600" y="0"/>
            <a:ext cx="10645775" cy="928370"/>
          </a:xfrm>
          <a:custGeom>
            <a:avLst/>
            <a:gdLst/>
            <a:ahLst/>
            <a:cxnLst/>
            <a:rect l="l" t="t" r="r" b="b"/>
            <a:pathLst>
              <a:path w="3686810" h="250825">
                <a:moveTo>
                  <a:pt x="3686416" y="0"/>
                </a:moveTo>
                <a:lnTo>
                  <a:pt x="0" y="0"/>
                </a:lnTo>
                <a:lnTo>
                  <a:pt x="0" y="250215"/>
                </a:lnTo>
                <a:lnTo>
                  <a:pt x="3686416" y="250215"/>
                </a:lnTo>
                <a:lnTo>
                  <a:pt x="3686416" y="0"/>
                </a:lnTo>
                <a:close/>
              </a:path>
            </a:pathLst>
          </a:custGeom>
          <a:solidFill>
            <a:srgbClr val="0E409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p/>
        </p:txBody>
      </p:sp>
      <p:pic>
        <p:nvPicPr>
          <p:cNvPr id="37" name="图片 3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05" y="-24765"/>
            <a:ext cx="2506345" cy="977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025" y="169957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论文摘要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85" y="249205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研究背景</a:t>
            </a:r>
            <a:endParaRPr lang="zh-CN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-635" y="2454910"/>
            <a:ext cx="158940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229610"/>
            <a:ext cx="158813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4011930"/>
            <a:ext cx="1588135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2285" y="141509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论文摘要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710" y="32858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主要工作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710" y="40497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研究成果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4824730"/>
            <a:ext cx="1588770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025" y="48625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未来展望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635" y="5605780"/>
            <a:ext cx="1569085" cy="535940"/>
          </a:xfrm>
          <a:prstGeom prst="rect">
            <a:avLst/>
          </a:prstGeom>
          <a:solidFill>
            <a:srgbClr val="0E4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025" y="564356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参考文献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1661795"/>
            <a:ext cx="1590040" cy="53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90040" y="245"/>
            <a:ext cx="10643235" cy="6840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 w="28575" cmpd="sng">
            <a:noFill/>
            <a:prstDash val="soli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6" name="object 22"/>
          <p:cNvSpPr/>
          <p:nvPr/>
        </p:nvSpPr>
        <p:spPr>
          <a:xfrm>
            <a:off x="1587600" y="0"/>
            <a:ext cx="10645775" cy="928370"/>
          </a:xfrm>
          <a:custGeom>
            <a:avLst/>
            <a:gdLst/>
            <a:ahLst/>
            <a:cxnLst/>
            <a:rect l="l" t="t" r="r" b="b"/>
            <a:pathLst>
              <a:path w="3686810" h="250825">
                <a:moveTo>
                  <a:pt x="3686416" y="0"/>
                </a:moveTo>
                <a:lnTo>
                  <a:pt x="0" y="0"/>
                </a:lnTo>
                <a:lnTo>
                  <a:pt x="0" y="250215"/>
                </a:lnTo>
                <a:lnTo>
                  <a:pt x="3686416" y="250215"/>
                </a:lnTo>
                <a:lnTo>
                  <a:pt x="3686416" y="0"/>
                </a:lnTo>
                <a:close/>
              </a:path>
            </a:pathLst>
          </a:custGeom>
          <a:solidFill>
            <a:srgbClr val="0E409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/>
          <a:p/>
        </p:txBody>
      </p:sp>
      <p:pic>
        <p:nvPicPr>
          <p:cNvPr id="37" name="图片 36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05" y="-24765"/>
            <a:ext cx="2506345" cy="977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025" y="169957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论文摘要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85" y="249205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2"/>
                </a:solidFill>
              </a:rPr>
              <a:t>研究背景</a:t>
            </a:r>
            <a:endParaRPr lang="zh-CN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250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ChangWinde</dc:creator>
  <cp:lastModifiedBy>ChangWinde</cp:lastModifiedBy>
  <cp:revision>32</cp:revision>
  <dcterms:created xsi:type="dcterms:W3CDTF">2020-05-30T09:16:00Z</dcterms:created>
  <dcterms:modified xsi:type="dcterms:W3CDTF">2020-06-04T08:02:46Z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