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2F52-8FD7-4C40-B862-7C2B0947A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3E129-D842-4A32-AF94-2E8E57303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578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1F7F-768B-41B5-99AD-6ED8B42B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7481-99A8-4D8F-9B8B-83E2DD3E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38CAA4F-F338-4F06-879E-A64B232C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SYCL and the SYCL logo are trademarks of the Khronos Group Inc.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DB8F9A-C131-48F8-AE6C-E1B7311C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2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00B6-4B8F-46D9-B80E-BFB59880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D8A1C-A807-4FC2-8CC4-1CD0FE8E6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8DDD-4E12-469B-AE10-76CAD61DA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059BA-7A34-4633-BAF8-8FB88D8DE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139CB-5D21-48E2-96FD-6C911A106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9E9E8831-9DF5-4DBA-8918-865CD781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SYCL and the SYCL logo are trademarks of the Khronos Group Inc.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A9B031C7-27BC-477D-B7A8-BE31636D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9417-D30A-44F0-A90C-920AA0B1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7D433F57-6BB2-431D-A5D1-D96AF760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SYCL and the SYCL logo are trademarks of the Khronos Group Inc.</a:t>
            </a:r>
            <a:endParaRPr lang="en-US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4B61E31-BBDD-46C8-ACA4-B0CEBA1F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456F474A-6131-43F9-85B5-A0BFA73D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SYCL and the SYCL logo are trademarks of the Khronos Group Inc.</a:t>
            </a:r>
            <a:endParaRPr lang="en-US" dirty="0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18A4DCAC-E9DF-432A-B58A-6B68B33B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3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F6FF235-2DE0-4026-806B-22485540931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6" y="148718"/>
            <a:ext cx="2740192" cy="378904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B3B38A54-2970-4551-A95D-C8707CE0715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868" y="175008"/>
            <a:ext cx="1615026" cy="70522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A8415-51B3-463C-8F92-D4C85537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BBD2-3998-4640-A82B-A9C88B977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74CD2-B329-4E21-8BFC-77D7D5FEDC10}"/>
              </a:ext>
            </a:extLst>
          </p:cNvPr>
          <p:cNvSpPr txBox="1"/>
          <p:nvPr userDrawn="1"/>
        </p:nvSpPr>
        <p:spPr>
          <a:xfrm>
            <a:off x="0" y="6541173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CC BY-SA 4.0 licensed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0447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74EF-A195-477B-B222-127C7495D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C246B-87BB-42A2-98AF-11B9DB926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Reinders, James R</dc:creator>
  <cp:lastModifiedBy>Reinders, James R</cp:lastModifiedBy>
  <cp:revision>5</cp:revision>
  <dcterms:created xsi:type="dcterms:W3CDTF">2021-10-21T13:19:53Z</dcterms:created>
  <dcterms:modified xsi:type="dcterms:W3CDTF">2021-10-22T15:40:55Z</dcterms:modified>
</cp:coreProperties>
</file>