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83" r:id="rId2"/>
    <p:sldId id="2785" r:id="rId3"/>
    <p:sldId id="2786" r:id="rId4"/>
    <p:sldId id="2787" r:id="rId5"/>
    <p:sldId id="2769" r:id="rId6"/>
    <p:sldId id="2773" r:id="rId7"/>
    <p:sldId id="2772" r:id="rId8"/>
    <p:sldId id="2766" r:id="rId9"/>
    <p:sldId id="2789" r:id="rId10"/>
    <p:sldId id="2767" r:id="rId11"/>
    <p:sldId id="27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nnycook, John" initials="PJ" lastIdx="9" clrIdx="0">
    <p:extLst>
      <p:ext uri="{19B8F6BF-5375-455C-9EA6-DF929625EA0E}">
        <p15:presenceInfo xmlns:p15="http://schemas.microsoft.com/office/powerpoint/2012/main" userId="S::john.pennycook@intel.com::3535af73-4c1a-4308-ab11-f31a2d947cbd" providerId="AD"/>
      </p:ext>
    </p:extLst>
  </p:cmAuthor>
  <p:cmAuthor id="2" name="Sewall, Jason" initials="SJ" lastIdx="8" clrIdx="1">
    <p:extLst>
      <p:ext uri="{19B8F6BF-5375-455C-9EA6-DF929625EA0E}">
        <p15:presenceInfo xmlns:p15="http://schemas.microsoft.com/office/powerpoint/2012/main" userId="S::jason.sewall@intel.com::8cb1f1c0-e063-497a-98fc-dc46e994eb2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F913F-E2C5-4E3C-B4C4-345477B53AF4}" v="5" dt="2021-10-25T17:40:48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74" y="22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inders, James R" userId="c7bd31a8-60e1-4215-8a81-9e5db9d09101" providerId="ADAL" clId="{38CF913F-E2C5-4E3C-B4C4-345477B53AF4}"/>
    <pc:docChg chg="undo custSel addSld delSld modSld sldOrd modMainMaster">
      <pc:chgData name="Reinders, James R" userId="c7bd31a8-60e1-4215-8a81-9e5db9d09101" providerId="ADAL" clId="{38CF913F-E2C5-4E3C-B4C4-345477B53AF4}" dt="2021-10-25T17:42:01.745" v="82" actId="47"/>
      <pc:docMkLst>
        <pc:docMk/>
      </pc:docMkLst>
      <pc:sldChg chg="del">
        <pc:chgData name="Reinders, James R" userId="c7bd31a8-60e1-4215-8a81-9e5db9d09101" providerId="ADAL" clId="{38CF913F-E2C5-4E3C-B4C4-345477B53AF4}" dt="2021-10-25T17:24:51.358" v="6" actId="47"/>
        <pc:sldMkLst>
          <pc:docMk/>
          <pc:sldMk cId="247524480" sldId="256"/>
        </pc:sldMkLst>
      </pc:sldChg>
      <pc:sldChg chg="modSp add mod">
        <pc:chgData name="Reinders, James R" userId="c7bd31a8-60e1-4215-8a81-9e5db9d09101" providerId="ADAL" clId="{38CF913F-E2C5-4E3C-B4C4-345477B53AF4}" dt="2021-10-25T17:28:17.516" v="44" actId="790"/>
        <pc:sldMkLst>
          <pc:docMk/>
          <pc:sldMk cId="1040950393" sldId="2766"/>
        </pc:sldMkLst>
        <pc:spChg chg="mod">
          <ac:chgData name="Reinders, James R" userId="c7bd31a8-60e1-4215-8a81-9e5db9d09101" providerId="ADAL" clId="{38CF913F-E2C5-4E3C-B4C4-345477B53AF4}" dt="2021-10-25T17:28:17.516" v="44" actId="790"/>
          <ac:spMkLst>
            <pc:docMk/>
            <pc:sldMk cId="1040950393" sldId="2766"/>
            <ac:spMk id="5" creationId="{71F6DB28-A962-408B-8824-ED98A1BA8E4E}"/>
          </ac:spMkLst>
        </pc:spChg>
      </pc:sldChg>
      <pc:sldChg chg="modSp add mod">
        <pc:chgData name="Reinders, James R" userId="c7bd31a8-60e1-4215-8a81-9e5db9d09101" providerId="ADAL" clId="{38CF913F-E2C5-4E3C-B4C4-345477B53AF4}" dt="2021-10-25T17:30:42.345" v="58" actId="27107"/>
        <pc:sldMkLst>
          <pc:docMk/>
          <pc:sldMk cId="2766162652" sldId="2767"/>
        </pc:sldMkLst>
        <pc:spChg chg="mod">
          <ac:chgData name="Reinders, James R" userId="c7bd31a8-60e1-4215-8a81-9e5db9d09101" providerId="ADAL" clId="{38CF913F-E2C5-4E3C-B4C4-345477B53AF4}" dt="2021-10-25T17:30:03.272" v="55" actId="790"/>
          <ac:spMkLst>
            <pc:docMk/>
            <pc:sldMk cId="2766162652" sldId="2767"/>
            <ac:spMk id="2" creationId="{12CA2583-9FB9-4648-BE0E-0157404F13CA}"/>
          </ac:spMkLst>
        </pc:spChg>
        <pc:spChg chg="mod">
          <ac:chgData name="Reinders, James R" userId="c7bd31a8-60e1-4215-8a81-9e5db9d09101" providerId="ADAL" clId="{38CF913F-E2C5-4E3C-B4C4-345477B53AF4}" dt="2021-10-25T17:30:42.345" v="58" actId="27107"/>
          <ac:spMkLst>
            <pc:docMk/>
            <pc:sldMk cId="2766162652" sldId="2767"/>
            <ac:spMk id="7" creationId="{1C1FD06C-FDEE-44C8-8C34-4AFC43CB50B9}"/>
          </ac:spMkLst>
        </pc:spChg>
        <pc:spChg chg="mod">
          <ac:chgData name="Reinders, James R" userId="c7bd31a8-60e1-4215-8a81-9e5db9d09101" providerId="ADAL" clId="{38CF913F-E2C5-4E3C-B4C4-345477B53AF4}" dt="2021-10-25T17:29:11.718" v="50" actId="207"/>
          <ac:spMkLst>
            <pc:docMk/>
            <pc:sldMk cId="2766162652" sldId="2767"/>
            <ac:spMk id="9" creationId="{82796799-1FBE-46FF-A388-86A1EB60E425}"/>
          </ac:spMkLst>
        </pc:spChg>
      </pc:sldChg>
      <pc:sldChg chg="addSp delSp modSp add mod">
        <pc:chgData name="Reinders, James R" userId="c7bd31a8-60e1-4215-8a81-9e5db9d09101" providerId="ADAL" clId="{38CF913F-E2C5-4E3C-B4C4-345477B53AF4}" dt="2021-10-25T17:27:32.846" v="40" actId="1076"/>
        <pc:sldMkLst>
          <pc:docMk/>
          <pc:sldMk cId="4036674432" sldId="2769"/>
        </pc:sldMkLst>
        <pc:spChg chg="del mod">
          <ac:chgData name="Reinders, James R" userId="c7bd31a8-60e1-4215-8a81-9e5db9d09101" providerId="ADAL" clId="{38CF913F-E2C5-4E3C-B4C4-345477B53AF4}" dt="2021-10-25T17:27:25.058" v="39" actId="478"/>
          <ac:spMkLst>
            <pc:docMk/>
            <pc:sldMk cId="4036674432" sldId="2769"/>
            <ac:spMk id="3" creationId="{038FA5EE-C6F7-4688-9F17-DF674CDD8520}"/>
          </ac:spMkLst>
        </pc:spChg>
        <pc:spChg chg="add del mod">
          <ac:chgData name="Reinders, James R" userId="c7bd31a8-60e1-4215-8a81-9e5db9d09101" providerId="ADAL" clId="{38CF913F-E2C5-4E3C-B4C4-345477B53AF4}" dt="2021-10-25T17:26:53.869" v="31" actId="14100"/>
          <ac:spMkLst>
            <pc:docMk/>
            <pc:sldMk cId="4036674432" sldId="2769"/>
            <ac:spMk id="5" creationId="{685885D0-66F4-4244-9B2A-E20B3138C316}"/>
          </ac:spMkLst>
        </pc:spChg>
        <pc:spChg chg="add mod">
          <ac:chgData name="Reinders, James R" userId="c7bd31a8-60e1-4215-8a81-9e5db9d09101" providerId="ADAL" clId="{38CF913F-E2C5-4E3C-B4C4-345477B53AF4}" dt="2021-10-25T17:27:32.846" v="40" actId="1076"/>
          <ac:spMkLst>
            <pc:docMk/>
            <pc:sldMk cId="4036674432" sldId="2769"/>
            <ac:spMk id="6" creationId="{D0A67250-2A0F-4152-AEA5-A4844DDF4BBB}"/>
          </ac:spMkLst>
        </pc:spChg>
        <pc:spChg chg="mod">
          <ac:chgData name="Reinders, James R" userId="c7bd31a8-60e1-4215-8a81-9e5db9d09101" providerId="ADAL" clId="{38CF913F-E2C5-4E3C-B4C4-345477B53AF4}" dt="2021-10-25T17:26:48.512" v="28" actId="20577"/>
          <ac:spMkLst>
            <pc:docMk/>
            <pc:sldMk cId="4036674432" sldId="2769"/>
            <ac:spMk id="7" creationId="{30BE57E3-62C5-41E1-814F-E412B6B99C3F}"/>
          </ac:spMkLst>
        </pc:spChg>
      </pc:sldChg>
      <pc:sldChg chg="modSp add mod">
        <pc:chgData name="Reinders, James R" userId="c7bd31a8-60e1-4215-8a81-9e5db9d09101" providerId="ADAL" clId="{38CF913F-E2C5-4E3C-B4C4-345477B53AF4}" dt="2021-10-25T17:32:14.776" v="60" actId="207"/>
        <pc:sldMkLst>
          <pc:docMk/>
          <pc:sldMk cId="499867502" sldId="2772"/>
        </pc:sldMkLst>
        <pc:spChg chg="mod">
          <ac:chgData name="Reinders, James R" userId="c7bd31a8-60e1-4215-8a81-9e5db9d09101" providerId="ADAL" clId="{38CF913F-E2C5-4E3C-B4C4-345477B53AF4}" dt="2021-10-25T17:32:14.776" v="60" actId="207"/>
          <ac:spMkLst>
            <pc:docMk/>
            <pc:sldMk cId="499867502" sldId="2772"/>
            <ac:spMk id="2" creationId="{03B54CF3-DCF5-4912-A3A7-2B04A1EAC15A}"/>
          </ac:spMkLst>
        </pc:spChg>
        <pc:spChg chg="mod">
          <ac:chgData name="Reinders, James R" userId="c7bd31a8-60e1-4215-8a81-9e5db9d09101" providerId="ADAL" clId="{38CF913F-E2C5-4E3C-B4C4-345477B53AF4}" dt="2021-10-25T17:28:06.023" v="43" actId="790"/>
          <ac:spMkLst>
            <pc:docMk/>
            <pc:sldMk cId="499867502" sldId="2772"/>
            <ac:spMk id="5" creationId="{AD5F83C5-C88E-4575-925A-E6C600034BDC}"/>
          </ac:spMkLst>
        </pc:spChg>
      </pc:sldChg>
      <pc:sldChg chg="modSp add mod">
        <pc:chgData name="Reinders, James R" userId="c7bd31a8-60e1-4215-8a81-9e5db9d09101" providerId="ADAL" clId="{38CF913F-E2C5-4E3C-B4C4-345477B53AF4}" dt="2021-10-25T17:27:53.958" v="42" actId="1076"/>
        <pc:sldMkLst>
          <pc:docMk/>
          <pc:sldMk cId="1890255624" sldId="2773"/>
        </pc:sldMkLst>
        <pc:spChg chg="mod">
          <ac:chgData name="Reinders, James R" userId="c7bd31a8-60e1-4215-8a81-9e5db9d09101" providerId="ADAL" clId="{38CF913F-E2C5-4E3C-B4C4-345477B53AF4}" dt="2021-10-25T17:27:53.958" v="42" actId="1076"/>
          <ac:spMkLst>
            <pc:docMk/>
            <pc:sldMk cId="1890255624" sldId="2773"/>
            <ac:spMk id="3" creationId="{038FA5EE-C6F7-4688-9F17-DF674CDD8520}"/>
          </ac:spMkLst>
        </pc:spChg>
        <pc:spChg chg="mod">
          <ac:chgData name="Reinders, James R" userId="c7bd31a8-60e1-4215-8a81-9e5db9d09101" providerId="ADAL" clId="{38CF913F-E2C5-4E3C-B4C4-345477B53AF4}" dt="2021-10-25T17:27:48.709" v="41" actId="790"/>
          <ac:spMkLst>
            <pc:docMk/>
            <pc:sldMk cId="1890255624" sldId="2773"/>
            <ac:spMk id="4" creationId="{3417FC04-D1E4-4AD4-A0D6-260F0ED1B31F}"/>
          </ac:spMkLst>
        </pc:spChg>
      </pc:sldChg>
      <pc:sldChg chg="add del">
        <pc:chgData name="Reinders, James R" userId="c7bd31a8-60e1-4215-8a81-9e5db9d09101" providerId="ADAL" clId="{38CF913F-E2C5-4E3C-B4C4-345477B53AF4}" dt="2021-10-25T17:24:15.280" v="3" actId="47"/>
        <pc:sldMkLst>
          <pc:docMk/>
          <pc:sldMk cId="1798988917" sldId="2777"/>
        </pc:sldMkLst>
      </pc:sldChg>
      <pc:sldChg chg="delSp add del mod ord modShow">
        <pc:chgData name="Reinders, James R" userId="c7bd31a8-60e1-4215-8a81-9e5db9d09101" providerId="ADAL" clId="{38CF913F-E2C5-4E3C-B4C4-345477B53AF4}" dt="2021-10-25T17:42:01.745" v="82" actId="47"/>
        <pc:sldMkLst>
          <pc:docMk/>
          <pc:sldMk cId="1888471950" sldId="2781"/>
        </pc:sldMkLst>
        <pc:spChg chg="del">
          <ac:chgData name="Reinders, James R" userId="c7bd31a8-60e1-4215-8a81-9e5db9d09101" providerId="ADAL" clId="{38CF913F-E2C5-4E3C-B4C4-345477B53AF4}" dt="2021-10-25T17:41:59.013" v="81" actId="478"/>
          <ac:spMkLst>
            <pc:docMk/>
            <pc:sldMk cId="1888471950" sldId="2781"/>
            <ac:spMk id="10" creationId="{9651A827-1A3F-42BB-8870-33677A527CEE}"/>
          </ac:spMkLst>
        </pc:spChg>
        <pc:graphicFrameChg chg="del">
          <ac:chgData name="Reinders, James R" userId="c7bd31a8-60e1-4215-8a81-9e5db9d09101" providerId="ADAL" clId="{38CF913F-E2C5-4E3C-B4C4-345477B53AF4}" dt="2021-10-25T17:41:51.718" v="80" actId="478"/>
          <ac:graphicFrameMkLst>
            <pc:docMk/>
            <pc:sldMk cId="1888471950" sldId="2781"/>
            <ac:graphicFrameMk id="11" creationId="{A56F86D1-7076-49BD-8062-D7F8B398B54E}"/>
          </ac:graphicFrameMkLst>
        </pc:graphicFrameChg>
      </pc:sldChg>
      <pc:sldChg chg="delSp modSp add mod modClrScheme chgLayout">
        <pc:chgData name="Reinders, James R" userId="c7bd31a8-60e1-4215-8a81-9e5db9d09101" providerId="ADAL" clId="{38CF913F-E2C5-4E3C-B4C4-345477B53AF4}" dt="2021-10-25T17:24:57.481" v="7" actId="478"/>
        <pc:sldMkLst>
          <pc:docMk/>
          <pc:sldMk cId="3513647531" sldId="2783"/>
        </pc:sldMkLst>
        <pc:spChg chg="del mod ord">
          <ac:chgData name="Reinders, James R" userId="c7bd31a8-60e1-4215-8a81-9e5db9d09101" providerId="ADAL" clId="{38CF913F-E2C5-4E3C-B4C4-345477B53AF4}" dt="2021-10-25T17:24:57.481" v="7" actId="478"/>
          <ac:spMkLst>
            <pc:docMk/>
            <pc:sldMk cId="3513647531" sldId="2783"/>
            <ac:spMk id="2" creationId="{312603AF-83BA-4E63-ACED-A40FC6440024}"/>
          </ac:spMkLst>
        </pc:spChg>
        <pc:spChg chg="mod ord">
          <ac:chgData name="Reinders, James R" userId="c7bd31a8-60e1-4215-8a81-9e5db9d09101" providerId="ADAL" clId="{38CF913F-E2C5-4E3C-B4C4-345477B53AF4}" dt="2021-10-25T17:24:10.041" v="1" actId="700"/>
          <ac:spMkLst>
            <pc:docMk/>
            <pc:sldMk cId="3513647531" sldId="2783"/>
            <ac:spMk id="3" creationId="{A5830C40-A264-4425-A2F8-256CB445DB62}"/>
          </ac:spMkLst>
        </pc:spChg>
        <pc:spChg chg="mod ord">
          <ac:chgData name="Reinders, James R" userId="c7bd31a8-60e1-4215-8a81-9e5db9d09101" providerId="ADAL" clId="{38CF913F-E2C5-4E3C-B4C4-345477B53AF4}" dt="2021-10-25T17:24:10.041" v="1" actId="700"/>
          <ac:spMkLst>
            <pc:docMk/>
            <pc:sldMk cId="3513647531" sldId="2783"/>
            <ac:spMk id="4" creationId="{CB086C81-BA89-4C3C-9016-37DC433E2CF8}"/>
          </ac:spMkLst>
        </pc:spChg>
      </pc:sldChg>
      <pc:sldChg chg="modSp add mod">
        <pc:chgData name="Reinders, James R" userId="c7bd31a8-60e1-4215-8a81-9e5db9d09101" providerId="ADAL" clId="{38CF913F-E2C5-4E3C-B4C4-345477B53AF4}" dt="2021-10-25T17:29:46.195" v="54" actId="20577"/>
        <pc:sldMkLst>
          <pc:docMk/>
          <pc:sldMk cId="3941792599" sldId="2784"/>
        </pc:sldMkLst>
        <pc:spChg chg="mod">
          <ac:chgData name="Reinders, James R" userId="c7bd31a8-60e1-4215-8a81-9e5db9d09101" providerId="ADAL" clId="{38CF913F-E2C5-4E3C-B4C4-345477B53AF4}" dt="2021-10-25T17:29:46.195" v="54" actId="20577"/>
          <ac:spMkLst>
            <pc:docMk/>
            <pc:sldMk cId="3941792599" sldId="2784"/>
            <ac:spMk id="3" creationId="{454BDCAC-9C7E-4EBC-96CA-BA8A8B1BCE8A}"/>
          </ac:spMkLst>
        </pc:spChg>
      </pc:sldChg>
      <pc:sldChg chg="add">
        <pc:chgData name="Reinders, James R" userId="c7bd31a8-60e1-4215-8a81-9e5db9d09101" providerId="ADAL" clId="{38CF913F-E2C5-4E3C-B4C4-345477B53AF4}" dt="2021-10-25T17:24:01.276" v="0"/>
        <pc:sldMkLst>
          <pc:docMk/>
          <pc:sldMk cId="2191712209" sldId="2785"/>
        </pc:sldMkLst>
      </pc:sldChg>
      <pc:sldChg chg="modSp add mod">
        <pc:chgData name="Reinders, James R" userId="c7bd31a8-60e1-4215-8a81-9e5db9d09101" providerId="ADAL" clId="{38CF913F-E2C5-4E3C-B4C4-345477B53AF4}" dt="2021-10-25T17:25:53.800" v="10" actId="790"/>
        <pc:sldMkLst>
          <pc:docMk/>
          <pc:sldMk cId="2458678689" sldId="2786"/>
        </pc:sldMkLst>
        <pc:spChg chg="mod">
          <ac:chgData name="Reinders, James R" userId="c7bd31a8-60e1-4215-8a81-9e5db9d09101" providerId="ADAL" clId="{38CF913F-E2C5-4E3C-B4C4-345477B53AF4}" dt="2021-10-25T17:25:46.937" v="9" actId="790"/>
          <ac:spMkLst>
            <pc:docMk/>
            <pc:sldMk cId="2458678689" sldId="2786"/>
            <ac:spMk id="7" creationId="{1E98A1CD-C5EB-4126-981C-9122C3896999}"/>
          </ac:spMkLst>
        </pc:spChg>
        <pc:spChg chg="mod">
          <ac:chgData name="Reinders, James R" userId="c7bd31a8-60e1-4215-8a81-9e5db9d09101" providerId="ADAL" clId="{38CF913F-E2C5-4E3C-B4C4-345477B53AF4}" dt="2021-10-25T17:25:53.800" v="10" actId="790"/>
          <ac:spMkLst>
            <pc:docMk/>
            <pc:sldMk cId="2458678689" sldId="2786"/>
            <ac:spMk id="8" creationId="{B5EE4746-13B7-4A34-9F21-23697D850737}"/>
          </ac:spMkLst>
        </pc:spChg>
        <pc:picChg chg="mod">
          <ac:chgData name="Reinders, James R" userId="c7bd31a8-60e1-4215-8a81-9e5db9d09101" providerId="ADAL" clId="{38CF913F-E2C5-4E3C-B4C4-345477B53AF4}" dt="2021-10-25T17:25:29.833" v="8" actId="167"/>
          <ac:picMkLst>
            <pc:docMk/>
            <pc:sldMk cId="2458678689" sldId="2786"/>
            <ac:picMk id="5" creationId="{116E8FFD-3952-491E-BE91-2342A11B3FEE}"/>
          </ac:picMkLst>
        </pc:picChg>
      </pc:sldChg>
      <pc:sldChg chg="modSp add mod">
        <pc:chgData name="Reinders, James R" userId="c7bd31a8-60e1-4215-8a81-9e5db9d09101" providerId="ADAL" clId="{38CF913F-E2C5-4E3C-B4C4-345477B53AF4}" dt="2021-10-25T17:32:24.788" v="61" actId="207"/>
        <pc:sldMkLst>
          <pc:docMk/>
          <pc:sldMk cId="1169379999" sldId="2787"/>
        </pc:sldMkLst>
        <pc:spChg chg="mod">
          <ac:chgData name="Reinders, James R" userId="c7bd31a8-60e1-4215-8a81-9e5db9d09101" providerId="ADAL" clId="{38CF913F-E2C5-4E3C-B4C4-345477B53AF4}" dt="2021-10-25T17:32:24.788" v="61" actId="207"/>
          <ac:spMkLst>
            <pc:docMk/>
            <pc:sldMk cId="1169379999" sldId="2787"/>
            <ac:spMk id="2" creationId="{29965F75-F092-4B95-B885-1E7B92483485}"/>
          </ac:spMkLst>
        </pc:spChg>
      </pc:sldChg>
      <pc:sldChg chg="modSp add mod">
        <pc:chgData name="Reinders, James R" userId="c7bd31a8-60e1-4215-8a81-9e5db9d09101" providerId="ADAL" clId="{38CF913F-E2C5-4E3C-B4C4-345477B53AF4}" dt="2021-10-25T17:28:48.815" v="47" actId="790"/>
        <pc:sldMkLst>
          <pc:docMk/>
          <pc:sldMk cId="3589462934" sldId="2789"/>
        </pc:sldMkLst>
        <pc:spChg chg="mod">
          <ac:chgData name="Reinders, James R" userId="c7bd31a8-60e1-4215-8a81-9e5db9d09101" providerId="ADAL" clId="{38CF913F-E2C5-4E3C-B4C4-345477B53AF4}" dt="2021-10-25T17:28:41.593" v="46" actId="790"/>
          <ac:spMkLst>
            <pc:docMk/>
            <pc:sldMk cId="3589462934" sldId="2789"/>
            <ac:spMk id="3" creationId="{580E3909-DE39-4C06-BF1E-2E2B960C3728}"/>
          </ac:spMkLst>
        </pc:spChg>
        <pc:spChg chg="mod">
          <ac:chgData name="Reinders, James R" userId="c7bd31a8-60e1-4215-8a81-9e5db9d09101" providerId="ADAL" clId="{38CF913F-E2C5-4E3C-B4C4-345477B53AF4}" dt="2021-10-25T17:28:48.815" v="47" actId="790"/>
          <ac:spMkLst>
            <pc:docMk/>
            <pc:sldMk cId="3589462934" sldId="2789"/>
            <ac:spMk id="4" creationId="{3A5FB1A9-926D-4AF6-90DA-284BBE571910}"/>
          </ac:spMkLst>
        </pc:spChg>
      </pc:sldChg>
      <pc:sldMasterChg chg="addSp delSp modSp mod delSldLayout">
        <pc:chgData name="Reinders, James R" userId="c7bd31a8-60e1-4215-8a81-9e5db9d09101" providerId="ADAL" clId="{38CF913F-E2C5-4E3C-B4C4-345477B53AF4}" dt="2021-10-25T17:41:26.790" v="79" actId="1076"/>
        <pc:sldMasterMkLst>
          <pc:docMk/>
          <pc:sldMasterMk cId="2104471395" sldId="2147483648"/>
        </pc:sldMasterMkLst>
        <pc:spChg chg="add mod">
          <ac:chgData name="Reinders, James R" userId="c7bd31a8-60e1-4215-8a81-9e5db9d09101" providerId="ADAL" clId="{38CF913F-E2C5-4E3C-B4C4-345477B53AF4}" dt="2021-10-25T17:41:26.790" v="79" actId="1076"/>
          <ac:spMkLst>
            <pc:docMk/>
            <pc:sldMasterMk cId="2104471395" sldId="2147483648"/>
            <ac:spMk id="4" creationId="{BDAD98F4-B0A2-48D3-981F-49783C43C371}"/>
          </ac:spMkLst>
        </pc:spChg>
        <pc:spChg chg="add del mod">
          <ac:chgData name="Reinders, James R" userId="c7bd31a8-60e1-4215-8a81-9e5db9d09101" providerId="ADAL" clId="{38CF913F-E2C5-4E3C-B4C4-345477B53AF4}" dt="2021-10-25T17:41:23.846" v="78" actId="478"/>
          <ac:spMkLst>
            <pc:docMk/>
            <pc:sldMasterMk cId="2104471395" sldId="2147483648"/>
            <ac:spMk id="10" creationId="{56EF9A31-D92A-46ED-8DA1-3BA1D58F1395}"/>
          </ac:spMkLst>
        </pc:spChg>
        <pc:sldLayoutChg chg="del">
          <pc:chgData name="Reinders, James R" userId="c7bd31a8-60e1-4215-8a81-9e5db9d09101" providerId="ADAL" clId="{38CF913F-E2C5-4E3C-B4C4-345477B53AF4}" dt="2021-10-25T17:24:15.280" v="3" actId="47"/>
          <pc:sldLayoutMkLst>
            <pc:docMk/>
            <pc:sldMasterMk cId="2104471395" sldId="2147483648"/>
            <pc:sldLayoutMk cId="1401601143" sldId="2147483659"/>
          </pc:sldLayoutMkLst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10-22T15:06:20.381" idx="8">
    <p:pos x="3660" y="943"/>
    <p:text>wanna reference yon P3HPC Derivation presentation?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6BE4C-6AEB-4526-A435-C029F7509B15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055A0-B653-4377-B1F9-ACB21D4D3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75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Start with a few definitions: difficult to pin down the meaning of the words, so we turned to an objective measurement instead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Every time we say “Performance Portability” we mean “high performance everywhere”, ignoring what the code looks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46300-F670-41B2-9A67-D74D064766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85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Achieving high levels of performance portability is not automatic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Every developer needs to look at their goals and make a plan for P3: our tools and metrics can help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you write code and it is slower than you expected, or there’s a common pattern you find yourself using to improve portability, let us know!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46300-F670-41B2-9A67-D74D064766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35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seeking high levels of performance portability without any attention to productivity/effort, just use a “duct-tape” solution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Sometimes introducing platform-specific code is going to be unavoidable (or even desirable), but maintenance costs rise with each platform-specific branch you introduce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 trying to argue that the C preprocessor is a good solution!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46300-F670-41B2-9A67-D74D064766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20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46300-F670-41B2-9A67-D74D064766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24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 use query results in conjunction with C++ metaprogramming (e.g. templates) to keep code divergence 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some cases we might not even need to specialize code: something like a work-group size is a runtime parameter to the kernel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Performance: adapt to where we’re running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Portability: don’t use features a device doesn’t support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Productivity: standard queries; don’t need to worry about using different low-level driver APIs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46300-F670-41B2-9A67-D74D064766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85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Builds on queries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Performance: can write a selector to score based on optimizations you want to employ using any device queries (e.g. size of local memory, availability of atomics)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Portability: can write an application-specific device selector that will pick the device where your code will run.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Productivity: much quicker to write a standard scoring function than something which steps over all platforms, devices,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46300-F670-41B2-9A67-D74D064766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58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Standard way to programmatically/procedurally query hardware configuration and split devices into sub-devices.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Performance: Provides greater control over NUMA behavior(s), scheduling to individual compute units within a device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Portability: All code after this point can be the same (programmed to a single device from the vector, or the whole vector)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Productivity: Trade-off with perf. here (i.e. more effort than ignoring NUMA) but low divergence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46300-F670-41B2-9A67-D74D064766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80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Performance: Eliminate branches, control unroll factors, block for cache based on </a:t>
            </a:r>
            <a:r>
              <a:rPr lang="en-US" i="1" dirty="0"/>
              <a:t>runtime</a:t>
            </a:r>
            <a:r>
              <a:rPr lang="en-US" i="0" dirty="0"/>
              <a:t> parameters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Portability: Dynamically recompile kernels for different architectures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Productivity: Admit there’s a hit here; not compatible with template parameters, </a:t>
            </a:r>
            <a:r>
              <a:rPr lang="en-US" dirty="0" err="1"/>
              <a:t>etc</a:t>
            </a:r>
            <a:r>
              <a:rPr lang="en-US" dirty="0"/>
              <a:t>, because it’s not really known at compile-time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46300-F670-41B2-9A67-D74D064766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65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Performance: Implementation provides highly tuned implementations of algorithms at different levels of hardware hierarchy (e.g. across threads, across SIMD)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Portability: All implementations provide them!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Productivity: Simple to get going, hopefully a familiar interface to standard C++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46300-F670-41B2-9A67-D74D064766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20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popcount() used as an example here of a function not (yet) exposed to SPMD in SYCL.  Over time we hope there will be more sufficient SPMD abstractions to cover things, but SIMD coding remains convenient for some algorithms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Call attention to relationship between reqd_sub_group_size and the SIMD size assumed by invoke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Use of high-level SIMD interface, based on proposed interface for C++, should reduce the need for platform-specific intrinsics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46300-F670-41B2-9A67-D74D064766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67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2F52-8FD7-4C40-B862-7C2B0947A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3E129-D842-4A32-AF94-2E8E57303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5578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1F7F-768B-41B5-99AD-6ED8B42B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7481-99A8-4D8F-9B8B-83E2DD3E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438CAA4F-F338-4F06-879E-A64B232C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081" y="643836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SYCL and the SYCL logo are trademarks of the Khronos Group Inc.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DDB8F9A-C131-48F8-AE6C-E1B7311C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836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B6D742B5-01AF-4337-AB9B-8EA227984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2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00B6-4B8F-46D9-B80E-BFB59880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D8A1C-A807-4FC2-8CC4-1CD0FE8E6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08DDD-4E12-469B-AE10-76CAD61DA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059BA-7A34-4633-BAF8-8FB88D8DE0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B139CB-5D21-48E2-96FD-6C911A106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2">
            <a:extLst>
              <a:ext uri="{FF2B5EF4-FFF2-40B4-BE49-F238E27FC236}">
                <a16:creationId xmlns:a16="http://schemas.microsoft.com/office/drawing/2014/main" id="{9E9E8831-9DF5-4DBA-8918-865CD781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081" y="643836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SYCL and the SYCL logo are trademarks of the Khronos Group Inc.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A9B031C7-27BC-477D-B7A8-BE31636D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836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B6D742B5-01AF-4337-AB9B-8EA227984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4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9417-D30A-44F0-A90C-920AA0B1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7D433F57-6BB2-431D-A5D1-D96AF760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081" y="643836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SYCL and the SYCL logo are trademarks of the Khronos Group Inc.</a:t>
            </a:r>
            <a:endParaRPr lang="en-US" dirty="0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D4B61E31-BBDD-46C8-ACA4-B0CEBA1F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836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B6D742B5-01AF-4337-AB9B-8EA227984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1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456F474A-6131-43F9-85B5-A0BFA73D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8081" y="643836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r>
              <a:rPr lang="en-US"/>
              <a:t>SYCL and the SYCL logo are trademarks of the Khronos Group Inc.</a:t>
            </a:r>
            <a:endParaRPr lang="en-US" dirty="0"/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18A4DCAC-E9DF-432A-B58A-6B68B33B3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8362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fld id="{B6D742B5-01AF-4337-AB9B-8EA2279843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32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Blue 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882660D-9752-4416-A0A1-69ECA0CD4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3803" y="0"/>
            <a:ext cx="4325371" cy="6392520"/>
            <a:chOff x="573803" y="0"/>
            <a:chExt cx="4325371" cy="63925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81569F-6701-4CDA-895D-6BD6D388AB05}"/>
                </a:ext>
              </a:extLst>
            </p:cNvPr>
            <p:cNvSpPr/>
            <p:nvPr userDrawn="1"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EFB02BB-CBC4-4742-9BA0-2C9212EFAF23}"/>
                </a:ext>
              </a:extLst>
            </p:cNvPr>
            <p:cNvGrpSpPr/>
            <p:nvPr userDrawn="1"/>
          </p:nvGrpSpPr>
          <p:grpSpPr>
            <a:xfrm>
              <a:off x="1468406" y="5995719"/>
              <a:ext cx="1059754" cy="396801"/>
              <a:chOff x="1314450" y="6391094"/>
              <a:chExt cx="1123377" cy="420623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85AE6566-9773-4111-B8E5-827E7E8AE779}"/>
                  </a:ext>
                </a:extLst>
              </p:cNvPr>
              <p:cNvSpPr/>
              <p:nvPr/>
            </p:nvSpPr>
            <p:spPr>
              <a:xfrm>
                <a:off x="1314450" y="6396809"/>
                <a:ext cx="78581" cy="78581"/>
              </a:xfrm>
              <a:custGeom>
                <a:avLst/>
                <a:gdLst>
                  <a:gd name="connsiteX0" fmla="*/ 0 w 78581"/>
                  <a:gd name="connsiteY0" fmla="*/ 0 h 78581"/>
                  <a:gd name="connsiteX1" fmla="*/ 78581 w 78581"/>
                  <a:gd name="connsiteY1" fmla="*/ 0 h 78581"/>
                  <a:gd name="connsiteX2" fmla="*/ 78581 w 78581"/>
                  <a:gd name="connsiteY2" fmla="*/ 78581 h 78581"/>
                  <a:gd name="connsiteX3" fmla="*/ 0 w 78581"/>
                  <a:gd name="connsiteY3" fmla="*/ 78581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rgbClr val="00B2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251A5FC-EF81-41EC-BA9D-EC2323003C59}"/>
                  </a:ext>
                </a:extLst>
              </p:cNvPr>
              <p:cNvSpPr/>
              <p:nvPr/>
            </p:nvSpPr>
            <p:spPr>
              <a:xfrm>
                <a:off x="1316545" y="6391094"/>
                <a:ext cx="995171" cy="420623"/>
              </a:xfrm>
              <a:custGeom>
                <a:avLst/>
                <a:gdLst>
                  <a:gd name="connsiteX0" fmla="*/ 74486 w 995171"/>
                  <a:gd name="connsiteY0" fmla="*/ 131921 h 420623"/>
                  <a:gd name="connsiteX1" fmla="*/ 0 w 995171"/>
                  <a:gd name="connsiteY1" fmla="*/ 131921 h 420623"/>
                  <a:gd name="connsiteX2" fmla="*/ 0 w 995171"/>
                  <a:gd name="connsiteY2" fmla="*/ 414719 h 420623"/>
                  <a:gd name="connsiteX3" fmla="*/ 74486 w 995171"/>
                  <a:gd name="connsiteY3" fmla="*/ 414719 h 420623"/>
                  <a:gd name="connsiteX4" fmla="*/ 74486 w 995171"/>
                  <a:gd name="connsiteY4" fmla="*/ 131921 h 420623"/>
                  <a:gd name="connsiteX5" fmla="*/ 568262 w 995171"/>
                  <a:gd name="connsiteY5" fmla="*/ 417576 h 420623"/>
                  <a:gd name="connsiteX6" fmla="*/ 568262 w 995171"/>
                  <a:gd name="connsiteY6" fmla="*/ 348234 h 420623"/>
                  <a:gd name="connsiteX7" fmla="*/ 541306 w 995171"/>
                  <a:gd name="connsiteY7" fmla="*/ 346520 h 420623"/>
                  <a:gd name="connsiteX8" fmla="*/ 523780 w 995171"/>
                  <a:gd name="connsiteY8" fmla="*/ 338804 h 420623"/>
                  <a:gd name="connsiteX9" fmla="*/ 516065 w 995171"/>
                  <a:gd name="connsiteY9" fmla="*/ 321945 h 420623"/>
                  <a:gd name="connsiteX10" fmla="*/ 514350 w 995171"/>
                  <a:gd name="connsiteY10" fmla="*/ 294608 h 420623"/>
                  <a:gd name="connsiteX11" fmla="*/ 514350 w 995171"/>
                  <a:gd name="connsiteY11" fmla="*/ 195644 h 420623"/>
                  <a:gd name="connsiteX12" fmla="*/ 568262 w 995171"/>
                  <a:gd name="connsiteY12" fmla="*/ 195644 h 420623"/>
                  <a:gd name="connsiteX13" fmla="*/ 568262 w 995171"/>
                  <a:gd name="connsiteY13" fmla="*/ 131921 h 420623"/>
                  <a:gd name="connsiteX14" fmla="*/ 514350 w 995171"/>
                  <a:gd name="connsiteY14" fmla="*/ 131921 h 420623"/>
                  <a:gd name="connsiteX15" fmla="*/ 514350 w 995171"/>
                  <a:gd name="connsiteY15" fmla="*/ 21812 h 420623"/>
                  <a:gd name="connsiteX16" fmla="*/ 439865 w 995171"/>
                  <a:gd name="connsiteY16" fmla="*/ 21812 h 420623"/>
                  <a:gd name="connsiteX17" fmla="*/ 439865 w 995171"/>
                  <a:gd name="connsiteY17" fmla="*/ 295180 h 420623"/>
                  <a:gd name="connsiteX18" fmla="*/ 445865 w 995171"/>
                  <a:gd name="connsiteY18" fmla="*/ 353473 h 420623"/>
                  <a:gd name="connsiteX19" fmla="*/ 465677 w 995171"/>
                  <a:gd name="connsiteY19" fmla="*/ 391001 h 420623"/>
                  <a:gd name="connsiteX20" fmla="*/ 502063 w 995171"/>
                  <a:gd name="connsiteY20" fmla="*/ 411385 h 420623"/>
                  <a:gd name="connsiteX21" fmla="*/ 558927 w 995171"/>
                  <a:gd name="connsiteY21" fmla="*/ 417671 h 420623"/>
                  <a:gd name="connsiteX22" fmla="*/ 568262 w 995171"/>
                  <a:gd name="connsiteY22" fmla="*/ 417671 h 420623"/>
                  <a:gd name="connsiteX23" fmla="*/ 995172 w 995171"/>
                  <a:gd name="connsiteY23" fmla="*/ 0 h 420623"/>
                  <a:gd name="connsiteX24" fmla="*/ 920687 w 995171"/>
                  <a:gd name="connsiteY24" fmla="*/ 0 h 420623"/>
                  <a:gd name="connsiteX25" fmla="*/ 920687 w 995171"/>
                  <a:gd name="connsiteY25" fmla="*/ 414719 h 420623"/>
                  <a:gd name="connsiteX26" fmla="*/ 995172 w 995171"/>
                  <a:gd name="connsiteY26" fmla="*/ 414719 h 420623"/>
                  <a:gd name="connsiteX27" fmla="*/ 995172 w 995171"/>
                  <a:gd name="connsiteY27" fmla="*/ 0 h 420623"/>
                  <a:gd name="connsiteX28" fmla="*/ 367951 w 995171"/>
                  <a:gd name="connsiteY28" fmla="*/ 159830 h 420623"/>
                  <a:gd name="connsiteX29" fmla="*/ 281273 w 995171"/>
                  <a:gd name="connsiteY29" fmla="*/ 126206 h 420623"/>
                  <a:gd name="connsiteX30" fmla="*/ 232410 w 995171"/>
                  <a:gd name="connsiteY30" fmla="*/ 137065 h 420623"/>
                  <a:gd name="connsiteX31" fmla="*/ 195358 w 995171"/>
                  <a:gd name="connsiteY31" fmla="*/ 167259 h 420623"/>
                  <a:gd name="connsiteX32" fmla="*/ 191262 w 995171"/>
                  <a:gd name="connsiteY32" fmla="*/ 172498 h 420623"/>
                  <a:gd name="connsiteX33" fmla="*/ 191262 w 995171"/>
                  <a:gd name="connsiteY33" fmla="*/ 167831 h 420623"/>
                  <a:gd name="connsiteX34" fmla="*/ 191262 w 995171"/>
                  <a:gd name="connsiteY34" fmla="*/ 132017 h 420623"/>
                  <a:gd name="connsiteX35" fmla="*/ 117920 w 995171"/>
                  <a:gd name="connsiteY35" fmla="*/ 132017 h 420623"/>
                  <a:gd name="connsiteX36" fmla="*/ 117920 w 995171"/>
                  <a:gd name="connsiteY36" fmla="*/ 414814 h 420623"/>
                  <a:gd name="connsiteX37" fmla="*/ 191929 w 995171"/>
                  <a:gd name="connsiteY37" fmla="*/ 414814 h 420623"/>
                  <a:gd name="connsiteX38" fmla="*/ 191929 w 995171"/>
                  <a:gd name="connsiteY38" fmla="*/ 264128 h 420623"/>
                  <a:gd name="connsiteX39" fmla="*/ 192024 w 995171"/>
                  <a:gd name="connsiteY39" fmla="*/ 274606 h 420623"/>
                  <a:gd name="connsiteX40" fmla="*/ 192119 w 995171"/>
                  <a:gd name="connsiteY40" fmla="*/ 269558 h 420623"/>
                  <a:gd name="connsiteX41" fmla="*/ 211741 w 995171"/>
                  <a:gd name="connsiteY41" fmla="*/ 210884 h 420623"/>
                  <a:gd name="connsiteX42" fmla="*/ 258985 w 995171"/>
                  <a:gd name="connsiteY42" fmla="*/ 190786 h 420623"/>
                  <a:gd name="connsiteX43" fmla="*/ 307753 w 995171"/>
                  <a:gd name="connsiteY43" fmla="*/ 210407 h 420623"/>
                  <a:gd name="connsiteX44" fmla="*/ 323945 w 995171"/>
                  <a:gd name="connsiteY44" fmla="*/ 264605 h 420623"/>
                  <a:gd name="connsiteX45" fmla="*/ 323945 w 995171"/>
                  <a:gd name="connsiteY45" fmla="*/ 264605 h 420623"/>
                  <a:gd name="connsiteX46" fmla="*/ 323945 w 995171"/>
                  <a:gd name="connsiteY46" fmla="*/ 265176 h 420623"/>
                  <a:gd name="connsiteX47" fmla="*/ 323945 w 995171"/>
                  <a:gd name="connsiteY47" fmla="*/ 265271 h 420623"/>
                  <a:gd name="connsiteX48" fmla="*/ 323945 w 995171"/>
                  <a:gd name="connsiteY48" fmla="*/ 414814 h 420623"/>
                  <a:gd name="connsiteX49" fmla="*/ 399098 w 995171"/>
                  <a:gd name="connsiteY49" fmla="*/ 414814 h 420623"/>
                  <a:gd name="connsiteX50" fmla="*/ 399098 w 995171"/>
                  <a:gd name="connsiteY50" fmla="*/ 254222 h 420623"/>
                  <a:gd name="connsiteX51" fmla="*/ 367951 w 995171"/>
                  <a:gd name="connsiteY51" fmla="*/ 159830 h 420623"/>
                  <a:gd name="connsiteX52" fmla="*/ 881825 w 995171"/>
                  <a:gd name="connsiteY52" fmla="*/ 272796 h 420623"/>
                  <a:gd name="connsiteX53" fmla="*/ 871061 w 995171"/>
                  <a:gd name="connsiteY53" fmla="*/ 215646 h 420623"/>
                  <a:gd name="connsiteX54" fmla="*/ 841057 w 995171"/>
                  <a:gd name="connsiteY54" fmla="*/ 168974 h 420623"/>
                  <a:gd name="connsiteX55" fmla="*/ 794957 w 995171"/>
                  <a:gd name="connsiteY55" fmla="*/ 137636 h 420623"/>
                  <a:gd name="connsiteX56" fmla="*/ 735806 w 995171"/>
                  <a:gd name="connsiteY56" fmla="*/ 126302 h 420623"/>
                  <a:gd name="connsiteX57" fmla="*/ 678371 w 995171"/>
                  <a:gd name="connsiteY57" fmla="*/ 137922 h 420623"/>
                  <a:gd name="connsiteX58" fmla="*/ 631698 w 995171"/>
                  <a:gd name="connsiteY58" fmla="*/ 169355 h 420623"/>
                  <a:gd name="connsiteX59" fmla="*/ 600266 w 995171"/>
                  <a:gd name="connsiteY59" fmla="*/ 216027 h 420623"/>
                  <a:gd name="connsiteX60" fmla="*/ 588645 w 995171"/>
                  <a:gd name="connsiteY60" fmla="*/ 273463 h 420623"/>
                  <a:gd name="connsiteX61" fmla="*/ 599694 w 995171"/>
                  <a:gd name="connsiteY61" fmla="*/ 330899 h 420623"/>
                  <a:gd name="connsiteX62" fmla="*/ 630269 w 995171"/>
                  <a:gd name="connsiteY62" fmla="*/ 377571 h 420623"/>
                  <a:gd name="connsiteX63" fmla="*/ 677513 w 995171"/>
                  <a:gd name="connsiteY63" fmla="*/ 409004 h 420623"/>
                  <a:gd name="connsiteX64" fmla="*/ 738092 w 995171"/>
                  <a:gd name="connsiteY64" fmla="*/ 420624 h 420623"/>
                  <a:gd name="connsiteX65" fmla="*/ 863918 w 995171"/>
                  <a:gd name="connsiteY65" fmla="*/ 365093 h 420623"/>
                  <a:gd name="connsiteX66" fmla="*/ 810292 w 995171"/>
                  <a:gd name="connsiteY66" fmla="*/ 324231 h 420623"/>
                  <a:gd name="connsiteX67" fmla="*/ 738664 w 995171"/>
                  <a:gd name="connsiteY67" fmla="*/ 355854 h 420623"/>
                  <a:gd name="connsiteX68" fmla="*/ 687229 w 995171"/>
                  <a:gd name="connsiteY68" fmla="*/ 341376 h 420623"/>
                  <a:gd name="connsiteX69" fmla="*/ 660368 w 995171"/>
                  <a:gd name="connsiteY69" fmla="*/ 302133 h 420623"/>
                  <a:gd name="connsiteX70" fmla="*/ 659606 w 995171"/>
                  <a:gd name="connsiteY70" fmla="*/ 299466 h 420623"/>
                  <a:gd name="connsiteX71" fmla="*/ 881825 w 995171"/>
                  <a:gd name="connsiteY71" fmla="*/ 299466 h 420623"/>
                  <a:gd name="connsiteX72" fmla="*/ 881825 w 995171"/>
                  <a:gd name="connsiteY72" fmla="*/ 272796 h 420623"/>
                  <a:gd name="connsiteX73" fmla="*/ 660368 w 995171"/>
                  <a:gd name="connsiteY73" fmla="*/ 246793 h 420623"/>
                  <a:gd name="connsiteX74" fmla="*/ 735330 w 995171"/>
                  <a:gd name="connsiteY74" fmla="*/ 189929 h 420623"/>
                  <a:gd name="connsiteX75" fmla="*/ 810387 w 995171"/>
                  <a:gd name="connsiteY75" fmla="*/ 246698 h 420623"/>
                  <a:gd name="connsiteX76" fmla="*/ 660368 w 995171"/>
                  <a:gd name="connsiteY76" fmla="*/ 246793 h 42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995171" h="420623">
                    <a:moveTo>
                      <a:pt x="74486" y="131921"/>
                    </a:moveTo>
                    <a:lnTo>
                      <a:pt x="0" y="131921"/>
                    </a:lnTo>
                    <a:lnTo>
                      <a:pt x="0" y="414719"/>
                    </a:lnTo>
                    <a:lnTo>
                      <a:pt x="74486" y="414719"/>
                    </a:lnTo>
                    <a:lnTo>
                      <a:pt x="74486" y="131921"/>
                    </a:lnTo>
                    <a:close/>
                    <a:moveTo>
                      <a:pt x="568262" y="417576"/>
                    </a:moveTo>
                    <a:lnTo>
                      <a:pt x="568262" y="348234"/>
                    </a:lnTo>
                    <a:cubicBezTo>
                      <a:pt x="557308" y="348139"/>
                      <a:pt x="548259" y="347567"/>
                      <a:pt x="541306" y="346520"/>
                    </a:cubicBezTo>
                    <a:cubicBezTo>
                      <a:pt x="533591" y="345281"/>
                      <a:pt x="527685" y="342710"/>
                      <a:pt x="523780" y="338804"/>
                    </a:cubicBezTo>
                    <a:cubicBezTo>
                      <a:pt x="519875" y="334899"/>
                      <a:pt x="517303" y="329184"/>
                      <a:pt x="516065" y="321945"/>
                    </a:cubicBezTo>
                    <a:cubicBezTo>
                      <a:pt x="514922" y="314992"/>
                      <a:pt x="514350" y="305753"/>
                      <a:pt x="514350" y="294608"/>
                    </a:cubicBezTo>
                    <a:lnTo>
                      <a:pt x="514350" y="195644"/>
                    </a:lnTo>
                    <a:lnTo>
                      <a:pt x="568262" y="195644"/>
                    </a:lnTo>
                    <a:lnTo>
                      <a:pt x="568262" y="131921"/>
                    </a:lnTo>
                    <a:lnTo>
                      <a:pt x="514350" y="131921"/>
                    </a:lnTo>
                    <a:lnTo>
                      <a:pt x="514350" y="21812"/>
                    </a:lnTo>
                    <a:lnTo>
                      <a:pt x="439865" y="21812"/>
                    </a:lnTo>
                    <a:lnTo>
                      <a:pt x="439865" y="295180"/>
                    </a:lnTo>
                    <a:cubicBezTo>
                      <a:pt x="439865" y="318230"/>
                      <a:pt x="441865" y="337852"/>
                      <a:pt x="445865" y="353473"/>
                    </a:cubicBezTo>
                    <a:cubicBezTo>
                      <a:pt x="449771" y="368903"/>
                      <a:pt x="456438" y="381572"/>
                      <a:pt x="465677" y="391001"/>
                    </a:cubicBezTo>
                    <a:cubicBezTo>
                      <a:pt x="474917" y="400431"/>
                      <a:pt x="487204" y="407289"/>
                      <a:pt x="502063" y="411385"/>
                    </a:cubicBezTo>
                    <a:cubicBezTo>
                      <a:pt x="517112" y="415481"/>
                      <a:pt x="536258" y="417671"/>
                      <a:pt x="558927" y="417671"/>
                    </a:cubicBezTo>
                    <a:lnTo>
                      <a:pt x="568262" y="417671"/>
                    </a:lnTo>
                    <a:close/>
                    <a:moveTo>
                      <a:pt x="995172" y="0"/>
                    </a:moveTo>
                    <a:lnTo>
                      <a:pt x="920687" y="0"/>
                    </a:lnTo>
                    <a:lnTo>
                      <a:pt x="920687" y="414719"/>
                    </a:lnTo>
                    <a:lnTo>
                      <a:pt x="995172" y="414719"/>
                    </a:lnTo>
                    <a:lnTo>
                      <a:pt x="995172" y="0"/>
                    </a:lnTo>
                    <a:close/>
                    <a:moveTo>
                      <a:pt x="367951" y="159830"/>
                    </a:moveTo>
                    <a:cubicBezTo>
                      <a:pt x="347282" y="137541"/>
                      <a:pt x="318135" y="126206"/>
                      <a:pt x="281273" y="126206"/>
                    </a:cubicBezTo>
                    <a:cubicBezTo>
                      <a:pt x="263462" y="126206"/>
                      <a:pt x="247079" y="129921"/>
                      <a:pt x="232410" y="137065"/>
                    </a:cubicBezTo>
                    <a:cubicBezTo>
                      <a:pt x="217742" y="144304"/>
                      <a:pt x="205264" y="154496"/>
                      <a:pt x="195358" y="167259"/>
                    </a:cubicBezTo>
                    <a:lnTo>
                      <a:pt x="191262" y="172498"/>
                    </a:lnTo>
                    <a:lnTo>
                      <a:pt x="191262" y="167831"/>
                    </a:lnTo>
                    <a:lnTo>
                      <a:pt x="191262" y="132017"/>
                    </a:lnTo>
                    <a:lnTo>
                      <a:pt x="117920" y="132017"/>
                    </a:lnTo>
                    <a:lnTo>
                      <a:pt x="117920" y="414814"/>
                    </a:lnTo>
                    <a:lnTo>
                      <a:pt x="191929" y="414814"/>
                    </a:lnTo>
                    <a:lnTo>
                      <a:pt x="191929" y="264128"/>
                    </a:lnTo>
                    <a:lnTo>
                      <a:pt x="192024" y="274606"/>
                    </a:lnTo>
                    <a:cubicBezTo>
                      <a:pt x="192024" y="272891"/>
                      <a:pt x="192024" y="271177"/>
                      <a:pt x="192119" y="269558"/>
                    </a:cubicBezTo>
                    <a:cubicBezTo>
                      <a:pt x="192881" y="243173"/>
                      <a:pt x="199454" y="223456"/>
                      <a:pt x="211741" y="210884"/>
                    </a:cubicBezTo>
                    <a:cubicBezTo>
                      <a:pt x="224790" y="197549"/>
                      <a:pt x="240697" y="190786"/>
                      <a:pt x="258985" y="190786"/>
                    </a:cubicBezTo>
                    <a:cubicBezTo>
                      <a:pt x="280511" y="190786"/>
                      <a:pt x="296894" y="197358"/>
                      <a:pt x="307753" y="210407"/>
                    </a:cubicBezTo>
                    <a:cubicBezTo>
                      <a:pt x="318421" y="223171"/>
                      <a:pt x="323850" y="241364"/>
                      <a:pt x="323945" y="264605"/>
                    </a:cubicBezTo>
                    <a:lnTo>
                      <a:pt x="323945" y="264605"/>
                    </a:lnTo>
                    <a:lnTo>
                      <a:pt x="323945" y="265176"/>
                    </a:lnTo>
                    <a:lnTo>
                      <a:pt x="323945" y="265271"/>
                    </a:lnTo>
                    <a:lnTo>
                      <a:pt x="323945" y="414814"/>
                    </a:lnTo>
                    <a:lnTo>
                      <a:pt x="399098" y="414814"/>
                    </a:lnTo>
                    <a:lnTo>
                      <a:pt x="399098" y="254222"/>
                    </a:lnTo>
                    <a:cubicBezTo>
                      <a:pt x="399193" y="213931"/>
                      <a:pt x="388620" y="182118"/>
                      <a:pt x="367951" y="159830"/>
                    </a:cubicBezTo>
                    <a:moveTo>
                      <a:pt x="881825" y="272796"/>
                    </a:moveTo>
                    <a:cubicBezTo>
                      <a:pt x="881825" y="252508"/>
                      <a:pt x="878205" y="233267"/>
                      <a:pt x="871061" y="215646"/>
                    </a:cubicBezTo>
                    <a:cubicBezTo>
                      <a:pt x="863918" y="198025"/>
                      <a:pt x="853821" y="182309"/>
                      <a:pt x="841057" y="168974"/>
                    </a:cubicBezTo>
                    <a:cubicBezTo>
                      <a:pt x="828294" y="155639"/>
                      <a:pt x="812768" y="145066"/>
                      <a:pt x="794957" y="137636"/>
                    </a:cubicBezTo>
                    <a:cubicBezTo>
                      <a:pt x="777145" y="130112"/>
                      <a:pt x="757238" y="126302"/>
                      <a:pt x="735806" y="126302"/>
                    </a:cubicBezTo>
                    <a:cubicBezTo>
                      <a:pt x="715518" y="126302"/>
                      <a:pt x="696182" y="130207"/>
                      <a:pt x="678371" y="137922"/>
                    </a:cubicBezTo>
                    <a:cubicBezTo>
                      <a:pt x="660559" y="145637"/>
                      <a:pt x="644843" y="156210"/>
                      <a:pt x="631698" y="169355"/>
                    </a:cubicBezTo>
                    <a:cubicBezTo>
                      <a:pt x="618554" y="182499"/>
                      <a:pt x="607981" y="198215"/>
                      <a:pt x="600266" y="216027"/>
                    </a:cubicBezTo>
                    <a:cubicBezTo>
                      <a:pt x="592550" y="233839"/>
                      <a:pt x="588645" y="253175"/>
                      <a:pt x="588645" y="273463"/>
                    </a:cubicBezTo>
                    <a:cubicBezTo>
                      <a:pt x="588645" y="293751"/>
                      <a:pt x="592360" y="313087"/>
                      <a:pt x="599694" y="330899"/>
                    </a:cubicBezTo>
                    <a:cubicBezTo>
                      <a:pt x="607028" y="348710"/>
                      <a:pt x="617315" y="364426"/>
                      <a:pt x="630269" y="377571"/>
                    </a:cubicBezTo>
                    <a:cubicBezTo>
                      <a:pt x="643223" y="390716"/>
                      <a:pt x="659130" y="401288"/>
                      <a:pt x="677513" y="409004"/>
                    </a:cubicBezTo>
                    <a:cubicBezTo>
                      <a:pt x="695897" y="416719"/>
                      <a:pt x="716280" y="420624"/>
                      <a:pt x="738092" y="420624"/>
                    </a:cubicBezTo>
                    <a:cubicBezTo>
                      <a:pt x="801148" y="420624"/>
                      <a:pt x="840391" y="391954"/>
                      <a:pt x="863918" y="365093"/>
                    </a:cubicBezTo>
                    <a:lnTo>
                      <a:pt x="810292" y="324231"/>
                    </a:lnTo>
                    <a:cubicBezTo>
                      <a:pt x="798957" y="337661"/>
                      <a:pt x="772192" y="355854"/>
                      <a:pt x="738664" y="355854"/>
                    </a:cubicBezTo>
                    <a:cubicBezTo>
                      <a:pt x="717614" y="355854"/>
                      <a:pt x="700373" y="350996"/>
                      <a:pt x="687229" y="341376"/>
                    </a:cubicBezTo>
                    <a:cubicBezTo>
                      <a:pt x="674084" y="331756"/>
                      <a:pt x="665036" y="318611"/>
                      <a:pt x="660368" y="302133"/>
                    </a:cubicBezTo>
                    <a:lnTo>
                      <a:pt x="659606" y="299466"/>
                    </a:lnTo>
                    <a:lnTo>
                      <a:pt x="881825" y="299466"/>
                    </a:lnTo>
                    <a:lnTo>
                      <a:pt x="881825" y="272796"/>
                    </a:lnTo>
                    <a:close/>
                    <a:moveTo>
                      <a:pt x="660368" y="246793"/>
                    </a:moveTo>
                    <a:cubicBezTo>
                      <a:pt x="660368" y="226124"/>
                      <a:pt x="684086" y="189929"/>
                      <a:pt x="735330" y="189929"/>
                    </a:cubicBezTo>
                    <a:cubicBezTo>
                      <a:pt x="786575" y="189929"/>
                      <a:pt x="810387" y="226028"/>
                      <a:pt x="810387" y="246698"/>
                    </a:cubicBezTo>
                    <a:lnTo>
                      <a:pt x="660368" y="24679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6ED56C7-8502-4EC0-A864-040B8DB9D862}"/>
                  </a:ext>
                </a:extLst>
              </p:cNvPr>
              <p:cNvSpPr/>
              <p:nvPr/>
            </p:nvSpPr>
            <p:spPr>
              <a:xfrm>
                <a:off x="2358770" y="6728469"/>
                <a:ext cx="79057" cy="79057"/>
              </a:xfrm>
              <a:custGeom>
                <a:avLst/>
                <a:gdLst>
                  <a:gd name="connsiteX0" fmla="*/ 39529 w 79057"/>
                  <a:gd name="connsiteY0" fmla="*/ 5620 h 79057"/>
                  <a:gd name="connsiteX1" fmla="*/ 73438 w 79057"/>
                  <a:gd name="connsiteY1" fmla="*/ 39529 h 79057"/>
                  <a:gd name="connsiteX2" fmla="*/ 39529 w 79057"/>
                  <a:gd name="connsiteY2" fmla="*/ 73438 h 79057"/>
                  <a:gd name="connsiteX3" fmla="*/ 5620 w 79057"/>
                  <a:gd name="connsiteY3" fmla="*/ 39529 h 79057"/>
                  <a:gd name="connsiteX4" fmla="*/ 39529 w 79057"/>
                  <a:gd name="connsiteY4" fmla="*/ 5620 h 79057"/>
                  <a:gd name="connsiteX5" fmla="*/ 39529 w 79057"/>
                  <a:gd name="connsiteY5" fmla="*/ 0 h 79057"/>
                  <a:gd name="connsiteX6" fmla="*/ 0 w 79057"/>
                  <a:gd name="connsiteY6" fmla="*/ 39529 h 79057"/>
                  <a:gd name="connsiteX7" fmla="*/ 39529 w 79057"/>
                  <a:gd name="connsiteY7" fmla="*/ 79058 h 79057"/>
                  <a:gd name="connsiteX8" fmla="*/ 79058 w 79057"/>
                  <a:gd name="connsiteY8" fmla="*/ 39529 h 79057"/>
                  <a:gd name="connsiteX9" fmla="*/ 39529 w 79057"/>
                  <a:gd name="connsiteY9" fmla="*/ 0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5620"/>
                    </a:moveTo>
                    <a:cubicBezTo>
                      <a:pt x="58198" y="5620"/>
                      <a:pt x="73438" y="20860"/>
                      <a:pt x="73438" y="39529"/>
                    </a:cubicBezTo>
                    <a:cubicBezTo>
                      <a:pt x="73438" y="58198"/>
                      <a:pt x="58198" y="73438"/>
                      <a:pt x="39529" y="73438"/>
                    </a:cubicBezTo>
                    <a:cubicBezTo>
                      <a:pt x="20860" y="73438"/>
                      <a:pt x="5620" y="58198"/>
                      <a:pt x="5620" y="39529"/>
                    </a:cubicBezTo>
                    <a:cubicBezTo>
                      <a:pt x="5620" y="20860"/>
                      <a:pt x="20860" y="5620"/>
                      <a:pt x="39529" y="5620"/>
                    </a:cubicBezTo>
                    <a:moveTo>
                      <a:pt x="39529" y="0"/>
                    </a:moveTo>
                    <a:cubicBezTo>
                      <a:pt x="17717" y="0"/>
                      <a:pt x="0" y="17717"/>
                      <a:pt x="0" y="39529"/>
                    </a:cubicBezTo>
                    <a:cubicBezTo>
                      <a:pt x="0" y="61341"/>
                      <a:pt x="17717" y="79058"/>
                      <a:pt x="39529" y="79058"/>
                    </a:cubicBezTo>
                    <a:cubicBezTo>
                      <a:pt x="61341" y="79058"/>
                      <a:pt x="79058" y="61341"/>
                      <a:pt x="79058" y="39529"/>
                    </a:cubicBezTo>
                    <a:cubicBezTo>
                      <a:pt x="79058" y="17717"/>
                      <a:pt x="61341" y="0"/>
                      <a:pt x="39529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C77F18A-71EB-4B46-8C22-E5C1ACCE6C40}"/>
                  </a:ext>
                </a:extLst>
              </p:cNvPr>
              <p:cNvSpPr/>
              <p:nvPr/>
            </p:nvSpPr>
            <p:spPr>
              <a:xfrm>
                <a:off x="2384869" y="6748090"/>
                <a:ext cx="30765" cy="39528"/>
              </a:xfrm>
              <a:custGeom>
                <a:avLst/>
                <a:gdLst>
                  <a:gd name="connsiteX0" fmla="*/ 16383 w 30765"/>
                  <a:gd name="connsiteY0" fmla="*/ 95 h 39528"/>
                  <a:gd name="connsiteX1" fmla="*/ 23051 w 30765"/>
                  <a:gd name="connsiteY1" fmla="*/ 1715 h 39528"/>
                  <a:gd name="connsiteX2" fmla="*/ 27718 w 30765"/>
                  <a:gd name="connsiteY2" fmla="*/ 6191 h 39528"/>
                  <a:gd name="connsiteX3" fmla="*/ 29337 w 30765"/>
                  <a:gd name="connsiteY3" fmla="*/ 12478 h 39528"/>
                  <a:gd name="connsiteX4" fmla="*/ 27146 w 30765"/>
                  <a:gd name="connsiteY4" fmla="*/ 19622 h 39528"/>
                  <a:gd name="connsiteX5" fmla="*/ 21812 w 30765"/>
                  <a:gd name="connsiteY5" fmla="*/ 23717 h 39528"/>
                  <a:gd name="connsiteX6" fmla="*/ 30766 w 30765"/>
                  <a:gd name="connsiteY6" fmla="*/ 39529 h 39528"/>
                  <a:gd name="connsiteX7" fmla="*/ 23717 w 30765"/>
                  <a:gd name="connsiteY7" fmla="*/ 39529 h 39528"/>
                  <a:gd name="connsiteX8" fmla="*/ 15526 w 30765"/>
                  <a:gd name="connsiteY8" fmla="*/ 24860 h 39528"/>
                  <a:gd name="connsiteX9" fmla="*/ 6191 w 30765"/>
                  <a:gd name="connsiteY9" fmla="*/ 24860 h 39528"/>
                  <a:gd name="connsiteX10" fmla="*/ 6191 w 30765"/>
                  <a:gd name="connsiteY10" fmla="*/ 39529 h 39528"/>
                  <a:gd name="connsiteX11" fmla="*/ 0 w 30765"/>
                  <a:gd name="connsiteY11" fmla="*/ 39529 h 39528"/>
                  <a:gd name="connsiteX12" fmla="*/ 0 w 30765"/>
                  <a:gd name="connsiteY12" fmla="*/ 0 h 39528"/>
                  <a:gd name="connsiteX13" fmla="*/ 16383 w 30765"/>
                  <a:gd name="connsiteY13" fmla="*/ 0 h 39528"/>
                  <a:gd name="connsiteX14" fmla="*/ 16383 w 30765"/>
                  <a:gd name="connsiteY14" fmla="*/ 19336 h 39528"/>
                  <a:gd name="connsiteX15" fmla="*/ 19907 w 30765"/>
                  <a:gd name="connsiteY15" fmla="*/ 18478 h 39528"/>
                  <a:gd name="connsiteX16" fmla="*/ 22289 w 30765"/>
                  <a:gd name="connsiteY16" fmla="*/ 16097 h 39528"/>
                  <a:gd name="connsiteX17" fmla="*/ 23146 w 30765"/>
                  <a:gd name="connsiteY17" fmla="*/ 12573 h 39528"/>
                  <a:gd name="connsiteX18" fmla="*/ 22289 w 30765"/>
                  <a:gd name="connsiteY18" fmla="*/ 9049 h 39528"/>
                  <a:gd name="connsiteX19" fmla="*/ 19907 w 30765"/>
                  <a:gd name="connsiteY19" fmla="*/ 6668 h 39528"/>
                  <a:gd name="connsiteX20" fmla="*/ 16383 w 30765"/>
                  <a:gd name="connsiteY20" fmla="*/ 5810 h 39528"/>
                  <a:gd name="connsiteX21" fmla="*/ 6191 w 30765"/>
                  <a:gd name="connsiteY21" fmla="*/ 5810 h 39528"/>
                  <a:gd name="connsiteX22" fmla="*/ 6191 w 30765"/>
                  <a:gd name="connsiteY22" fmla="*/ 19336 h 39528"/>
                  <a:gd name="connsiteX23" fmla="*/ 16383 w 30765"/>
                  <a:gd name="connsiteY23" fmla="*/ 19336 h 3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765" h="39528">
                    <a:moveTo>
                      <a:pt x="16383" y="95"/>
                    </a:moveTo>
                    <a:cubicBezTo>
                      <a:pt x="18860" y="95"/>
                      <a:pt x="21050" y="667"/>
                      <a:pt x="23051" y="1715"/>
                    </a:cubicBezTo>
                    <a:cubicBezTo>
                      <a:pt x="25051" y="2762"/>
                      <a:pt x="26575" y="4286"/>
                      <a:pt x="27718" y="6191"/>
                    </a:cubicBezTo>
                    <a:cubicBezTo>
                      <a:pt x="28861" y="8096"/>
                      <a:pt x="29337" y="10192"/>
                      <a:pt x="29337" y="12478"/>
                    </a:cubicBezTo>
                    <a:cubicBezTo>
                      <a:pt x="29337" y="15335"/>
                      <a:pt x="28575" y="17717"/>
                      <a:pt x="27146" y="19622"/>
                    </a:cubicBezTo>
                    <a:cubicBezTo>
                      <a:pt x="25718" y="21527"/>
                      <a:pt x="23908" y="22860"/>
                      <a:pt x="21812" y="23717"/>
                    </a:cubicBezTo>
                    <a:lnTo>
                      <a:pt x="30766" y="39529"/>
                    </a:lnTo>
                    <a:lnTo>
                      <a:pt x="23717" y="39529"/>
                    </a:lnTo>
                    <a:lnTo>
                      <a:pt x="15526" y="24860"/>
                    </a:lnTo>
                    <a:lnTo>
                      <a:pt x="6191" y="24860"/>
                    </a:lnTo>
                    <a:lnTo>
                      <a:pt x="6191" y="39529"/>
                    </a:lnTo>
                    <a:lnTo>
                      <a:pt x="0" y="39529"/>
                    </a:lnTo>
                    <a:lnTo>
                      <a:pt x="0" y="0"/>
                    </a:lnTo>
                    <a:lnTo>
                      <a:pt x="16383" y="0"/>
                    </a:lnTo>
                    <a:close/>
                    <a:moveTo>
                      <a:pt x="16383" y="19336"/>
                    </a:moveTo>
                    <a:cubicBezTo>
                      <a:pt x="17717" y="19336"/>
                      <a:pt x="18860" y="19050"/>
                      <a:pt x="19907" y="18478"/>
                    </a:cubicBezTo>
                    <a:cubicBezTo>
                      <a:pt x="20955" y="17907"/>
                      <a:pt x="21717" y="17050"/>
                      <a:pt x="22289" y="16097"/>
                    </a:cubicBezTo>
                    <a:cubicBezTo>
                      <a:pt x="22860" y="15050"/>
                      <a:pt x="23146" y="13906"/>
                      <a:pt x="23146" y="12573"/>
                    </a:cubicBezTo>
                    <a:cubicBezTo>
                      <a:pt x="23146" y="11240"/>
                      <a:pt x="22860" y="10097"/>
                      <a:pt x="22289" y="9049"/>
                    </a:cubicBezTo>
                    <a:cubicBezTo>
                      <a:pt x="21717" y="8001"/>
                      <a:pt x="20860" y="7239"/>
                      <a:pt x="19907" y="6668"/>
                    </a:cubicBezTo>
                    <a:cubicBezTo>
                      <a:pt x="18860" y="6096"/>
                      <a:pt x="17717" y="5810"/>
                      <a:pt x="16383" y="5810"/>
                    </a:cubicBezTo>
                    <a:lnTo>
                      <a:pt x="6191" y="5810"/>
                    </a:lnTo>
                    <a:lnTo>
                      <a:pt x="6191" y="19336"/>
                    </a:lnTo>
                    <a:lnTo>
                      <a:pt x="16383" y="1933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8CE26D-A586-4A86-AA98-B9D850FBFCD7}"/>
                </a:ext>
              </a:extLst>
            </p:cNvPr>
            <p:cNvSpPr/>
            <p:nvPr userDrawn="1"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CE63CF4-E38C-42FE-9C75-CB2B3DEB5FBD}"/>
                </a:ext>
              </a:extLst>
            </p:cNvPr>
            <p:cNvSpPr/>
            <p:nvPr userDrawn="1"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7E1EECF-CDF6-475D-8C89-D59E9C677475}"/>
                </a:ext>
              </a:extLst>
            </p:cNvPr>
            <p:cNvSpPr/>
            <p:nvPr userDrawn="1"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3AA05A6-FEDA-41DC-B943-5B1F42A56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3803" y="0"/>
            <a:ext cx="4325371" cy="6392520"/>
            <a:chOff x="573803" y="0"/>
            <a:chExt cx="4325371" cy="63925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200040-B841-47B7-8555-E0299CDC24FA}"/>
                </a:ext>
              </a:extLst>
            </p:cNvPr>
            <p:cNvSpPr/>
            <p:nvPr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D8DF60-7E0A-43C5-81B6-9B3522A7A826}"/>
                </a:ext>
              </a:extLst>
            </p:cNvPr>
            <p:cNvGrpSpPr/>
            <p:nvPr/>
          </p:nvGrpSpPr>
          <p:grpSpPr>
            <a:xfrm>
              <a:off x="1468406" y="5995719"/>
              <a:ext cx="1059754" cy="396801"/>
              <a:chOff x="1314450" y="6391094"/>
              <a:chExt cx="1123377" cy="420623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AC5EDAF-1FA5-4CEA-99CA-7D0E1F5DDF81}"/>
                  </a:ext>
                </a:extLst>
              </p:cNvPr>
              <p:cNvSpPr/>
              <p:nvPr/>
            </p:nvSpPr>
            <p:spPr>
              <a:xfrm>
                <a:off x="1314450" y="6396809"/>
                <a:ext cx="78581" cy="78581"/>
              </a:xfrm>
              <a:custGeom>
                <a:avLst/>
                <a:gdLst>
                  <a:gd name="connsiteX0" fmla="*/ 0 w 78581"/>
                  <a:gd name="connsiteY0" fmla="*/ 0 h 78581"/>
                  <a:gd name="connsiteX1" fmla="*/ 78581 w 78581"/>
                  <a:gd name="connsiteY1" fmla="*/ 0 h 78581"/>
                  <a:gd name="connsiteX2" fmla="*/ 78581 w 78581"/>
                  <a:gd name="connsiteY2" fmla="*/ 78581 h 78581"/>
                  <a:gd name="connsiteX3" fmla="*/ 0 w 78581"/>
                  <a:gd name="connsiteY3" fmla="*/ 78581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rgbClr val="00B2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731A324-874D-4D3D-95F1-8AE3303E2272}"/>
                  </a:ext>
                </a:extLst>
              </p:cNvPr>
              <p:cNvSpPr/>
              <p:nvPr/>
            </p:nvSpPr>
            <p:spPr>
              <a:xfrm>
                <a:off x="1316545" y="6391094"/>
                <a:ext cx="995171" cy="420623"/>
              </a:xfrm>
              <a:custGeom>
                <a:avLst/>
                <a:gdLst>
                  <a:gd name="connsiteX0" fmla="*/ 74486 w 995171"/>
                  <a:gd name="connsiteY0" fmla="*/ 131921 h 420623"/>
                  <a:gd name="connsiteX1" fmla="*/ 0 w 995171"/>
                  <a:gd name="connsiteY1" fmla="*/ 131921 h 420623"/>
                  <a:gd name="connsiteX2" fmla="*/ 0 w 995171"/>
                  <a:gd name="connsiteY2" fmla="*/ 414719 h 420623"/>
                  <a:gd name="connsiteX3" fmla="*/ 74486 w 995171"/>
                  <a:gd name="connsiteY3" fmla="*/ 414719 h 420623"/>
                  <a:gd name="connsiteX4" fmla="*/ 74486 w 995171"/>
                  <a:gd name="connsiteY4" fmla="*/ 131921 h 420623"/>
                  <a:gd name="connsiteX5" fmla="*/ 568262 w 995171"/>
                  <a:gd name="connsiteY5" fmla="*/ 417576 h 420623"/>
                  <a:gd name="connsiteX6" fmla="*/ 568262 w 995171"/>
                  <a:gd name="connsiteY6" fmla="*/ 348234 h 420623"/>
                  <a:gd name="connsiteX7" fmla="*/ 541306 w 995171"/>
                  <a:gd name="connsiteY7" fmla="*/ 346520 h 420623"/>
                  <a:gd name="connsiteX8" fmla="*/ 523780 w 995171"/>
                  <a:gd name="connsiteY8" fmla="*/ 338804 h 420623"/>
                  <a:gd name="connsiteX9" fmla="*/ 516065 w 995171"/>
                  <a:gd name="connsiteY9" fmla="*/ 321945 h 420623"/>
                  <a:gd name="connsiteX10" fmla="*/ 514350 w 995171"/>
                  <a:gd name="connsiteY10" fmla="*/ 294608 h 420623"/>
                  <a:gd name="connsiteX11" fmla="*/ 514350 w 995171"/>
                  <a:gd name="connsiteY11" fmla="*/ 195644 h 420623"/>
                  <a:gd name="connsiteX12" fmla="*/ 568262 w 995171"/>
                  <a:gd name="connsiteY12" fmla="*/ 195644 h 420623"/>
                  <a:gd name="connsiteX13" fmla="*/ 568262 w 995171"/>
                  <a:gd name="connsiteY13" fmla="*/ 131921 h 420623"/>
                  <a:gd name="connsiteX14" fmla="*/ 514350 w 995171"/>
                  <a:gd name="connsiteY14" fmla="*/ 131921 h 420623"/>
                  <a:gd name="connsiteX15" fmla="*/ 514350 w 995171"/>
                  <a:gd name="connsiteY15" fmla="*/ 21812 h 420623"/>
                  <a:gd name="connsiteX16" fmla="*/ 439865 w 995171"/>
                  <a:gd name="connsiteY16" fmla="*/ 21812 h 420623"/>
                  <a:gd name="connsiteX17" fmla="*/ 439865 w 995171"/>
                  <a:gd name="connsiteY17" fmla="*/ 295180 h 420623"/>
                  <a:gd name="connsiteX18" fmla="*/ 445865 w 995171"/>
                  <a:gd name="connsiteY18" fmla="*/ 353473 h 420623"/>
                  <a:gd name="connsiteX19" fmla="*/ 465677 w 995171"/>
                  <a:gd name="connsiteY19" fmla="*/ 391001 h 420623"/>
                  <a:gd name="connsiteX20" fmla="*/ 502063 w 995171"/>
                  <a:gd name="connsiteY20" fmla="*/ 411385 h 420623"/>
                  <a:gd name="connsiteX21" fmla="*/ 558927 w 995171"/>
                  <a:gd name="connsiteY21" fmla="*/ 417671 h 420623"/>
                  <a:gd name="connsiteX22" fmla="*/ 568262 w 995171"/>
                  <a:gd name="connsiteY22" fmla="*/ 417671 h 420623"/>
                  <a:gd name="connsiteX23" fmla="*/ 995172 w 995171"/>
                  <a:gd name="connsiteY23" fmla="*/ 0 h 420623"/>
                  <a:gd name="connsiteX24" fmla="*/ 920687 w 995171"/>
                  <a:gd name="connsiteY24" fmla="*/ 0 h 420623"/>
                  <a:gd name="connsiteX25" fmla="*/ 920687 w 995171"/>
                  <a:gd name="connsiteY25" fmla="*/ 414719 h 420623"/>
                  <a:gd name="connsiteX26" fmla="*/ 995172 w 995171"/>
                  <a:gd name="connsiteY26" fmla="*/ 414719 h 420623"/>
                  <a:gd name="connsiteX27" fmla="*/ 995172 w 995171"/>
                  <a:gd name="connsiteY27" fmla="*/ 0 h 420623"/>
                  <a:gd name="connsiteX28" fmla="*/ 367951 w 995171"/>
                  <a:gd name="connsiteY28" fmla="*/ 159830 h 420623"/>
                  <a:gd name="connsiteX29" fmla="*/ 281273 w 995171"/>
                  <a:gd name="connsiteY29" fmla="*/ 126206 h 420623"/>
                  <a:gd name="connsiteX30" fmla="*/ 232410 w 995171"/>
                  <a:gd name="connsiteY30" fmla="*/ 137065 h 420623"/>
                  <a:gd name="connsiteX31" fmla="*/ 195358 w 995171"/>
                  <a:gd name="connsiteY31" fmla="*/ 167259 h 420623"/>
                  <a:gd name="connsiteX32" fmla="*/ 191262 w 995171"/>
                  <a:gd name="connsiteY32" fmla="*/ 172498 h 420623"/>
                  <a:gd name="connsiteX33" fmla="*/ 191262 w 995171"/>
                  <a:gd name="connsiteY33" fmla="*/ 167831 h 420623"/>
                  <a:gd name="connsiteX34" fmla="*/ 191262 w 995171"/>
                  <a:gd name="connsiteY34" fmla="*/ 132017 h 420623"/>
                  <a:gd name="connsiteX35" fmla="*/ 117920 w 995171"/>
                  <a:gd name="connsiteY35" fmla="*/ 132017 h 420623"/>
                  <a:gd name="connsiteX36" fmla="*/ 117920 w 995171"/>
                  <a:gd name="connsiteY36" fmla="*/ 414814 h 420623"/>
                  <a:gd name="connsiteX37" fmla="*/ 191929 w 995171"/>
                  <a:gd name="connsiteY37" fmla="*/ 414814 h 420623"/>
                  <a:gd name="connsiteX38" fmla="*/ 191929 w 995171"/>
                  <a:gd name="connsiteY38" fmla="*/ 264128 h 420623"/>
                  <a:gd name="connsiteX39" fmla="*/ 192024 w 995171"/>
                  <a:gd name="connsiteY39" fmla="*/ 274606 h 420623"/>
                  <a:gd name="connsiteX40" fmla="*/ 192119 w 995171"/>
                  <a:gd name="connsiteY40" fmla="*/ 269558 h 420623"/>
                  <a:gd name="connsiteX41" fmla="*/ 211741 w 995171"/>
                  <a:gd name="connsiteY41" fmla="*/ 210884 h 420623"/>
                  <a:gd name="connsiteX42" fmla="*/ 258985 w 995171"/>
                  <a:gd name="connsiteY42" fmla="*/ 190786 h 420623"/>
                  <a:gd name="connsiteX43" fmla="*/ 307753 w 995171"/>
                  <a:gd name="connsiteY43" fmla="*/ 210407 h 420623"/>
                  <a:gd name="connsiteX44" fmla="*/ 323945 w 995171"/>
                  <a:gd name="connsiteY44" fmla="*/ 264605 h 420623"/>
                  <a:gd name="connsiteX45" fmla="*/ 323945 w 995171"/>
                  <a:gd name="connsiteY45" fmla="*/ 264605 h 420623"/>
                  <a:gd name="connsiteX46" fmla="*/ 323945 w 995171"/>
                  <a:gd name="connsiteY46" fmla="*/ 265176 h 420623"/>
                  <a:gd name="connsiteX47" fmla="*/ 323945 w 995171"/>
                  <a:gd name="connsiteY47" fmla="*/ 265271 h 420623"/>
                  <a:gd name="connsiteX48" fmla="*/ 323945 w 995171"/>
                  <a:gd name="connsiteY48" fmla="*/ 414814 h 420623"/>
                  <a:gd name="connsiteX49" fmla="*/ 399098 w 995171"/>
                  <a:gd name="connsiteY49" fmla="*/ 414814 h 420623"/>
                  <a:gd name="connsiteX50" fmla="*/ 399098 w 995171"/>
                  <a:gd name="connsiteY50" fmla="*/ 254222 h 420623"/>
                  <a:gd name="connsiteX51" fmla="*/ 367951 w 995171"/>
                  <a:gd name="connsiteY51" fmla="*/ 159830 h 420623"/>
                  <a:gd name="connsiteX52" fmla="*/ 881825 w 995171"/>
                  <a:gd name="connsiteY52" fmla="*/ 272796 h 420623"/>
                  <a:gd name="connsiteX53" fmla="*/ 871061 w 995171"/>
                  <a:gd name="connsiteY53" fmla="*/ 215646 h 420623"/>
                  <a:gd name="connsiteX54" fmla="*/ 841057 w 995171"/>
                  <a:gd name="connsiteY54" fmla="*/ 168974 h 420623"/>
                  <a:gd name="connsiteX55" fmla="*/ 794957 w 995171"/>
                  <a:gd name="connsiteY55" fmla="*/ 137636 h 420623"/>
                  <a:gd name="connsiteX56" fmla="*/ 735806 w 995171"/>
                  <a:gd name="connsiteY56" fmla="*/ 126302 h 420623"/>
                  <a:gd name="connsiteX57" fmla="*/ 678371 w 995171"/>
                  <a:gd name="connsiteY57" fmla="*/ 137922 h 420623"/>
                  <a:gd name="connsiteX58" fmla="*/ 631698 w 995171"/>
                  <a:gd name="connsiteY58" fmla="*/ 169355 h 420623"/>
                  <a:gd name="connsiteX59" fmla="*/ 600266 w 995171"/>
                  <a:gd name="connsiteY59" fmla="*/ 216027 h 420623"/>
                  <a:gd name="connsiteX60" fmla="*/ 588645 w 995171"/>
                  <a:gd name="connsiteY60" fmla="*/ 273463 h 420623"/>
                  <a:gd name="connsiteX61" fmla="*/ 599694 w 995171"/>
                  <a:gd name="connsiteY61" fmla="*/ 330899 h 420623"/>
                  <a:gd name="connsiteX62" fmla="*/ 630269 w 995171"/>
                  <a:gd name="connsiteY62" fmla="*/ 377571 h 420623"/>
                  <a:gd name="connsiteX63" fmla="*/ 677513 w 995171"/>
                  <a:gd name="connsiteY63" fmla="*/ 409004 h 420623"/>
                  <a:gd name="connsiteX64" fmla="*/ 738092 w 995171"/>
                  <a:gd name="connsiteY64" fmla="*/ 420624 h 420623"/>
                  <a:gd name="connsiteX65" fmla="*/ 863918 w 995171"/>
                  <a:gd name="connsiteY65" fmla="*/ 365093 h 420623"/>
                  <a:gd name="connsiteX66" fmla="*/ 810292 w 995171"/>
                  <a:gd name="connsiteY66" fmla="*/ 324231 h 420623"/>
                  <a:gd name="connsiteX67" fmla="*/ 738664 w 995171"/>
                  <a:gd name="connsiteY67" fmla="*/ 355854 h 420623"/>
                  <a:gd name="connsiteX68" fmla="*/ 687229 w 995171"/>
                  <a:gd name="connsiteY68" fmla="*/ 341376 h 420623"/>
                  <a:gd name="connsiteX69" fmla="*/ 660368 w 995171"/>
                  <a:gd name="connsiteY69" fmla="*/ 302133 h 420623"/>
                  <a:gd name="connsiteX70" fmla="*/ 659606 w 995171"/>
                  <a:gd name="connsiteY70" fmla="*/ 299466 h 420623"/>
                  <a:gd name="connsiteX71" fmla="*/ 881825 w 995171"/>
                  <a:gd name="connsiteY71" fmla="*/ 299466 h 420623"/>
                  <a:gd name="connsiteX72" fmla="*/ 881825 w 995171"/>
                  <a:gd name="connsiteY72" fmla="*/ 272796 h 420623"/>
                  <a:gd name="connsiteX73" fmla="*/ 660368 w 995171"/>
                  <a:gd name="connsiteY73" fmla="*/ 246793 h 420623"/>
                  <a:gd name="connsiteX74" fmla="*/ 735330 w 995171"/>
                  <a:gd name="connsiteY74" fmla="*/ 189929 h 420623"/>
                  <a:gd name="connsiteX75" fmla="*/ 810387 w 995171"/>
                  <a:gd name="connsiteY75" fmla="*/ 246698 h 420623"/>
                  <a:gd name="connsiteX76" fmla="*/ 660368 w 995171"/>
                  <a:gd name="connsiteY76" fmla="*/ 246793 h 42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995171" h="420623">
                    <a:moveTo>
                      <a:pt x="74486" y="131921"/>
                    </a:moveTo>
                    <a:lnTo>
                      <a:pt x="0" y="131921"/>
                    </a:lnTo>
                    <a:lnTo>
                      <a:pt x="0" y="414719"/>
                    </a:lnTo>
                    <a:lnTo>
                      <a:pt x="74486" y="414719"/>
                    </a:lnTo>
                    <a:lnTo>
                      <a:pt x="74486" y="131921"/>
                    </a:lnTo>
                    <a:close/>
                    <a:moveTo>
                      <a:pt x="568262" y="417576"/>
                    </a:moveTo>
                    <a:lnTo>
                      <a:pt x="568262" y="348234"/>
                    </a:lnTo>
                    <a:cubicBezTo>
                      <a:pt x="557308" y="348139"/>
                      <a:pt x="548259" y="347567"/>
                      <a:pt x="541306" y="346520"/>
                    </a:cubicBezTo>
                    <a:cubicBezTo>
                      <a:pt x="533591" y="345281"/>
                      <a:pt x="527685" y="342710"/>
                      <a:pt x="523780" y="338804"/>
                    </a:cubicBezTo>
                    <a:cubicBezTo>
                      <a:pt x="519875" y="334899"/>
                      <a:pt x="517303" y="329184"/>
                      <a:pt x="516065" y="321945"/>
                    </a:cubicBezTo>
                    <a:cubicBezTo>
                      <a:pt x="514922" y="314992"/>
                      <a:pt x="514350" y="305753"/>
                      <a:pt x="514350" y="294608"/>
                    </a:cubicBezTo>
                    <a:lnTo>
                      <a:pt x="514350" y="195644"/>
                    </a:lnTo>
                    <a:lnTo>
                      <a:pt x="568262" y="195644"/>
                    </a:lnTo>
                    <a:lnTo>
                      <a:pt x="568262" y="131921"/>
                    </a:lnTo>
                    <a:lnTo>
                      <a:pt x="514350" y="131921"/>
                    </a:lnTo>
                    <a:lnTo>
                      <a:pt x="514350" y="21812"/>
                    </a:lnTo>
                    <a:lnTo>
                      <a:pt x="439865" y="21812"/>
                    </a:lnTo>
                    <a:lnTo>
                      <a:pt x="439865" y="295180"/>
                    </a:lnTo>
                    <a:cubicBezTo>
                      <a:pt x="439865" y="318230"/>
                      <a:pt x="441865" y="337852"/>
                      <a:pt x="445865" y="353473"/>
                    </a:cubicBezTo>
                    <a:cubicBezTo>
                      <a:pt x="449771" y="368903"/>
                      <a:pt x="456438" y="381572"/>
                      <a:pt x="465677" y="391001"/>
                    </a:cubicBezTo>
                    <a:cubicBezTo>
                      <a:pt x="474917" y="400431"/>
                      <a:pt x="487204" y="407289"/>
                      <a:pt x="502063" y="411385"/>
                    </a:cubicBezTo>
                    <a:cubicBezTo>
                      <a:pt x="517112" y="415481"/>
                      <a:pt x="536258" y="417671"/>
                      <a:pt x="558927" y="417671"/>
                    </a:cubicBezTo>
                    <a:lnTo>
                      <a:pt x="568262" y="417671"/>
                    </a:lnTo>
                    <a:close/>
                    <a:moveTo>
                      <a:pt x="995172" y="0"/>
                    </a:moveTo>
                    <a:lnTo>
                      <a:pt x="920687" y="0"/>
                    </a:lnTo>
                    <a:lnTo>
                      <a:pt x="920687" y="414719"/>
                    </a:lnTo>
                    <a:lnTo>
                      <a:pt x="995172" y="414719"/>
                    </a:lnTo>
                    <a:lnTo>
                      <a:pt x="995172" y="0"/>
                    </a:lnTo>
                    <a:close/>
                    <a:moveTo>
                      <a:pt x="367951" y="159830"/>
                    </a:moveTo>
                    <a:cubicBezTo>
                      <a:pt x="347282" y="137541"/>
                      <a:pt x="318135" y="126206"/>
                      <a:pt x="281273" y="126206"/>
                    </a:cubicBezTo>
                    <a:cubicBezTo>
                      <a:pt x="263462" y="126206"/>
                      <a:pt x="247079" y="129921"/>
                      <a:pt x="232410" y="137065"/>
                    </a:cubicBezTo>
                    <a:cubicBezTo>
                      <a:pt x="217742" y="144304"/>
                      <a:pt x="205264" y="154496"/>
                      <a:pt x="195358" y="167259"/>
                    </a:cubicBezTo>
                    <a:lnTo>
                      <a:pt x="191262" y="172498"/>
                    </a:lnTo>
                    <a:lnTo>
                      <a:pt x="191262" y="167831"/>
                    </a:lnTo>
                    <a:lnTo>
                      <a:pt x="191262" y="132017"/>
                    </a:lnTo>
                    <a:lnTo>
                      <a:pt x="117920" y="132017"/>
                    </a:lnTo>
                    <a:lnTo>
                      <a:pt x="117920" y="414814"/>
                    </a:lnTo>
                    <a:lnTo>
                      <a:pt x="191929" y="414814"/>
                    </a:lnTo>
                    <a:lnTo>
                      <a:pt x="191929" y="264128"/>
                    </a:lnTo>
                    <a:lnTo>
                      <a:pt x="192024" y="274606"/>
                    </a:lnTo>
                    <a:cubicBezTo>
                      <a:pt x="192024" y="272891"/>
                      <a:pt x="192024" y="271177"/>
                      <a:pt x="192119" y="269558"/>
                    </a:cubicBezTo>
                    <a:cubicBezTo>
                      <a:pt x="192881" y="243173"/>
                      <a:pt x="199454" y="223456"/>
                      <a:pt x="211741" y="210884"/>
                    </a:cubicBezTo>
                    <a:cubicBezTo>
                      <a:pt x="224790" y="197549"/>
                      <a:pt x="240697" y="190786"/>
                      <a:pt x="258985" y="190786"/>
                    </a:cubicBezTo>
                    <a:cubicBezTo>
                      <a:pt x="280511" y="190786"/>
                      <a:pt x="296894" y="197358"/>
                      <a:pt x="307753" y="210407"/>
                    </a:cubicBezTo>
                    <a:cubicBezTo>
                      <a:pt x="318421" y="223171"/>
                      <a:pt x="323850" y="241364"/>
                      <a:pt x="323945" y="264605"/>
                    </a:cubicBezTo>
                    <a:lnTo>
                      <a:pt x="323945" y="264605"/>
                    </a:lnTo>
                    <a:lnTo>
                      <a:pt x="323945" y="265176"/>
                    </a:lnTo>
                    <a:lnTo>
                      <a:pt x="323945" y="265271"/>
                    </a:lnTo>
                    <a:lnTo>
                      <a:pt x="323945" y="414814"/>
                    </a:lnTo>
                    <a:lnTo>
                      <a:pt x="399098" y="414814"/>
                    </a:lnTo>
                    <a:lnTo>
                      <a:pt x="399098" y="254222"/>
                    </a:lnTo>
                    <a:cubicBezTo>
                      <a:pt x="399193" y="213931"/>
                      <a:pt x="388620" y="182118"/>
                      <a:pt x="367951" y="159830"/>
                    </a:cubicBezTo>
                    <a:moveTo>
                      <a:pt x="881825" y="272796"/>
                    </a:moveTo>
                    <a:cubicBezTo>
                      <a:pt x="881825" y="252508"/>
                      <a:pt x="878205" y="233267"/>
                      <a:pt x="871061" y="215646"/>
                    </a:cubicBezTo>
                    <a:cubicBezTo>
                      <a:pt x="863918" y="198025"/>
                      <a:pt x="853821" y="182309"/>
                      <a:pt x="841057" y="168974"/>
                    </a:cubicBezTo>
                    <a:cubicBezTo>
                      <a:pt x="828294" y="155639"/>
                      <a:pt x="812768" y="145066"/>
                      <a:pt x="794957" y="137636"/>
                    </a:cubicBezTo>
                    <a:cubicBezTo>
                      <a:pt x="777145" y="130112"/>
                      <a:pt x="757238" y="126302"/>
                      <a:pt x="735806" y="126302"/>
                    </a:cubicBezTo>
                    <a:cubicBezTo>
                      <a:pt x="715518" y="126302"/>
                      <a:pt x="696182" y="130207"/>
                      <a:pt x="678371" y="137922"/>
                    </a:cubicBezTo>
                    <a:cubicBezTo>
                      <a:pt x="660559" y="145637"/>
                      <a:pt x="644843" y="156210"/>
                      <a:pt x="631698" y="169355"/>
                    </a:cubicBezTo>
                    <a:cubicBezTo>
                      <a:pt x="618554" y="182499"/>
                      <a:pt x="607981" y="198215"/>
                      <a:pt x="600266" y="216027"/>
                    </a:cubicBezTo>
                    <a:cubicBezTo>
                      <a:pt x="592550" y="233839"/>
                      <a:pt x="588645" y="253175"/>
                      <a:pt x="588645" y="273463"/>
                    </a:cubicBezTo>
                    <a:cubicBezTo>
                      <a:pt x="588645" y="293751"/>
                      <a:pt x="592360" y="313087"/>
                      <a:pt x="599694" y="330899"/>
                    </a:cubicBezTo>
                    <a:cubicBezTo>
                      <a:pt x="607028" y="348710"/>
                      <a:pt x="617315" y="364426"/>
                      <a:pt x="630269" y="377571"/>
                    </a:cubicBezTo>
                    <a:cubicBezTo>
                      <a:pt x="643223" y="390716"/>
                      <a:pt x="659130" y="401288"/>
                      <a:pt x="677513" y="409004"/>
                    </a:cubicBezTo>
                    <a:cubicBezTo>
                      <a:pt x="695897" y="416719"/>
                      <a:pt x="716280" y="420624"/>
                      <a:pt x="738092" y="420624"/>
                    </a:cubicBezTo>
                    <a:cubicBezTo>
                      <a:pt x="801148" y="420624"/>
                      <a:pt x="840391" y="391954"/>
                      <a:pt x="863918" y="365093"/>
                    </a:cubicBezTo>
                    <a:lnTo>
                      <a:pt x="810292" y="324231"/>
                    </a:lnTo>
                    <a:cubicBezTo>
                      <a:pt x="798957" y="337661"/>
                      <a:pt x="772192" y="355854"/>
                      <a:pt x="738664" y="355854"/>
                    </a:cubicBezTo>
                    <a:cubicBezTo>
                      <a:pt x="717614" y="355854"/>
                      <a:pt x="700373" y="350996"/>
                      <a:pt x="687229" y="341376"/>
                    </a:cubicBezTo>
                    <a:cubicBezTo>
                      <a:pt x="674084" y="331756"/>
                      <a:pt x="665036" y="318611"/>
                      <a:pt x="660368" y="302133"/>
                    </a:cubicBezTo>
                    <a:lnTo>
                      <a:pt x="659606" y="299466"/>
                    </a:lnTo>
                    <a:lnTo>
                      <a:pt x="881825" y="299466"/>
                    </a:lnTo>
                    <a:lnTo>
                      <a:pt x="881825" y="272796"/>
                    </a:lnTo>
                    <a:close/>
                    <a:moveTo>
                      <a:pt x="660368" y="246793"/>
                    </a:moveTo>
                    <a:cubicBezTo>
                      <a:pt x="660368" y="226124"/>
                      <a:pt x="684086" y="189929"/>
                      <a:pt x="735330" y="189929"/>
                    </a:cubicBezTo>
                    <a:cubicBezTo>
                      <a:pt x="786575" y="189929"/>
                      <a:pt x="810387" y="226028"/>
                      <a:pt x="810387" y="246698"/>
                    </a:cubicBezTo>
                    <a:lnTo>
                      <a:pt x="660368" y="24679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34E3A93-BFC9-49AD-8CF7-7EDF2A13157E}"/>
                  </a:ext>
                </a:extLst>
              </p:cNvPr>
              <p:cNvSpPr/>
              <p:nvPr/>
            </p:nvSpPr>
            <p:spPr>
              <a:xfrm>
                <a:off x="2358770" y="6728469"/>
                <a:ext cx="79057" cy="79057"/>
              </a:xfrm>
              <a:custGeom>
                <a:avLst/>
                <a:gdLst>
                  <a:gd name="connsiteX0" fmla="*/ 39529 w 79057"/>
                  <a:gd name="connsiteY0" fmla="*/ 5620 h 79057"/>
                  <a:gd name="connsiteX1" fmla="*/ 73438 w 79057"/>
                  <a:gd name="connsiteY1" fmla="*/ 39529 h 79057"/>
                  <a:gd name="connsiteX2" fmla="*/ 39529 w 79057"/>
                  <a:gd name="connsiteY2" fmla="*/ 73438 h 79057"/>
                  <a:gd name="connsiteX3" fmla="*/ 5620 w 79057"/>
                  <a:gd name="connsiteY3" fmla="*/ 39529 h 79057"/>
                  <a:gd name="connsiteX4" fmla="*/ 39529 w 79057"/>
                  <a:gd name="connsiteY4" fmla="*/ 5620 h 79057"/>
                  <a:gd name="connsiteX5" fmla="*/ 39529 w 79057"/>
                  <a:gd name="connsiteY5" fmla="*/ 0 h 79057"/>
                  <a:gd name="connsiteX6" fmla="*/ 0 w 79057"/>
                  <a:gd name="connsiteY6" fmla="*/ 39529 h 79057"/>
                  <a:gd name="connsiteX7" fmla="*/ 39529 w 79057"/>
                  <a:gd name="connsiteY7" fmla="*/ 79058 h 79057"/>
                  <a:gd name="connsiteX8" fmla="*/ 79058 w 79057"/>
                  <a:gd name="connsiteY8" fmla="*/ 39529 h 79057"/>
                  <a:gd name="connsiteX9" fmla="*/ 39529 w 79057"/>
                  <a:gd name="connsiteY9" fmla="*/ 0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5620"/>
                    </a:moveTo>
                    <a:cubicBezTo>
                      <a:pt x="58198" y="5620"/>
                      <a:pt x="73438" y="20860"/>
                      <a:pt x="73438" y="39529"/>
                    </a:cubicBezTo>
                    <a:cubicBezTo>
                      <a:pt x="73438" y="58198"/>
                      <a:pt x="58198" y="73438"/>
                      <a:pt x="39529" y="73438"/>
                    </a:cubicBezTo>
                    <a:cubicBezTo>
                      <a:pt x="20860" y="73438"/>
                      <a:pt x="5620" y="58198"/>
                      <a:pt x="5620" y="39529"/>
                    </a:cubicBezTo>
                    <a:cubicBezTo>
                      <a:pt x="5620" y="20860"/>
                      <a:pt x="20860" y="5620"/>
                      <a:pt x="39529" y="5620"/>
                    </a:cubicBezTo>
                    <a:moveTo>
                      <a:pt x="39529" y="0"/>
                    </a:moveTo>
                    <a:cubicBezTo>
                      <a:pt x="17717" y="0"/>
                      <a:pt x="0" y="17717"/>
                      <a:pt x="0" y="39529"/>
                    </a:cubicBezTo>
                    <a:cubicBezTo>
                      <a:pt x="0" y="61341"/>
                      <a:pt x="17717" y="79058"/>
                      <a:pt x="39529" y="79058"/>
                    </a:cubicBezTo>
                    <a:cubicBezTo>
                      <a:pt x="61341" y="79058"/>
                      <a:pt x="79058" y="61341"/>
                      <a:pt x="79058" y="39529"/>
                    </a:cubicBezTo>
                    <a:cubicBezTo>
                      <a:pt x="79058" y="17717"/>
                      <a:pt x="61341" y="0"/>
                      <a:pt x="39529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39DD8F2-C56B-454C-9A84-A663F83DB6CE}"/>
                  </a:ext>
                </a:extLst>
              </p:cNvPr>
              <p:cNvSpPr/>
              <p:nvPr/>
            </p:nvSpPr>
            <p:spPr>
              <a:xfrm>
                <a:off x="2384869" y="6748090"/>
                <a:ext cx="30765" cy="39528"/>
              </a:xfrm>
              <a:custGeom>
                <a:avLst/>
                <a:gdLst>
                  <a:gd name="connsiteX0" fmla="*/ 16383 w 30765"/>
                  <a:gd name="connsiteY0" fmla="*/ 95 h 39528"/>
                  <a:gd name="connsiteX1" fmla="*/ 23051 w 30765"/>
                  <a:gd name="connsiteY1" fmla="*/ 1715 h 39528"/>
                  <a:gd name="connsiteX2" fmla="*/ 27718 w 30765"/>
                  <a:gd name="connsiteY2" fmla="*/ 6191 h 39528"/>
                  <a:gd name="connsiteX3" fmla="*/ 29337 w 30765"/>
                  <a:gd name="connsiteY3" fmla="*/ 12478 h 39528"/>
                  <a:gd name="connsiteX4" fmla="*/ 27146 w 30765"/>
                  <a:gd name="connsiteY4" fmla="*/ 19622 h 39528"/>
                  <a:gd name="connsiteX5" fmla="*/ 21812 w 30765"/>
                  <a:gd name="connsiteY5" fmla="*/ 23717 h 39528"/>
                  <a:gd name="connsiteX6" fmla="*/ 30766 w 30765"/>
                  <a:gd name="connsiteY6" fmla="*/ 39529 h 39528"/>
                  <a:gd name="connsiteX7" fmla="*/ 23717 w 30765"/>
                  <a:gd name="connsiteY7" fmla="*/ 39529 h 39528"/>
                  <a:gd name="connsiteX8" fmla="*/ 15526 w 30765"/>
                  <a:gd name="connsiteY8" fmla="*/ 24860 h 39528"/>
                  <a:gd name="connsiteX9" fmla="*/ 6191 w 30765"/>
                  <a:gd name="connsiteY9" fmla="*/ 24860 h 39528"/>
                  <a:gd name="connsiteX10" fmla="*/ 6191 w 30765"/>
                  <a:gd name="connsiteY10" fmla="*/ 39529 h 39528"/>
                  <a:gd name="connsiteX11" fmla="*/ 0 w 30765"/>
                  <a:gd name="connsiteY11" fmla="*/ 39529 h 39528"/>
                  <a:gd name="connsiteX12" fmla="*/ 0 w 30765"/>
                  <a:gd name="connsiteY12" fmla="*/ 0 h 39528"/>
                  <a:gd name="connsiteX13" fmla="*/ 16383 w 30765"/>
                  <a:gd name="connsiteY13" fmla="*/ 0 h 39528"/>
                  <a:gd name="connsiteX14" fmla="*/ 16383 w 30765"/>
                  <a:gd name="connsiteY14" fmla="*/ 19336 h 39528"/>
                  <a:gd name="connsiteX15" fmla="*/ 19907 w 30765"/>
                  <a:gd name="connsiteY15" fmla="*/ 18478 h 39528"/>
                  <a:gd name="connsiteX16" fmla="*/ 22289 w 30765"/>
                  <a:gd name="connsiteY16" fmla="*/ 16097 h 39528"/>
                  <a:gd name="connsiteX17" fmla="*/ 23146 w 30765"/>
                  <a:gd name="connsiteY17" fmla="*/ 12573 h 39528"/>
                  <a:gd name="connsiteX18" fmla="*/ 22289 w 30765"/>
                  <a:gd name="connsiteY18" fmla="*/ 9049 h 39528"/>
                  <a:gd name="connsiteX19" fmla="*/ 19907 w 30765"/>
                  <a:gd name="connsiteY19" fmla="*/ 6668 h 39528"/>
                  <a:gd name="connsiteX20" fmla="*/ 16383 w 30765"/>
                  <a:gd name="connsiteY20" fmla="*/ 5810 h 39528"/>
                  <a:gd name="connsiteX21" fmla="*/ 6191 w 30765"/>
                  <a:gd name="connsiteY21" fmla="*/ 5810 h 39528"/>
                  <a:gd name="connsiteX22" fmla="*/ 6191 w 30765"/>
                  <a:gd name="connsiteY22" fmla="*/ 19336 h 39528"/>
                  <a:gd name="connsiteX23" fmla="*/ 16383 w 30765"/>
                  <a:gd name="connsiteY23" fmla="*/ 19336 h 3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765" h="39528">
                    <a:moveTo>
                      <a:pt x="16383" y="95"/>
                    </a:moveTo>
                    <a:cubicBezTo>
                      <a:pt x="18860" y="95"/>
                      <a:pt x="21050" y="667"/>
                      <a:pt x="23051" y="1715"/>
                    </a:cubicBezTo>
                    <a:cubicBezTo>
                      <a:pt x="25051" y="2762"/>
                      <a:pt x="26575" y="4286"/>
                      <a:pt x="27718" y="6191"/>
                    </a:cubicBezTo>
                    <a:cubicBezTo>
                      <a:pt x="28861" y="8096"/>
                      <a:pt x="29337" y="10192"/>
                      <a:pt x="29337" y="12478"/>
                    </a:cubicBezTo>
                    <a:cubicBezTo>
                      <a:pt x="29337" y="15335"/>
                      <a:pt x="28575" y="17717"/>
                      <a:pt x="27146" y="19622"/>
                    </a:cubicBezTo>
                    <a:cubicBezTo>
                      <a:pt x="25718" y="21527"/>
                      <a:pt x="23908" y="22860"/>
                      <a:pt x="21812" y="23717"/>
                    </a:cubicBezTo>
                    <a:lnTo>
                      <a:pt x="30766" y="39529"/>
                    </a:lnTo>
                    <a:lnTo>
                      <a:pt x="23717" y="39529"/>
                    </a:lnTo>
                    <a:lnTo>
                      <a:pt x="15526" y="24860"/>
                    </a:lnTo>
                    <a:lnTo>
                      <a:pt x="6191" y="24860"/>
                    </a:lnTo>
                    <a:lnTo>
                      <a:pt x="6191" y="39529"/>
                    </a:lnTo>
                    <a:lnTo>
                      <a:pt x="0" y="39529"/>
                    </a:lnTo>
                    <a:lnTo>
                      <a:pt x="0" y="0"/>
                    </a:lnTo>
                    <a:lnTo>
                      <a:pt x="16383" y="0"/>
                    </a:lnTo>
                    <a:close/>
                    <a:moveTo>
                      <a:pt x="16383" y="19336"/>
                    </a:moveTo>
                    <a:cubicBezTo>
                      <a:pt x="17717" y="19336"/>
                      <a:pt x="18860" y="19050"/>
                      <a:pt x="19907" y="18478"/>
                    </a:cubicBezTo>
                    <a:cubicBezTo>
                      <a:pt x="20955" y="17907"/>
                      <a:pt x="21717" y="17050"/>
                      <a:pt x="22289" y="16097"/>
                    </a:cubicBezTo>
                    <a:cubicBezTo>
                      <a:pt x="22860" y="15050"/>
                      <a:pt x="23146" y="13906"/>
                      <a:pt x="23146" y="12573"/>
                    </a:cubicBezTo>
                    <a:cubicBezTo>
                      <a:pt x="23146" y="11240"/>
                      <a:pt x="22860" y="10097"/>
                      <a:pt x="22289" y="9049"/>
                    </a:cubicBezTo>
                    <a:cubicBezTo>
                      <a:pt x="21717" y="8001"/>
                      <a:pt x="20860" y="7239"/>
                      <a:pt x="19907" y="6668"/>
                    </a:cubicBezTo>
                    <a:cubicBezTo>
                      <a:pt x="18860" y="6096"/>
                      <a:pt x="17717" y="5810"/>
                      <a:pt x="16383" y="5810"/>
                    </a:cubicBezTo>
                    <a:lnTo>
                      <a:pt x="6191" y="5810"/>
                    </a:lnTo>
                    <a:lnTo>
                      <a:pt x="6191" y="19336"/>
                    </a:lnTo>
                    <a:lnTo>
                      <a:pt x="16383" y="1933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1BCBB2-B699-44A9-B291-3CCD0D0E00F2}"/>
                </a:ext>
              </a:extLst>
            </p:cNvPr>
            <p:cNvSpPr/>
            <p:nvPr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D17A91-F49E-45DE-835E-543E5DCD8458}"/>
                </a:ext>
              </a:extLst>
            </p:cNvPr>
            <p:cNvSpPr/>
            <p:nvPr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7E01F40-8D2A-43E6-B578-00B92049883B}"/>
                </a:ext>
              </a:extLst>
            </p:cNvPr>
            <p:cNvSpPr/>
            <p:nvPr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3438" y="944163"/>
            <a:ext cx="9810362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2536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2536" y="3602038"/>
            <a:ext cx="978900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1496292"/>
            <a:ext cx="5429865" cy="4686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9D013-C7B6-4628-B2EF-9C1967AE6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3935" y="1496292"/>
            <a:ext cx="5429865" cy="4686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5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56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8F6FF235-2DE0-4026-806B-22485540931F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6" y="148718"/>
            <a:ext cx="2740192" cy="378904"/>
          </a:xfrm>
          <a:prstGeom prst="rect">
            <a:avLst/>
          </a:prstGeom>
        </p:spPr>
      </p:pic>
      <p:pic>
        <p:nvPicPr>
          <p:cNvPr id="8" name="Picture 7" descr="Logo, icon&#10;&#10;Description automatically generated">
            <a:extLst>
              <a:ext uri="{FF2B5EF4-FFF2-40B4-BE49-F238E27FC236}">
                <a16:creationId xmlns:a16="http://schemas.microsoft.com/office/drawing/2014/main" id="{B3B38A54-2970-4551-A95D-C8707CE0715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868" y="175008"/>
            <a:ext cx="1615026" cy="70522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7A8415-51B3-463C-8F92-D4C85537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4BBD2-3998-4640-A82B-A9C88B977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74CD2-B329-4E21-8BFC-77D7D5FEDC10}"/>
              </a:ext>
            </a:extLst>
          </p:cNvPr>
          <p:cNvSpPr txBox="1"/>
          <p:nvPr userDrawn="1"/>
        </p:nvSpPr>
        <p:spPr>
          <a:xfrm>
            <a:off x="0" y="6541173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2">
                    <a:lumMod val="90000"/>
                  </a:schemeClr>
                </a:solidFill>
              </a:rPr>
              <a:t>CC BY-SA 4.0 licensed 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D98F4-B0A2-48D3-981F-49783C43C371}"/>
              </a:ext>
            </a:extLst>
          </p:cNvPr>
          <p:cNvSpPr txBox="1"/>
          <p:nvPr userDrawn="1"/>
        </p:nvSpPr>
        <p:spPr>
          <a:xfrm>
            <a:off x="54782" y="6387285"/>
            <a:ext cx="2720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SYCL and the SYCL logo are trademarks of the Khronos Group Inc.</a:t>
            </a:r>
          </a:p>
        </p:txBody>
      </p:sp>
    </p:spTree>
    <p:extLst>
      <p:ext uri="{BB962C8B-B14F-4D97-AF65-F5344CB8AC3E}">
        <p14:creationId xmlns:p14="http://schemas.microsoft.com/office/powerpoint/2010/main" val="210447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l/llvm/blob/sycl/sycl/doc/extensions/InvokeSIMD/InvokeSIMD.asciido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hronosGroup/SYCL-Doc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ntel/llv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hyperlink" Target="https://doi.org/10.1016/j.future.2017.08.007" TargetMode="External"/><Relationship Id="rId7" Type="http://schemas.openxmlformats.org/officeDocument/2006/relationships/hyperlink" Target="https://github.com/UoB-HPC/performance-portability/tree/main/metrics/scrip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doi.org/10.1109/MCSE.2021.309727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github.com/intel/code-base-investigator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830C40-A264-4425-A2F8-256CB445D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Portability in Practice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B086C81-BA89-4C3C-9016-37DC433E2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John Pennycook and Jason Sewall, Intel Corporation</a:t>
            </a:r>
            <a:br>
              <a:rPr lang="en-US" dirty="0"/>
            </a:br>
            <a:endParaRPr lang="en-US" dirty="0"/>
          </a:p>
          <a:p>
            <a:r>
              <a:rPr lang="en-US" sz="1800" dirty="0">
                <a:solidFill>
                  <a:schemeClr val="accent3"/>
                </a:solidFill>
              </a:rPr>
              <a:t>Acknowledgements:</a:t>
            </a:r>
            <a:br>
              <a:rPr lang="en-US" sz="1600" dirty="0"/>
            </a:br>
            <a:r>
              <a:rPr lang="en-US" sz="1600" dirty="0"/>
              <a:t>Doug Jacobsen, Google</a:t>
            </a:r>
            <a:br>
              <a:rPr lang="en-US" sz="1600" dirty="0"/>
            </a:br>
            <a:r>
              <a:rPr lang="en-US" sz="1600" dirty="0"/>
              <a:t>Tom Deakin and Simon McIntosh-Smith, University of Bristol</a:t>
            </a:r>
          </a:p>
        </p:txBody>
      </p:sp>
    </p:spTree>
    <p:extLst>
      <p:ext uri="{BB962C8B-B14F-4D97-AF65-F5344CB8AC3E}">
        <p14:creationId xmlns:p14="http://schemas.microsoft.com/office/powerpoint/2010/main" val="3513647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2583-9FB9-4648-BE0E-0157404F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DPC++ Extension: </a:t>
            </a:r>
            <a:r>
              <a:rPr lang="en-US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invoke_simd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F2978-C445-4D04-BBC9-1A9CA448586B}"/>
              </a:ext>
            </a:extLst>
          </p:cNvPr>
          <p:cNvSpPr txBox="1"/>
          <p:nvPr/>
        </p:nvSpPr>
        <p:spPr>
          <a:xfrm>
            <a:off x="1880059" y="6465420"/>
            <a:ext cx="9960077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IntelOne Display Light" panose="020B0403020203020204" pitchFamily="34" charset="0"/>
              </a:rPr>
              <a:t>Draft extension at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IntelOne Display Light" panose="020B04030202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https://github.com/intel/llvm/blob/sycl/sycl/doc/extensions/InvokeSIMD/InvokeSIMD.asciidoc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IntelOne Display Light" panose="020B040302020302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FD06C-FDEE-44C8-8C34-4AFC43CB50B9}"/>
              </a:ext>
            </a:extLst>
          </p:cNvPr>
          <p:cNvSpPr txBox="1"/>
          <p:nvPr/>
        </p:nvSpPr>
        <p:spPr>
          <a:xfrm>
            <a:off x="478194" y="2218103"/>
            <a:ext cx="11197167" cy="42473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80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en-US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popcount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sycl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ext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oneapi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experimental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simd_mask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18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bool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8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mask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endParaRPr lang="en-US" sz="18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800" b="0" noProof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Utilize SIMD APIs with no SPMD equivalent, e.g., popcount</a:t>
            </a:r>
          </a:p>
          <a:p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800" b="1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sycl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ext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oneapi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experimental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popcount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mask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  <a:endParaRPr lang="en-US" sz="18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US" sz="18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...</a:t>
            </a:r>
            <a:endParaRPr lang="en-US" sz="18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q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parallel_for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sycl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nd_range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1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&gt;{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N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},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</a:p>
          <a:p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      sycl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nd_item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1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it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[[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sycl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reqd_sub_group_size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8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)]]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endParaRPr lang="en-US" sz="18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800" b="0" noProof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Express algorithm in SPMD where convenient</a:t>
            </a:r>
          </a:p>
          <a:p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8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bool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cond 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it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get_local_id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%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2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  <a:endParaRPr lang="en-US" sz="18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800" b="0" noProof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Pass control to explicitly vectorized SIMD function</a:t>
            </a:r>
          </a:p>
          <a:p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sycl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sub_group sg 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it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get_sub_group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();</a:t>
            </a:r>
            <a:endParaRPr lang="en-US" sz="18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8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ct 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sycl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ext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oneapi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experimental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invoke_simd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sg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popcount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cond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  <a:endParaRPr lang="en-US" sz="18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800" b="0" noProof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Resume SPMD coding</a:t>
            </a:r>
          </a:p>
          <a:p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...</a:t>
            </a:r>
            <a:endParaRPr lang="en-US" sz="18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US" noProof="1"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2796799-1FBE-46FF-A388-86A1EB60E425}"/>
              </a:ext>
            </a:extLst>
          </p:cNvPr>
          <p:cNvSpPr txBox="1">
            <a:spLocks/>
          </p:cNvSpPr>
          <p:nvPr/>
        </p:nvSpPr>
        <p:spPr>
          <a:xfrm>
            <a:off x="406595" y="1467735"/>
            <a:ext cx="10972800" cy="4689908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 b="0" i="0" u="none" strike="noStrike" cap="none" spc="0" baseline="0">
                <a:solidFill>
                  <a:schemeClr val="bg2"/>
                </a:solidFill>
                <a:uFillTx/>
                <a:latin typeface="IntelOne Display Light" panose="020B0403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u="none" strike="noStrike" cap="none" spc="0" baseline="0">
                <a:solidFill>
                  <a:schemeClr val="bg2"/>
                </a:solidFill>
                <a:uFillTx/>
                <a:latin typeface="IntelOne Display Light" panose="020B0403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bg2"/>
                </a:solidFill>
                <a:uFillTx/>
                <a:latin typeface="IntelOne Display Light" panose="020B0403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bg2"/>
                </a:solidFill>
                <a:uFillTx/>
                <a:latin typeface="IntelOne Display Light" panose="020B0403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bg2"/>
                </a:solidFill>
                <a:uFillTx/>
                <a:latin typeface="IntelOne Display Light" panose="020B0403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sz="2400" kern="0" dirty="0">
                <a:solidFill>
                  <a:schemeClr val="tx1"/>
                </a:solidFill>
              </a:rPr>
              <a:t>Exploring ways to provide interoperability between SPMD and SIMD programming</a:t>
            </a:r>
          </a:p>
          <a:p>
            <a:endParaRPr lang="en-US" sz="24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162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6734">
        <p:fade/>
      </p:transition>
    </mc:Choice>
    <mc:Fallback xmlns="">
      <p:transition spd="med" advTm="136734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A6D4D-E24C-4FB4-8C79-FFDC79D2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Call 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BDCAC-9C7E-4EBC-96CA-BA8A8B1BC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SYCL exposes many features to help us achieve our desired balance of performance, portability and productivity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Achieving high levels of performance (portability) may require </a:t>
            </a:r>
            <a:br>
              <a:rPr lang="en-US" dirty="0"/>
            </a:br>
            <a:r>
              <a:rPr lang="en-US" dirty="0"/>
              <a:t>non-trivial effort; what is “acceptable” effort is subjective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Help us improve SYCL and implementations:</a:t>
            </a:r>
          </a:p>
          <a:p>
            <a:pPr lvl="1"/>
            <a:r>
              <a:rPr lang="en-US" dirty="0"/>
              <a:t>SYCL Specification: </a:t>
            </a:r>
            <a:r>
              <a:rPr lang="en-US" dirty="0">
                <a:hlinkClick r:id="rId3"/>
              </a:rPr>
              <a:t>https://github.com/KhronosGroup/SYCL-Docs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Intel DPC++: </a:t>
            </a:r>
            <a:r>
              <a:rPr lang="en-US" dirty="0">
                <a:hlinkClick r:id="rId4"/>
              </a:rPr>
              <a:t>https://github.com/intel/llvm</a:t>
            </a:r>
            <a:r>
              <a:rPr lang="en-US" dirty="0"/>
              <a:t> </a:t>
            </a:r>
          </a:p>
          <a:p>
            <a:pPr lvl="1"/>
            <a:r>
              <a:rPr lang="en-US" sz="2800" i="1" dirty="0">
                <a:solidFill>
                  <a:srgbClr val="FF0000"/>
                </a:solidFill>
                <a:highlight>
                  <a:srgbClr val="FFFF00"/>
                </a:highlight>
              </a:rPr>
              <a:t>TODO: LINKS FROM CODEPLAY, XILINX, AKSEL HERE?</a:t>
            </a:r>
            <a:endParaRPr lang="en-US" sz="2800" i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4179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B7D7-6608-4E47-BB88-33E37F20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“Performance Portability”?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8C4B1D-9EA8-4709-8153-002AD1346A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800" dirty="0"/>
              <a:t>Enables objective comparisons of implementations, algorithms, </a:t>
            </a:r>
            <a:r>
              <a:rPr lang="en-US" sz="1800" dirty="0" err="1"/>
              <a:t>etc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See our publications for more detail:</a:t>
            </a:r>
          </a:p>
          <a:p>
            <a:pPr lvl="1"/>
            <a:r>
              <a:rPr lang="en-US" sz="1400" dirty="0"/>
              <a:t>“</a:t>
            </a:r>
            <a:r>
              <a:rPr lang="en-US" sz="1400" dirty="0">
                <a:hlinkClick r:id="rId3"/>
              </a:rPr>
              <a:t>Implications of a Metric for Performance Portability</a:t>
            </a:r>
            <a:r>
              <a:rPr lang="en-US" sz="1400" dirty="0"/>
              <a:t>”</a:t>
            </a:r>
          </a:p>
          <a:p>
            <a:pPr lvl="1"/>
            <a:r>
              <a:rPr lang="en-US" sz="1400" dirty="0"/>
              <a:t>“</a:t>
            </a:r>
            <a:r>
              <a:rPr lang="en-US" sz="1400" dirty="0">
                <a:hlinkClick r:id="rId4"/>
              </a:rPr>
              <a:t>Navigating Performance, Portability and Productivity</a:t>
            </a:r>
            <a:r>
              <a:rPr lang="en-US" sz="1400" dirty="0"/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5B1CB1-FBB6-4174-84B8-DBA0BEB3C693}"/>
              </a:ext>
            </a:extLst>
          </p:cNvPr>
          <p:cNvSpPr txBox="1"/>
          <p:nvPr/>
        </p:nvSpPr>
        <p:spPr>
          <a:xfrm>
            <a:off x="380999" y="1496292"/>
            <a:ext cx="5429865" cy="7669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cs typeface="Neo Sans Intel"/>
                <a:sym typeface="Helvetica Neue"/>
              </a:rPr>
              <a:t>“A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68B5"/>
                </a:solidFill>
                <a:effectLst/>
                <a:uLnTx/>
                <a:uFillTx/>
                <a:cs typeface="Neo Sans Intel"/>
                <a:sym typeface="Helvetica Neue"/>
              </a:rPr>
              <a:t>measurement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cs typeface="Neo Sans Intel"/>
                <a:sym typeface="Helvetica Neue"/>
              </a:rPr>
              <a:t> of an application’s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68B5"/>
                </a:solidFill>
                <a:effectLst/>
                <a:uLnTx/>
                <a:uFillTx/>
                <a:cs typeface="Neo Sans Intel"/>
                <a:sym typeface="Helvetica Neue"/>
              </a:rPr>
              <a:t>performance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68B5"/>
                </a:solidFill>
                <a:effectLst/>
                <a:uLnTx/>
                <a:uFillTx/>
                <a:cs typeface="Neo Sans Intel"/>
                <a:sym typeface="Helvetica Neue"/>
              </a:rPr>
              <a:t>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68B5"/>
                </a:solidFill>
                <a:effectLst/>
                <a:uLnTx/>
                <a:uFillTx/>
                <a:cs typeface="Neo Sans Intel"/>
                <a:sym typeface="Helvetica Neue"/>
              </a:rPr>
              <a:t>efficiency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cs typeface="Neo Sans Intel"/>
                <a:sym typeface="Helvetica Neue"/>
              </a:rPr>
              <a:t> for a given problem that can be executed correctly on all platforms in a given set.”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04FCEB-AE08-4834-B1AC-AF478C5082C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2593714"/>
            <a:ext cx="5429865" cy="1142460"/>
          </a:xfrm>
          <a:prstGeom prst="rect">
            <a:avLst/>
          </a:prstGeom>
        </p:spPr>
      </p:pic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AA579734-AD2A-418D-ABB2-C0512984A9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68" y="1544967"/>
            <a:ext cx="6006522" cy="35651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507E4F-5A7B-440A-A8A4-428A503077D6}"/>
              </a:ext>
            </a:extLst>
          </p:cNvPr>
          <p:cNvSpPr txBox="1"/>
          <p:nvPr/>
        </p:nvSpPr>
        <p:spPr>
          <a:xfrm>
            <a:off x="5924550" y="5103622"/>
            <a:ext cx="54292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An “efficiency cascade” plot, highlighting performance trends across platforms of interest. Plot your own using </a:t>
            </a:r>
            <a:r>
              <a:rPr lang="en-US" sz="1200" dirty="0">
                <a:hlinkClick r:id="rId7"/>
              </a:rPr>
              <a:t>these scripts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171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116E8FFD-3952-491E-BE91-2342A11B3FE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504" y="958291"/>
            <a:ext cx="6146585" cy="460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C64629-7C65-4D9B-A113-EFF935AD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Productivity?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303D0-4442-4AA0-8B71-2DF30E272F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Per-platform code increases developer effort:</a:t>
            </a:r>
          </a:p>
          <a:p>
            <a:pPr lvl="1"/>
            <a:r>
              <a:rPr lang="en-US" sz="1600" dirty="0"/>
              <a:t>Initial development</a:t>
            </a:r>
          </a:p>
          <a:p>
            <a:pPr lvl="1"/>
            <a:r>
              <a:rPr lang="en-US" sz="1600" dirty="0"/>
              <a:t>Debugging</a:t>
            </a:r>
          </a:p>
          <a:p>
            <a:pPr lvl="1"/>
            <a:r>
              <a:rPr lang="en-US" sz="1600" dirty="0"/>
              <a:t>Maintenance</a:t>
            </a:r>
            <a:br>
              <a:rPr lang="en-US" sz="1600" dirty="0"/>
            </a:br>
            <a:endParaRPr lang="en-US" sz="1600" dirty="0"/>
          </a:p>
          <a:p>
            <a:r>
              <a:rPr lang="en-US" sz="1800" dirty="0"/>
              <a:t>We measure this via “Code Divergence”: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BE59C7-2510-455E-8C46-7AAE6A58ABF2}"/>
              </a:ext>
            </a:extLst>
          </p:cNvPr>
          <p:cNvSpPr txBox="1"/>
          <p:nvPr/>
        </p:nvSpPr>
        <p:spPr>
          <a:xfrm>
            <a:off x="6529388" y="5568229"/>
            <a:ext cx="42195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 dendrogram clustering platforms by “code divergence”.</a:t>
            </a:r>
            <a:br>
              <a:rPr lang="en-US" sz="1200" dirty="0"/>
            </a:br>
            <a:r>
              <a:rPr lang="en-US" sz="1200" dirty="0"/>
              <a:t>Plot your own using our </a:t>
            </a:r>
            <a:r>
              <a:rPr lang="en-US" sz="1200" dirty="0">
                <a:hlinkClick r:id="rId4"/>
              </a:rPr>
              <a:t>Code Base Investigator</a:t>
            </a:r>
            <a:r>
              <a:rPr lang="en-US" sz="1200" dirty="0"/>
              <a:t> tool.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telOne Display Light" panose="020B040302020302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98A1CD-C5EB-4126-981C-9122C3896999}"/>
              </a:ext>
            </a:extLst>
          </p:cNvPr>
          <p:cNvSpPr txBox="1">
            <a:spLocks/>
          </p:cNvSpPr>
          <p:nvPr/>
        </p:nvSpPr>
        <p:spPr>
          <a:xfrm>
            <a:off x="667447" y="3334097"/>
            <a:ext cx="2488142" cy="278152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sz="2800" b="0" i="0" kern="1200">
                <a:solidFill>
                  <a:schemeClr val="tx1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b="0" i="0" kern="1200">
                <a:solidFill>
                  <a:schemeClr val="tx1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 kern="1200">
                <a:solidFill>
                  <a:schemeClr val="tx1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b="0" i="0" kern="1200">
                <a:solidFill>
                  <a:schemeClr val="tx1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 kern="1200">
                <a:solidFill>
                  <a:schemeClr val="tx1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IntelOne Display Regular" panose="020B0503020203020204" pitchFamily="34" charset="0"/>
              <a:buNone/>
            </a:pPr>
            <a:r>
              <a:rPr lang="en-US" sz="1600" u="sng" dirty="0">
                <a:solidFill>
                  <a:schemeClr val="accent1"/>
                </a:solidFill>
              </a:rPr>
              <a:t>Codebase 1</a:t>
            </a:r>
          </a:p>
          <a:p>
            <a:pPr marL="0" indent="0">
              <a:buFont typeface="IntelOne Display Regular" panose="020B0503020203020204" pitchFamily="34" charset="0"/>
              <a:buNone/>
            </a:pPr>
            <a:r>
              <a:rPr lang="en-US" sz="1400" b="1" u="sng" noProof="1">
                <a:latin typeface="Consolas" panose="020B0609020204030204" pitchFamily="49" charset="0"/>
              </a:rPr>
              <a:t>shared.cpp</a:t>
            </a:r>
            <a:r>
              <a:rPr lang="en-US" sz="1400" b="1" noProof="1">
                <a:latin typeface="Consolas" panose="020B0609020204030204" pitchFamily="49" charset="0"/>
              </a:rPr>
              <a:t>:</a:t>
            </a:r>
            <a:br>
              <a:rPr lang="en-US" sz="1400" noProof="1">
                <a:latin typeface="Consolas" panose="020B0609020204030204" pitchFamily="49" charset="0"/>
              </a:rPr>
            </a:br>
            <a: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void whereami()</a:t>
            </a:r>
            <a:b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b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noProof="1">
                <a:solidFill>
                  <a:srgbClr val="7030A0"/>
                </a:solidFill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#ifdef CPU</a:t>
            </a:r>
            <a:b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printf(“CPU\n”);</a:t>
            </a:r>
            <a:br>
              <a:rPr lang="en-US" sz="1400" noProof="1">
                <a:latin typeface="Consolas" panose="020B0609020204030204" pitchFamily="49" charset="0"/>
              </a:rPr>
            </a:br>
            <a:r>
              <a:rPr lang="en-US" sz="1400" noProof="1">
                <a:solidFill>
                  <a:srgbClr val="7030A0"/>
                </a:solidFill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#else</a:t>
            </a:r>
            <a:b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printf(“GPU\n”);</a:t>
            </a:r>
            <a:br>
              <a:rPr lang="en-US" sz="1400" noProof="1">
                <a:latin typeface="Consolas" panose="020B0609020204030204" pitchFamily="49" charset="0"/>
              </a:rPr>
            </a:br>
            <a:r>
              <a:rPr lang="en-US" sz="1400" noProof="1">
                <a:solidFill>
                  <a:srgbClr val="7030A0"/>
                </a:solidFill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#endif</a:t>
            </a:r>
            <a:b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5EE4746-13B7-4A34-9F21-23697D850737}"/>
              </a:ext>
            </a:extLst>
          </p:cNvPr>
          <p:cNvSpPr txBox="1">
            <a:spLocks/>
          </p:cNvSpPr>
          <p:nvPr/>
        </p:nvSpPr>
        <p:spPr>
          <a:xfrm>
            <a:off x="3155589" y="3334096"/>
            <a:ext cx="2488142" cy="27815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IntelOne Display Regular" panose="020B0503020203020204" pitchFamily="34" charset="0"/>
              <a:buChar char="•"/>
              <a:defRPr sz="2800" b="0" i="0" kern="1200">
                <a:solidFill>
                  <a:schemeClr val="tx1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400" b="0" i="0" kern="1200">
                <a:solidFill>
                  <a:schemeClr val="tx1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2000" b="0" i="0" kern="1200">
                <a:solidFill>
                  <a:schemeClr val="tx1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800" b="0" i="0" kern="1200">
                <a:solidFill>
                  <a:schemeClr val="tx1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IntelOne Display Regular" panose="020B0503020203020204" pitchFamily="34" charset="0"/>
              <a:buChar char="•"/>
              <a:defRPr sz="1600" b="0" i="0" kern="1200">
                <a:solidFill>
                  <a:schemeClr val="tx1"/>
                </a:solidFill>
                <a:latin typeface="IntelOne Text Light" panose="020B0403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IntelOne Display Regular" panose="020B0503020203020204" pitchFamily="34" charset="0"/>
              <a:buNone/>
            </a:pPr>
            <a:r>
              <a:rPr lang="en-US" sz="1600" u="sng" dirty="0">
                <a:solidFill>
                  <a:schemeClr val="accent1"/>
                </a:solidFill>
              </a:rPr>
              <a:t>Codebase 2</a:t>
            </a:r>
            <a:endParaRPr lang="en-US" sz="1600" u="sng" dirty="0">
              <a:latin typeface="Lucida Console" panose="020B0609040504020204" pitchFamily="49" charset="0"/>
            </a:endParaRPr>
          </a:p>
          <a:p>
            <a:pPr marL="0" indent="0">
              <a:buFont typeface="IntelOne Display Regular" panose="020B0503020203020204" pitchFamily="34" charset="0"/>
              <a:buNone/>
            </a:pPr>
            <a:r>
              <a:rPr lang="en-US" sz="1400" b="1" u="sng" noProof="1">
                <a:latin typeface="Consolas" panose="020B0609020204030204" pitchFamily="49" charset="0"/>
              </a:rPr>
              <a:t>cpu.cpp</a:t>
            </a:r>
            <a:r>
              <a:rPr lang="en-US" sz="1400" b="1" noProof="1">
                <a:latin typeface="Consolas" panose="020B0609020204030204" pitchFamily="49" charset="0"/>
              </a:rPr>
              <a:t>:</a:t>
            </a:r>
            <a:br>
              <a:rPr lang="en-US" sz="1400" noProof="1">
                <a:latin typeface="Consolas" panose="020B0609020204030204" pitchFamily="49" charset="0"/>
              </a:rPr>
            </a:br>
            <a: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void whereami()</a:t>
            </a:r>
            <a:b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b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printf(“CPU\n”);</a:t>
            </a:r>
            <a:b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br>
              <a:rPr lang="en-US" sz="1400" noProof="1">
                <a:latin typeface="Consolas" panose="020B0609020204030204" pitchFamily="49" charset="0"/>
              </a:rPr>
            </a:br>
            <a:br>
              <a:rPr lang="en-US" sz="1400" noProof="1">
                <a:latin typeface="Consolas" panose="020B0609020204030204" pitchFamily="49" charset="0"/>
              </a:rPr>
            </a:br>
            <a:r>
              <a:rPr lang="en-US" sz="1400" b="1" u="sng" noProof="1">
                <a:latin typeface="Consolas" panose="020B0609020204030204" pitchFamily="49" charset="0"/>
              </a:rPr>
              <a:t>gpu.cpp</a:t>
            </a:r>
            <a:r>
              <a:rPr lang="en-US" sz="1400" b="1" noProof="1">
                <a:latin typeface="Consolas" panose="020B0609020204030204" pitchFamily="49" charset="0"/>
              </a:rPr>
              <a:t>:</a:t>
            </a:r>
            <a:br>
              <a:rPr lang="en-US" sz="1400" noProof="1">
                <a:latin typeface="Consolas" panose="020B0609020204030204" pitchFamily="49" charset="0"/>
              </a:rPr>
            </a:br>
            <a: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void whereami()</a:t>
            </a:r>
            <a:b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b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printf(“GPU\n”);</a:t>
            </a:r>
            <a:b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1400" noProof="1"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US" sz="1600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066A87-85AA-49F1-94A8-F5B0471D5525}"/>
                  </a:ext>
                </a:extLst>
              </p:cNvPr>
              <p:cNvSpPr txBox="1"/>
              <p:nvPr/>
            </p:nvSpPr>
            <p:spPr>
              <a:xfrm>
                <a:off x="667447" y="5903265"/>
                <a:ext cx="2655275" cy="443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8 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lines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−6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shared</m:t>
                          </m:r>
                          <m: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lines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8 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lines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br>
                  <a:rPr lang="en-US" sz="1200" dirty="0"/>
                </a:br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066A87-85AA-49F1-94A8-F5B0471D5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47" y="5903265"/>
                <a:ext cx="2655275" cy="443070"/>
              </a:xfrm>
              <a:prstGeom prst="rect">
                <a:avLst/>
              </a:prstGeom>
              <a:blipFill>
                <a:blip r:embed="rId5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4A9C15-E7B1-4FFC-8B93-C57D24E26063}"/>
                  </a:ext>
                </a:extLst>
              </p:cNvPr>
              <p:cNvSpPr txBox="1"/>
              <p:nvPr/>
            </p:nvSpPr>
            <p:spPr>
              <a:xfrm>
                <a:off x="3155589" y="5888487"/>
                <a:ext cx="2655275" cy="443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8 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lines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−0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shared</m:t>
                          </m:r>
                          <m: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lines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8 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lines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=1.0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4A9C15-E7B1-4FFC-8B93-C57D24E26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589" y="5888487"/>
                <a:ext cx="2655275" cy="443070"/>
              </a:xfrm>
              <a:prstGeom prst="rect">
                <a:avLst/>
              </a:prstGeom>
              <a:blipFill>
                <a:blip r:embed="rId6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67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5F75-F092-4B95-B885-1E7B9248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Goals and Tracking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A0CE0-35A5-4835-9D10-8DB0F0F07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1496292"/>
            <a:ext cx="5590474" cy="468668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Trade-offs abound:</a:t>
            </a:r>
          </a:p>
          <a:p>
            <a:pPr lvl="1"/>
            <a:r>
              <a:rPr lang="en-US" sz="2000" dirty="0"/>
              <a:t>Abstraction </a:t>
            </a:r>
            <a:r>
              <a:rPr lang="en-US" sz="20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⇒ Higher Convergence</a:t>
            </a:r>
          </a:p>
          <a:p>
            <a:pPr lvl="1"/>
            <a:r>
              <a:rPr lang="en-US" sz="20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Specialization ⇒ Lower Convergence</a:t>
            </a:r>
          </a:p>
          <a:p>
            <a:pPr lvl="1"/>
            <a:r>
              <a:rPr lang="en-US" sz="20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Optimization ⇒ Higher Performance</a:t>
            </a:r>
            <a:br>
              <a:rPr lang="en-US" sz="2000" dirty="0"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</a:br>
            <a:endParaRPr lang="en-US" sz="2000" dirty="0"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</a:endParaRPr>
          </a:p>
          <a:p>
            <a:r>
              <a:rPr lang="en-US" sz="2400" dirty="0"/>
              <a:t>SYCL provides tools to help us manage these trade-offs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But we must set our own goals</a:t>
            </a:r>
            <a:br>
              <a:rPr lang="en-US" sz="2400" dirty="0"/>
            </a:br>
            <a:r>
              <a:rPr lang="en-US" sz="2400" dirty="0"/>
              <a:t>(and manage our expectations!)</a:t>
            </a:r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3B4DB731-5C95-4B89-B07B-8F4FDB8C87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528" y="1421516"/>
            <a:ext cx="4837294" cy="48372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F31468-B932-456F-ACD3-FA604ABFEB2F}"/>
              </a:ext>
            </a:extLst>
          </p:cNvPr>
          <p:cNvSpPr txBox="1"/>
          <p:nvPr/>
        </p:nvSpPr>
        <p:spPr>
          <a:xfrm>
            <a:off x="8853977" y="2009759"/>
            <a:ext cx="16749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2CA02C"/>
                </a:solidFill>
                <a:effectLst/>
                <a:uLnTx/>
                <a:uFillTx/>
                <a:latin typeface="IntelOne Display Light" panose="020B0403020203020204" pitchFamily="34" charset="0"/>
                <a:cs typeface="Neo Sans Intel"/>
              </a:rPr>
              <a:t>Optimization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4C095-E104-4F7F-A3F6-9355FC294227}"/>
              </a:ext>
            </a:extLst>
          </p:cNvPr>
          <p:cNvSpPr txBox="1"/>
          <p:nvPr/>
        </p:nvSpPr>
        <p:spPr>
          <a:xfrm>
            <a:off x="9315918" y="3457575"/>
            <a:ext cx="16749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1F77B4"/>
                </a:solidFill>
                <a:effectLst/>
                <a:uLnTx/>
                <a:uFillTx/>
                <a:latin typeface="IntelOne Display Light" panose="020B0403020203020204" pitchFamily="34" charset="0"/>
                <a:cs typeface="Neo Sans Intel"/>
              </a:rPr>
              <a:t>Abstraction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FDE65E-EFDE-4090-B38B-C3D84E044B55}"/>
              </a:ext>
            </a:extLst>
          </p:cNvPr>
          <p:cNvSpPr txBox="1"/>
          <p:nvPr/>
        </p:nvSpPr>
        <p:spPr>
          <a:xfrm>
            <a:off x="6859506" y="3457575"/>
            <a:ext cx="181743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9467BD"/>
                </a:solidFill>
                <a:effectLst/>
                <a:uLnTx/>
                <a:uFillTx/>
                <a:latin typeface="IntelOne Display Light" panose="020B0403020203020204" pitchFamily="34" charset="0"/>
                <a:cs typeface="Neo Sans Intel"/>
              </a:rPr>
              <a:t>Specialization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37B428-615D-43D4-823E-D8B1D320F194}"/>
              </a:ext>
            </a:extLst>
          </p:cNvPr>
          <p:cNvSpPr txBox="1"/>
          <p:nvPr/>
        </p:nvSpPr>
        <p:spPr>
          <a:xfrm>
            <a:off x="8854160" y="5356325"/>
            <a:ext cx="203214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E274C0"/>
                </a:solidFill>
                <a:effectLst/>
                <a:uLnTx/>
                <a:uFillTx/>
                <a:latin typeface="IntelOne Display Light" panose="020B0403020203020204" pitchFamily="34" charset="0"/>
                <a:cs typeface="Neo Sans Intel"/>
              </a:rPr>
              <a:t>Regression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9E04EA-7FC2-47D4-8EAE-5067D25BE164}"/>
              </a:ext>
            </a:extLst>
          </p:cNvPr>
          <p:cNvSpPr/>
          <p:nvPr/>
        </p:nvSpPr>
        <p:spPr>
          <a:xfrm>
            <a:off x="6715125" y="5633324"/>
            <a:ext cx="3971925" cy="195199"/>
          </a:xfrm>
          <a:prstGeom prst="rect">
            <a:avLst/>
          </a:prstGeom>
          <a:solidFill>
            <a:srgbClr val="FF0000">
              <a:alpha val="25098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6C681F-C1FA-449C-A53E-E29909581E29}"/>
              </a:ext>
            </a:extLst>
          </p:cNvPr>
          <p:cNvSpPr txBox="1"/>
          <p:nvPr/>
        </p:nvSpPr>
        <p:spPr>
          <a:xfrm>
            <a:off x="10772775" y="1632227"/>
            <a:ext cx="1038226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Single source,</a:t>
            </a:r>
            <a:br>
              <a:rPr lang="en-US" sz="1400" dirty="0"/>
            </a:br>
            <a:r>
              <a:rPr lang="en-US" sz="1400" dirty="0"/>
              <a:t>best perf.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3C1CB6-ADA5-4958-BBE9-14CC6032549C}"/>
              </a:ext>
            </a:extLst>
          </p:cNvPr>
          <p:cNvCxnSpPr>
            <a:cxnSpLocks/>
          </p:cNvCxnSpPr>
          <p:nvPr/>
        </p:nvCxnSpPr>
        <p:spPr>
          <a:xfrm flipH="1">
            <a:off x="10591217" y="2001559"/>
            <a:ext cx="1815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A31335E-77E5-4F5E-960A-654B04952120}"/>
              </a:ext>
            </a:extLst>
          </p:cNvPr>
          <p:cNvSpPr txBox="1"/>
          <p:nvPr/>
        </p:nvSpPr>
        <p:spPr>
          <a:xfrm>
            <a:off x="5334000" y="1632227"/>
            <a:ext cx="1243854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Per-platform source,</a:t>
            </a:r>
            <a:br>
              <a:rPr lang="en-US" sz="1400" dirty="0"/>
            </a:br>
            <a:r>
              <a:rPr lang="en-US" sz="1400" dirty="0"/>
              <a:t>best perf.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3DA3EF-83EE-4A5D-A5A6-C4F3899269F1}"/>
              </a:ext>
            </a:extLst>
          </p:cNvPr>
          <p:cNvCxnSpPr>
            <a:cxnSpLocks/>
          </p:cNvCxnSpPr>
          <p:nvPr/>
        </p:nvCxnSpPr>
        <p:spPr>
          <a:xfrm>
            <a:off x="6242060" y="2001559"/>
            <a:ext cx="1815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77A3F89-6155-4C4C-A458-83D681C0D8D6}"/>
              </a:ext>
            </a:extLst>
          </p:cNvPr>
          <p:cNvSpPr txBox="1"/>
          <p:nvPr/>
        </p:nvSpPr>
        <p:spPr>
          <a:xfrm>
            <a:off x="10709928" y="5471131"/>
            <a:ext cx="129703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x-axis:</a:t>
            </a:r>
            <a:br>
              <a:rPr lang="en-US" sz="1400" dirty="0"/>
            </a:br>
            <a:r>
              <a:rPr lang="en-US" sz="1400" dirty="0"/>
              <a:t>Unportable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3F3DAA-ED61-4AF0-BF65-E52B5D44E304}"/>
              </a:ext>
            </a:extLst>
          </p:cNvPr>
          <p:cNvCxnSpPr>
            <a:cxnSpLocks/>
          </p:cNvCxnSpPr>
          <p:nvPr/>
        </p:nvCxnSpPr>
        <p:spPr>
          <a:xfrm flipH="1">
            <a:off x="10591217" y="5729883"/>
            <a:ext cx="181558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37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BE02-4B2A-49B6-BF44-BFC5026C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 Queries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5885D0-66F4-4244-9B2A-E20B3138C316}"/>
              </a:ext>
            </a:extLst>
          </p:cNvPr>
          <p:cNvSpPr txBox="1">
            <a:spLocks/>
          </p:cNvSpPr>
          <p:nvPr/>
        </p:nvSpPr>
        <p:spPr>
          <a:xfrm>
            <a:off x="571286" y="5393705"/>
            <a:ext cx="11010900" cy="918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Many queries available, e.g.: cache size, work-group and sub-group sizes, availability of scratchpad memory, atomics capabilities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BE57E3-62C5-41E1-814F-E412B6B99C3F}"/>
              </a:ext>
            </a:extLst>
          </p:cNvPr>
          <p:cNvSpPr txBox="1"/>
          <p:nvPr/>
        </p:nvSpPr>
        <p:spPr>
          <a:xfrm>
            <a:off x="981990" y="2490163"/>
            <a:ext cx="1085814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sycl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queue q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sycl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default_selector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{});</a:t>
            </a:r>
            <a:endParaRPr lang="en-US" sz="18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sycl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device d 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q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get_device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();</a:t>
            </a:r>
            <a:endParaRPr lang="en-US" sz="18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800" b="0" noProof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Process input in the largest chunks we can allocate</a:t>
            </a:r>
          </a:p>
          <a:p>
            <a:r>
              <a:rPr lang="en-US" sz="18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uint64_t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chunk_size 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d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get_info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sycl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info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device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max_mem_alloc_size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&gt;();</a:t>
            </a:r>
            <a:endParaRPr lang="en-US" sz="18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800" b="0" noProof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Prefer double precision if it's supported</a:t>
            </a:r>
          </a:p>
          <a:p>
            <a:r>
              <a:rPr lang="en-US" sz="1800" b="1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if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d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sycl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aspect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fp64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))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endParaRPr lang="en-US" sz="18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run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18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double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&gt;(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chunk_size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  <a:endParaRPr lang="en-US" sz="18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800" b="1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else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endParaRPr lang="en-US" sz="18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run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18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float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&gt;(</a:t>
            </a:r>
            <a:r>
              <a:rPr lang="en-US" sz="18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chunk_size</a:t>
            </a:r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  <a:endParaRPr lang="en-US" sz="18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8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US" noProof="1"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A67250-2A0F-4152-AEA5-A4844DDF4BBB}"/>
              </a:ext>
            </a:extLst>
          </p:cNvPr>
          <p:cNvSpPr txBox="1">
            <a:spLocks/>
          </p:cNvSpPr>
          <p:nvPr/>
        </p:nvSpPr>
        <p:spPr>
          <a:xfrm>
            <a:off x="571286" y="1731908"/>
            <a:ext cx="11010900" cy="918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Queries allow applications to inspect where they’re running and dynamically adapt to the capabilities available.</a:t>
            </a:r>
          </a:p>
        </p:txBody>
      </p:sp>
    </p:spTree>
    <p:extLst>
      <p:ext uri="{BB962C8B-B14F-4D97-AF65-F5344CB8AC3E}">
        <p14:creationId xmlns:p14="http://schemas.microsoft.com/office/powerpoint/2010/main" val="403667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6936">
        <p:fade/>
      </p:transition>
    </mc:Choice>
    <mc:Fallback xmlns="">
      <p:transition spd="med" advTm="76936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BE02-4B2A-49B6-BF44-BFC5026C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IntelOne Display Light" panose="020B0403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Device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FA5EE-C6F7-4688-9F17-DF674CDD8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009" y="145597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Heterogeneous nodes may contain a mix of accelerators; device selectors provide a powerful mechanism to help you quickly select the best.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17FC04-D1E4-4AD4-A0D6-260F0ED1B31F}"/>
              </a:ext>
            </a:extLst>
          </p:cNvPr>
          <p:cNvSpPr txBox="1"/>
          <p:nvPr/>
        </p:nvSpPr>
        <p:spPr>
          <a:xfrm>
            <a:off x="752473" y="2235101"/>
            <a:ext cx="112218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struct</a:t>
            </a:r>
            <a:r>
              <a:rPr lang="en-US" sz="14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MySelector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sycl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device_selector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400" b="0" noProof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SYCL 2020 allows this to be a lambda</a:t>
            </a: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4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operator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()(</a:t>
            </a:r>
            <a:r>
              <a:rPr lang="en-US" sz="14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const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sycl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device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&amp;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const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4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score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0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400" b="1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if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b="1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not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sycl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aspect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fp64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))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</a:p>
          <a:p>
            <a:r>
              <a:rPr lang="en-US" sz="14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score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-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1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</a:p>
          <a:p>
            <a:r>
              <a:rPr lang="en-US" sz="14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0" noProof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Return negative if required features are not supported</a:t>
            </a: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400" b="1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else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if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sycl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aspect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gpu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))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</a:p>
          <a:p>
            <a:r>
              <a:rPr lang="en-US" sz="14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score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1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</a:p>
          <a:p>
            <a:r>
              <a:rPr lang="en-US" sz="14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400" b="0" noProof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Return a higher score for GPU devices</a:t>
            </a: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std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cout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0" noProof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"Scoring: "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get_info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sycl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info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device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name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&gt;()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0" noProof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" "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score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std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endl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en-US" sz="1400" b="1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score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};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main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400" b="0" noProof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Create a queue associated with the selected device</a:t>
            </a: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sycl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queue q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MySelector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{});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std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cout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0" noProof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"Selected: "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q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get_device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().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get_info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sycl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info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device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name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&gt;()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std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endl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...</a:t>
            </a:r>
            <a:endParaRPr lang="en-US" sz="1100" noProof="1"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25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4949">
        <p:fade/>
      </p:transition>
    </mc:Choice>
    <mc:Fallback xmlns="">
      <p:transition spd="med" advTm="54949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54CF3-DCF5-4912-A3A7-2B04A1EA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Subdevices</a:t>
            </a:r>
            <a:r>
              <a:rPr lang="en-US" dirty="0">
                <a:solidFill>
                  <a:schemeClr val="tx1"/>
                </a:solidFill>
              </a:rPr>
              <a:t> (e.g. NUMA Domains)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18893-3010-4280-9528-D83C1DDD5531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5F83C5-C88E-4575-925A-E6C600034BDC}"/>
              </a:ext>
            </a:extLst>
          </p:cNvPr>
          <p:cNvSpPr txBox="1"/>
          <p:nvPr/>
        </p:nvSpPr>
        <p:spPr>
          <a:xfrm>
            <a:off x="492746" y="1673454"/>
            <a:ext cx="11377613" cy="4616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400" b="1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using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namespace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sycl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info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constexpr auto </a:t>
            </a:r>
            <a:r>
              <a:rPr lang="en-US" sz="1400" noProof="1"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by_affinity_domain = partition_property::partition_by_affinity_domain;</a:t>
            </a:r>
          </a:p>
          <a:p>
            <a:r>
              <a:rPr lang="en-US" sz="14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auto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has_numa_domains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[=](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sycl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device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&amp;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auto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props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get_info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device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partition_properties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&gt;();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auto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domains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get_info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device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partition_affinity_domains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&gt;();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bool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by_affinity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std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find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props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begin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(),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props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end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(),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by_affinity_domain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!=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props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end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();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bool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by_numa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std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find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domains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begin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(),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domains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end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(),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</a:p>
          <a:p>
            <a:r>
              <a:rPr lang="en-US" sz="14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                 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partition_affinity_domain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numa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!=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domains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end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();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return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by_affinity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&amp;&amp;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by_numa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};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// Try to split selected device into sub-devices along NUMA boundaries</a:t>
            </a: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sycl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device root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sycl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device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sycl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default_selector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{});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std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vector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sycl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device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devices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1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if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has_numa_domains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root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))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devices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root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create_sub_devices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by_affinity_domain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&gt;(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partition_affinity_domain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numa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1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else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devices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std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vector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sycl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device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&gt;{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root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};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std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cout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0" noProof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"Split "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root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get_info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device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name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&gt;()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0" noProof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" into "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devices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size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</a:p>
          <a:p>
            <a:r>
              <a:rPr lang="en-US" sz="14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0" noProof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" NUMA domains."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std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::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endl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  <a:endParaRPr lang="en-US" sz="1400" noProof="1"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86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9607">
        <p:fade/>
      </p:transition>
    </mc:Choice>
    <mc:Fallback xmlns="">
      <p:transition spd="med" advTm="59607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E62B9-1C3B-440D-9E13-3878F06D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C7A66-671A-495D-AD8C-75556C4A7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4257" y="3292656"/>
            <a:ext cx="5021316" cy="3195418"/>
          </a:xfrm>
        </p:spPr>
        <p:txBody>
          <a:bodyPr/>
          <a:lstStyle/>
          <a:p>
            <a:r>
              <a:rPr lang="en-US" dirty="0"/>
              <a:t>JIT compilation-enabled optimization tool</a:t>
            </a:r>
          </a:p>
          <a:p>
            <a:r>
              <a:rPr lang="en-US" dirty="0"/>
              <a:t>Set dynamically in handler</a:t>
            </a:r>
          </a:p>
          <a:p>
            <a:r>
              <a:rPr lang="en-US" dirty="0"/>
              <a:t>Act as constant during JIT lowering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F6DB28-A962-408B-8824-ED98A1BA8E4E}"/>
              </a:ext>
            </a:extLst>
          </p:cNvPr>
          <p:cNvSpPr txBox="1"/>
          <p:nvPr/>
        </p:nvSpPr>
        <p:spPr>
          <a:xfrm>
            <a:off x="345733" y="1655982"/>
            <a:ext cx="850608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q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submit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([&amp;](</a:t>
            </a:r>
            <a:r>
              <a:rPr lang="en-US" sz="14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auto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&amp;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h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h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4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template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set_specialization_constant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BLOCKSIZE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&gt;(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blocksize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h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parallel_for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nd_range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&gt;({(</a:t>
            </a:r>
            <a:r>
              <a:rPr lang="en-US" sz="14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size_t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N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,(</a:t>
            </a:r>
            <a:r>
              <a:rPr lang="en-US" sz="14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size_t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M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},{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blocksize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blocksize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}),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[=](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nd_item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2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it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kernel_handler kh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</a:t>
            </a:r>
            <a:r>
              <a:rPr lang="en-US" sz="14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const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auto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BS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kh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4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template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get_specialization_constant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BLOCKSIZE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&gt;();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auto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id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it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get_group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().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get_id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();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const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i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id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[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1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]*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BS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</a:t>
            </a:r>
            <a:r>
              <a:rPr lang="en-US" sz="14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const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0" noProof="1">
                <a:solidFill>
                  <a:srgbClr val="0080C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j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=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id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[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0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]*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BS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;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</a:t>
            </a:r>
            <a:r>
              <a:rPr lang="en-US" sz="1400" b="1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if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BS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==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4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  do_block_static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4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&gt;(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it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i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j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M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N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K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C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A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B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1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else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if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BS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==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8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  do_block_static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8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&gt;(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it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i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j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M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N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K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C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A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B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</a:t>
            </a:r>
            <a:r>
              <a:rPr lang="en-US" sz="1400" b="1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else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if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BS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==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16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  do_block_static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&lt;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16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&gt;(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it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i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j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M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N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K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C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A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B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</a:t>
            </a:r>
            <a:r>
              <a:rPr lang="en-US" sz="140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1" noProof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else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  do_block_dyn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BS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it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i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j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M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N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K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C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A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B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  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 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});</a:t>
            </a:r>
            <a:endParaRPr lang="en-US" sz="1400" b="0" noProof="1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  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}).</a:t>
            </a:r>
            <a:r>
              <a:rPr lang="en-US" sz="1400" b="0" noProof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wait</a:t>
            </a:r>
            <a:r>
              <a:rPr lang="en-US" sz="1400" b="1" noProof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Hack" panose="020B0609030202020204" pitchFamily="49" charset="0"/>
                <a:cs typeface="Hack" panose="020B0609030202020204" pitchFamily="49" charset="0"/>
              </a:rPr>
              <a:t>();</a:t>
            </a:r>
            <a:endParaRPr lang="en-US" sz="1400" noProof="1">
              <a:latin typeface="Consolas" panose="020B060902020403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95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4902">
        <p:fade/>
      </p:transition>
    </mc:Choice>
    <mc:Fallback xmlns="">
      <p:transition spd="med" advTm="164902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6C1E-7E66-4E3D-9629-FDBD72BA0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E3909-DE39-4C06-BF1E-2E2B960C3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253" y="1475429"/>
            <a:ext cx="10515600" cy="4351338"/>
          </a:xfrm>
        </p:spPr>
        <p:txBody>
          <a:bodyPr/>
          <a:lstStyle/>
          <a:p>
            <a:r>
              <a:rPr lang="en-US" dirty="0"/>
              <a:t>Syntax and semantics based on ISO C++ algorithms</a:t>
            </a:r>
          </a:p>
          <a:p>
            <a:pPr lvl="1"/>
            <a:r>
              <a:rPr lang="en-US" noProof="1">
                <a:latin typeface="Consolas" panose="020B0609020204030204" pitchFamily="49" charset="0"/>
              </a:rPr>
              <a:t>any_of, all_of, none_of, shift_left, shift_right, reduce, exclusive_scan, inclusive_scan</a:t>
            </a:r>
          </a:p>
          <a:p>
            <a:pPr lvl="1"/>
            <a:r>
              <a:rPr lang="en-US" dirty="0"/>
              <a:t>SYCL specific: </a:t>
            </a:r>
            <a:r>
              <a:rPr lang="en-US" dirty="0">
                <a:latin typeface="Consolas" panose="020B0609020204030204" pitchFamily="49" charset="0"/>
              </a:rPr>
              <a:t>permute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select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5FB1A9-926D-4AF6-90DA-284BBE571910}"/>
              </a:ext>
            </a:extLst>
          </p:cNvPr>
          <p:cNvSpPr txBox="1"/>
          <p:nvPr/>
        </p:nvSpPr>
        <p:spPr>
          <a:xfrm>
            <a:off x="381000" y="3103183"/>
            <a:ext cx="112021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Apply a group algorithm to any number of values, described by an iterator range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The work-group reduces all inputValues and each work-item works on part of the range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9ACD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4455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inputValues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get_pointer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4455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009999"/>
                </a:solidFill>
                <a:effectLst/>
                <a:latin typeface="Consolas" panose="020B0609020204030204" pitchFamily="49" charset="0"/>
              </a:rPr>
              <a:t>1024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4455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 sycl::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joint_reduce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get_group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FF3E96"/>
                </a:solidFill>
                <a:effectLst/>
                <a:latin typeface="Consolas" panose="020B0609020204030204" pitchFamily="49" charset="0"/>
              </a:rPr>
              <a:t>plus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Apply a group algorithm to a set of values held directly by work-items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The work-group reduces a number of values equal to the size of the group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and each work-item provides one value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9ACD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44558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partial_sum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 sycl::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reduce_over_group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get_group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(),</a:t>
            </a:r>
            <a:b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                                          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inputValues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get_linear_id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()], 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FF3E96"/>
                </a:solidFill>
                <a:effectLst/>
                <a:latin typeface="Consolas" panose="020B0609020204030204" pitchFamily="49" charset="0"/>
              </a:rPr>
              <a:t>plus</a:t>
            </a:r>
            <a:r>
              <a:rPr kumimoji="0" lang="en-US" altLang="en-US" sz="1800" b="1" i="0" u="none" strike="noStrike" cap="none" normalizeH="0" baseline="0" noProof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</a:t>
            </a:r>
            <a:r>
              <a:rPr kumimoji="0" lang="en-US" altLang="en-US" sz="1800" b="0" i="0" u="none" strike="noStrike" cap="none" normalizeH="0" baseline="0" noProof="1">
                <a:ln>
                  <a:noFill/>
                </a:ln>
                <a:solidFill>
                  <a:srgbClr val="264357"/>
                </a:solidFill>
                <a:effectLst/>
                <a:latin typeface="Consolas" panose="020B0609020204030204" pitchFamily="49" charset="0"/>
              </a:rPr>
              <a:t>());</a:t>
            </a:r>
            <a:endParaRPr kumimoji="0" lang="en-US" altLang="en-US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46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2338</Words>
  <Application>Microsoft Office PowerPoint</Application>
  <PresentationFormat>Widescreen</PresentationFormat>
  <Paragraphs>196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Consolas</vt:lpstr>
      <vt:lpstr>Helvetica Neue Medium</vt:lpstr>
      <vt:lpstr>Intel Clear Light</vt:lpstr>
      <vt:lpstr>IntelOne Display Light</vt:lpstr>
      <vt:lpstr>IntelOne Display Regular</vt:lpstr>
      <vt:lpstr>IntelOne Text</vt:lpstr>
      <vt:lpstr>IntelOne Text Light</vt:lpstr>
      <vt:lpstr>Lucida Console</vt:lpstr>
      <vt:lpstr>Wingdings</vt:lpstr>
      <vt:lpstr>Office Theme</vt:lpstr>
      <vt:lpstr>Performance Portability in Practice</vt:lpstr>
      <vt:lpstr>What is “Performance Portability”?</vt:lpstr>
      <vt:lpstr>What About Productivity?</vt:lpstr>
      <vt:lpstr>Setting Goals and Tracking Progress</vt:lpstr>
      <vt:lpstr>Device Queries</vt:lpstr>
      <vt:lpstr>Device Selectors</vt:lpstr>
      <vt:lpstr>Subdevices (e.g. NUMA Domains)</vt:lpstr>
      <vt:lpstr>Specialization Constants</vt:lpstr>
      <vt:lpstr>Group Algorithms</vt:lpstr>
      <vt:lpstr>DPC++ Extension: invoke_simd</vt:lpstr>
      <vt:lpstr>Summary and Call to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Reinders, James R</dc:creator>
  <cp:lastModifiedBy>Reinders, James R</cp:lastModifiedBy>
  <cp:revision>5</cp:revision>
  <dcterms:created xsi:type="dcterms:W3CDTF">2021-10-21T13:19:53Z</dcterms:created>
  <dcterms:modified xsi:type="dcterms:W3CDTF">2021-10-25T17:42:12Z</dcterms:modified>
</cp:coreProperties>
</file>