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9" r:id="rId2"/>
    <p:sldId id="256" r:id="rId3"/>
    <p:sldId id="257" r:id="rId4"/>
    <p:sldId id="269" r:id="rId5"/>
    <p:sldId id="270" r:id="rId6"/>
    <p:sldId id="265" r:id="rId7"/>
    <p:sldId id="266" r:id="rId8"/>
    <p:sldId id="272" r:id="rId9"/>
    <p:sldId id="274" r:id="rId10"/>
    <p:sldId id="271" r:id="rId11"/>
    <p:sldId id="268" r:id="rId12"/>
    <p:sldId id="273" r:id="rId13"/>
    <p:sldId id="264" r:id="rId1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5897" autoAdjust="0"/>
  </p:normalViewPr>
  <p:slideViewPr>
    <p:cSldViewPr snapToGrid="0" showGuides="1">
      <p:cViewPr varScale="1">
        <p:scale>
          <a:sx n="71" d="100"/>
          <a:sy n="71" d="100"/>
        </p:scale>
        <p:origin x="800" y="176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24/02/2021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24/02/2021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24/02/2021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24/02/2021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24/02/2021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CC904-6B2D-AD4A-A733-C99AD515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Github.com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340E00-5B7D-0F41-BFBF-8E6E470E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User</a:t>
            </a:r>
          </a:p>
          <a:p>
            <a:r>
              <a:rPr lang="nl-BE" dirty="0"/>
              <a:t>Organisation</a:t>
            </a:r>
          </a:p>
          <a:p>
            <a:r>
              <a:rPr lang="nl-BE" dirty="0"/>
              <a:t>Project is place to track issues, features and tasks related to repositories</a:t>
            </a:r>
          </a:p>
          <a:p>
            <a:r>
              <a:rPr lang="nl-BE" dirty="0"/>
              <a:t>GitHub Issues to track ideas, enhancements, tasks, or bugs for work on GitHub</a:t>
            </a:r>
          </a:p>
          <a:p>
            <a:r>
              <a:rPr lang="nl-BE" dirty="0"/>
              <a:t>GitHub Enterprise: github.ugent.be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3EA43-2A07-CB48-8B2C-A8F92EEB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1773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4A112-F187-5B4B-8142-757B7980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 functionalities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84E3A5-3C1A-BF42-BB5D-69C447BC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3"/>
            <a:ext cx="15699575" cy="756016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GitHub flow and Discussions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86400" indent="0">
              <a:buNone/>
            </a:pPr>
            <a:endParaRPr lang="nl-BE" dirty="0"/>
          </a:p>
          <a:p>
            <a:r>
              <a:rPr lang="nl-BE" dirty="0"/>
              <a:t>GitHub pages to host a website about yourself, your organisation, or your project</a:t>
            </a:r>
          </a:p>
          <a:p>
            <a:r>
              <a:rPr lang="nl-BE" dirty="0"/>
              <a:t>GitHub classroom to distribute code, give students feedback and collect assignments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D2F08D-9B67-5A48-980F-26D72BD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775ED8-C0BD-7A49-B4B2-9AA6491B0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6" b="11792"/>
          <a:stretch/>
        </p:blipFill>
        <p:spPr bwMode="auto">
          <a:xfrm>
            <a:off x="4622798" y="1963129"/>
            <a:ext cx="9401897" cy="333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7919D-44BB-3445-BEE7-99CE7D89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Using GitHub in research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16A72C-1D5D-7548-9413-917C7B1E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Share code</a:t>
            </a:r>
          </a:p>
          <a:p>
            <a:r>
              <a:rPr lang="nl-BE" dirty="0"/>
              <a:t>Share data</a:t>
            </a:r>
          </a:p>
          <a:p>
            <a:r>
              <a:rPr lang="nl-BE"/>
              <a:t>Share R scripts using RStudio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47BB7C-9D61-3142-BE61-3247C729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329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 dirty="0"/>
              <a:t>Frederik Gailly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cap="all" dirty="0"/>
              <a:t>Business Informatics Research Group</a:t>
            </a:r>
            <a:br>
              <a:rPr lang="en-GB" cap="all" dirty="0"/>
            </a:br>
            <a:br>
              <a:rPr lang="en-GB" dirty="0"/>
            </a:br>
            <a:r>
              <a:rPr lang="en-GB" dirty="0"/>
              <a:t>E	</a:t>
            </a:r>
            <a:r>
              <a:rPr lang="en-GB" dirty="0" err="1"/>
              <a:t>Frederik.Gailly@ugent.be</a:t>
            </a:r>
            <a:br>
              <a:rPr lang="en-GB" dirty="0"/>
            </a:br>
            <a:r>
              <a:rPr lang="en-GB" dirty="0"/>
              <a:t>	</a:t>
            </a:r>
            <a:r>
              <a:rPr lang="nl-NL" dirty="0"/>
              <a:t>@</a:t>
            </a:r>
            <a:r>
              <a:rPr lang="nl-NL" dirty="0" err="1"/>
              <a:t>fgailly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 err="1"/>
              <a:t>www.mis.ugent.be</a:t>
            </a:r>
            <a:r>
              <a:rPr lang="en-GB" dirty="0"/>
              <a:t>/</a:t>
            </a:r>
            <a:r>
              <a:rPr lang="en-GB" dirty="0" err="1"/>
              <a:t>gailly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6" y="4470291"/>
            <a:ext cx="280417" cy="3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Github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Dummies</a:t>
            </a:r>
            <a:endParaRPr lang="nl-NL" dirty="0"/>
          </a:p>
        </p:txBody>
      </p:sp>
      <p:sp>
        <p:nvSpPr>
          <p:cNvPr id="20" name="Ondertitel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SSHT </a:t>
            </a:r>
            <a:r>
              <a:rPr lang="nl-NL" dirty="0" err="1"/>
              <a:t>session</a:t>
            </a:r>
            <a:r>
              <a:rPr lang="nl-NL" dirty="0"/>
              <a:t> -  25th November 2020</a:t>
            </a:r>
          </a:p>
        </p:txBody>
      </p:sp>
      <p:sp>
        <p:nvSpPr>
          <p:cNvPr id="21" name="Tijdelijke aanduiding voor afbeelding 2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3" name="Tijdelijke aanduiding voor afbeelding 2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4" name="Tijdelijke aanduiding voor afbeelding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UGENT MIS RESEARCH GROUP</a:t>
            </a:r>
            <a:endParaRPr lang="en-GB" dirty="0"/>
          </a:p>
        </p:txBody>
      </p:sp>
      <p:pic>
        <p:nvPicPr>
          <p:cNvPr id="1030" name="Picture 6" descr="git vs GitHub">
            <a:extLst>
              <a:ext uri="{FF2B5EF4-FFF2-40B4-BE49-F238E27FC236}">
                <a16:creationId xmlns:a16="http://schemas.microsoft.com/office/drawing/2014/main" id="{98B85C7C-9902-FC4F-B426-82B1FBF4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409" y="1515317"/>
            <a:ext cx="7044266" cy="352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systems (VCS)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Class of systems for managing changes to computer programs, documents, large web sites, or other collections of information</a:t>
            </a:r>
          </a:p>
          <a:p>
            <a:r>
              <a:rPr lang="en-GB" dirty="0"/>
              <a:t>Stand-alone applications or embedded in various types of software (e.g. word, content management systems )</a:t>
            </a:r>
          </a:p>
          <a:p>
            <a:r>
              <a:rPr lang="en-GB" dirty="0"/>
              <a:t>GIT: an open-source, distributed version control systems</a:t>
            </a:r>
          </a:p>
          <a:p>
            <a:r>
              <a:rPr lang="en-GB" dirty="0"/>
              <a:t>GitHub: a platform for hosting and collaborating on Git repositories</a:t>
            </a:r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90EC7-4A61-7245-9D46-D872292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Glossary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A38C3-2CD8-8242-B3F1-9568E128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repository: where files’ current and historical data are stored, ofter on a server</a:t>
            </a:r>
          </a:p>
          <a:p>
            <a:r>
              <a:rPr lang="nl-BE" dirty="0"/>
              <a:t>clone: a local version of a repository</a:t>
            </a:r>
          </a:p>
          <a:p>
            <a:r>
              <a:rPr lang="nl-BE" dirty="0"/>
              <a:t>branch: a set  of files under version control may be branched or forked at a point in time so that two copies of those files may develop at different speeds or in different ways</a:t>
            </a:r>
          </a:p>
          <a:p>
            <a:r>
              <a:rPr lang="nl-BE" dirty="0"/>
              <a:t>fork: a copy of a repository on GitHub owned by a different user</a:t>
            </a:r>
          </a:p>
          <a:p>
            <a:r>
              <a:rPr lang="nl-BE" dirty="0"/>
              <a:t>Commit: a Git object, a snapshot of the repository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8BA700-46A1-FC46-81C8-D4D835FF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82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B9CEC-70DA-634C-81F1-7F4DCD4F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command line instructions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13361D-B667-634E-B837-FF126E6B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See Git Cheat Sheet or Git help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C85BB8-0376-BB41-B31D-8800513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40B01B-88A1-4C4B-8E6E-7F9F9B38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2148027"/>
            <a:ext cx="9538422" cy="68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5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42025-04BD-6B4F-8A64-72EA9303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B99AF9-705E-AD42-A03D-570A6D9D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00800" indent="-914400">
              <a:buFont typeface="+mj-lt"/>
              <a:buAutoNum type="arabicPeriod"/>
            </a:pPr>
            <a:r>
              <a:rPr lang="nl-BE" dirty="0"/>
              <a:t>Create github account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Install Github + Install Command line tools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Create directory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Connect Directory to GitHub Reposity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Add file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Commit file</a:t>
            </a:r>
          </a:p>
          <a:p>
            <a:pPr marL="1000800" indent="-914400">
              <a:buFont typeface="+mj-lt"/>
              <a:buAutoNum type="arabicPeriod"/>
            </a:pPr>
            <a:r>
              <a:rPr lang="nl-BE" dirty="0"/>
              <a:t>Pull changes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604E4B-75B4-5E40-B0DF-A8D6374B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074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E34EE-663A-AB42-8D7E-C2D209F6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GITHuB Desktop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8F8086-2300-974E-9DE4-93857BC6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5E12B0-A09A-8341-BF46-A90EF0C3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494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62651-636E-E74D-A6B3-6A090A43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GitHUB R-Studio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F2AC97-5D78-4B43-990D-88358BFD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911ACF-5C86-3B44-A88A-09FFBBF1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908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60708-FF54-0D4A-B2A1-25943C0C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Github special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6BFDE6-29B3-AF43-8B87-5D20EF4A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README.md</a:t>
            </a:r>
          </a:p>
          <a:p>
            <a:r>
              <a:rPr lang="nl-BE"/>
              <a:t>.GIT directory: meta-data about repository</a:t>
            </a: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7522ED-E2DA-B642-8596-90974693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9590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DD7702C-4D66-374A-A9C3-584AF8C0F83D}" vid="{E2A0F9A3-305F-2D47-8C06-86C12E7AE8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1715</TotalTime>
  <Words>359</Words>
  <Application>Microsoft Macintosh PowerPoint</Application>
  <PresentationFormat>Aangepast</PresentationFormat>
  <Paragraphs>60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Calibri</vt:lpstr>
      <vt:lpstr>Kantoorthema</vt:lpstr>
      <vt:lpstr>PowerPoint-presentatie</vt:lpstr>
      <vt:lpstr>Github  for Dummies</vt:lpstr>
      <vt:lpstr>Version control systems (VCS)</vt:lpstr>
      <vt:lpstr>Glossary</vt:lpstr>
      <vt:lpstr>Git command line instructions</vt:lpstr>
      <vt:lpstr>GIT Demo</vt:lpstr>
      <vt:lpstr>GITHuB Desktop Demo</vt:lpstr>
      <vt:lpstr>GitHUB R-Studio demo</vt:lpstr>
      <vt:lpstr>Github special files</vt:lpstr>
      <vt:lpstr>Github.com</vt:lpstr>
      <vt:lpstr>Extra functionalities</vt:lpstr>
      <vt:lpstr>Using GitHub in research</vt:lpstr>
      <vt:lpstr>Frederik Gailly   Business Informatics Research Group  E Frederik.Gailly@ugent.be  @fgailly    www.mis.ugent.be/gailly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Frederik Gailly</dc:creator>
  <cp:lastModifiedBy>Frederik Gailly</cp:lastModifiedBy>
  <cp:revision>4</cp:revision>
  <dcterms:created xsi:type="dcterms:W3CDTF">2021-02-21T20:16:43Z</dcterms:created>
  <dcterms:modified xsi:type="dcterms:W3CDTF">2021-02-24T10:39:14Z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