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9" r:id="rId2"/>
    <p:sldId id="256" r:id="rId3"/>
    <p:sldId id="257" r:id="rId4"/>
    <p:sldId id="265" r:id="rId5"/>
    <p:sldId id="266" r:id="rId6"/>
    <p:sldId id="267" r:id="rId7"/>
    <p:sldId id="268" r:id="rId8"/>
    <p:sldId id="264" r:id="rId9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5897" autoAdjust="0"/>
  </p:normalViewPr>
  <p:slideViewPr>
    <p:cSldViewPr snapToGrid="0" showGuides="1">
      <p:cViewPr varScale="1">
        <p:scale>
          <a:sx n="76" d="100"/>
          <a:sy n="76" d="100"/>
        </p:scale>
        <p:origin x="568" y="320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88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70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F84-246C-4657-8172-1E2969D0F603}" type="datetime1">
              <a:rPr lang="en-GB" smtClean="0"/>
              <a:t>21/02/2021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‹nr.›</a:t>
            </a:fld>
            <a:endParaRPr lang="en-GB"/>
          </a:p>
        </p:txBody>
      </p:sp>
      <p:pic>
        <p:nvPicPr>
          <p:cNvPr id="6" name="Logo Large 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47" y="2283675"/>
            <a:ext cx="4800610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/>
              <a:t>Klik om stijl te bewerken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  <p:sp>
        <p:nvSpPr>
          <p:cNvPr id="16" name="Oranisation Placeholder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580530" y="395008"/>
            <a:ext cx="8294400" cy="540000"/>
          </a:xfrm>
        </p:spPr>
        <p:txBody>
          <a:bodyPr anchor="b" anchorCtr="0">
            <a:normAutofit/>
          </a:bodyPr>
          <a:lstStyle>
            <a:lvl1pPr>
              <a:lnSpc>
                <a:spcPts val="1700"/>
              </a:lnSpc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41795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marL="536400" indent="-4500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1170000" indent="-450000">
              <a:lnSpc>
                <a:spcPct val="120000"/>
              </a:lnSpc>
              <a:defRPr/>
            </a:lvl2pPr>
            <a:lvl3pPr marL="1756800" indent="-450000" defTabSz="457200">
              <a:lnSpc>
                <a:spcPct val="120000"/>
              </a:lnSpc>
              <a:defRPr/>
            </a:lvl3pPr>
            <a:lvl4pPr marL="2329200" indent="-550800" defTabSz="457200">
              <a:lnSpc>
                <a:spcPct val="120000"/>
              </a:lnSpc>
              <a:defRPr/>
            </a:lvl4pPr>
            <a:lvl5pPr marL="2962800" indent="-4428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AF6-1686-4743-9124-83F33F1A0EA9}" type="datetime1">
              <a:rPr lang="en-GB" noProof="0" smtClean="0"/>
              <a:t>21/02/2021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DBF0-A618-4E69-83BB-0C41E08702AA}" type="datetime1">
              <a:rPr lang="en-GB" noProof="0" smtClean="0"/>
              <a:t>21/02/2021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3E58-CDC3-4782-B82C-4D381C795B98}" type="datetime1">
              <a:rPr lang="en-GB" noProof="0" smtClean="0"/>
              <a:t>21/02/2021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‹nr.›</a:t>
            </a:fld>
            <a:endParaRPr lang="en-GB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65D1-804F-429B-83CD-3EFA8410E123}" type="datetime1">
              <a:rPr lang="en-GB" smtClean="0"/>
              <a:t>21/02/2021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15183366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1717969"/>
          </a:xfrm>
        </p:spPr>
        <p:txBody>
          <a:bodyPr>
            <a:normAutofit/>
          </a:bodyPr>
          <a:lstStyle>
            <a:lvl1pPr>
              <a:lnSpc>
                <a:spcPts val="35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41795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NL" noProof="0"/>
              <a:t>Klik om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A3CA-1064-434F-B179-AB3B0298C0D6}" type="datetime1">
              <a:rPr lang="en-GB" noProof="0" smtClean="0"/>
              <a:t>21/02/2021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Logo EN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9180"/>
            <a:ext cx="2307600" cy="18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3600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45878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4133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Git &amp; </a:t>
            </a:r>
            <a:r>
              <a:rPr lang="nl-NL" dirty="0" err="1"/>
              <a:t>Github</a:t>
            </a:r>
            <a:endParaRPr lang="nl-NL" dirty="0"/>
          </a:p>
        </p:txBody>
      </p:sp>
      <p:sp>
        <p:nvSpPr>
          <p:cNvPr id="20" name="Ondertitel 1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SSHHT </a:t>
            </a:r>
            <a:r>
              <a:rPr lang="nl-NL" dirty="0" err="1"/>
              <a:t>session</a:t>
            </a:r>
            <a:r>
              <a:rPr lang="nl-NL" dirty="0"/>
              <a:t> -  25th November 2020</a:t>
            </a:r>
          </a:p>
        </p:txBody>
      </p:sp>
      <p:sp>
        <p:nvSpPr>
          <p:cNvPr id="21" name="Tijdelijke aanduiding voor afbeelding 20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2" name="Tijdelijke aanduiding voor afbeelding 2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3" name="Tijdelijke aanduiding voor afbeelding 2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4" name="Tijdelijke aanduiding voor afbeelding 2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Text Placeholder Organsation L1/L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/>
              <a:t>UGENT MIS RESEARCH GROUP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85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42025-04BD-6B4F-8A64-72EA9303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Before we start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B99AF9-705E-AD42-A03D-570A6D9D4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Create github account</a:t>
            </a:r>
          </a:p>
          <a:p>
            <a:r>
              <a:rPr lang="nl-BE" dirty="0"/>
              <a:t>Install Github</a:t>
            </a:r>
          </a:p>
          <a:p>
            <a:r>
              <a:rPr lang="nl-BE" dirty="0"/>
              <a:t>Install Command line tools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604E4B-75B4-5E40-B0DF-A8D6374B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6074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E34EE-663A-AB42-8D7E-C2D209F6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GIT 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8F8086-2300-974E-9DE4-93857BC65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55E12B0-A09A-8341-BF46-A90EF0C3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0494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A26AA-BB31-7248-9609-6158ADA1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Git demo using GIThub desktop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188024-9C39-714D-AE78-50777EF93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0F4FB57-9BDA-A44F-899C-D2ACB1C9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1476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4A112-F187-5B4B-8142-757B7980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Extra functionalities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84E3A5-3C1A-BF42-BB5D-69C447BC6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CD2F08D-9B67-5A48-980F-26D72BD0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897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500"/>
              <a:t>&lt; presenter’s name &gt;</a:t>
            </a:r>
            <a:br>
              <a:rPr lang="en-GB"/>
            </a:br>
            <a:r>
              <a:rPr lang="en-GB"/>
              <a:t>&lt; job title &gt;</a:t>
            </a:r>
            <a:br>
              <a:rPr lang="en-GB"/>
            </a:br>
            <a:br>
              <a:rPr lang="en-GB"/>
            </a:br>
            <a:r>
              <a:rPr lang="en-GB" cap="all"/>
              <a:t>&lt; department or office &gt;</a:t>
            </a:r>
            <a:br>
              <a:rPr lang="en-GB" cap="all"/>
            </a:br>
            <a:br>
              <a:rPr lang="en-GB"/>
            </a:br>
            <a:r>
              <a:rPr lang="en-GB"/>
              <a:t>E	&lt;first name&gt;.&lt;surname&gt;@ugent.be</a:t>
            </a:r>
            <a:br>
              <a:rPr lang="en-GB"/>
            </a:br>
            <a:r>
              <a:rPr lang="en-GB"/>
              <a:t>T	+32 9 000 00 00</a:t>
            </a:r>
            <a:br>
              <a:rPr lang="en-GB"/>
            </a:br>
            <a:r>
              <a:rPr lang="en-GB"/>
              <a:t>M	+32 400 00 00 00</a:t>
            </a:r>
            <a:br>
              <a:rPr lang="en-GB"/>
            </a:br>
            <a:br>
              <a:rPr lang="en-GB"/>
            </a:br>
            <a:r>
              <a:rPr lang="en-GB"/>
              <a:t>www.ugent.be</a:t>
            </a:r>
            <a:br>
              <a:rPr lang="en-GB"/>
            </a:br>
            <a:endParaRPr lang="en-GB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/>
              <a:t>Ghent</a:t>
            </a:r>
            <a:r>
              <a:rPr lang="nl-NL" dirty="0"/>
              <a:t> University</a:t>
            </a:r>
            <a:br>
              <a:rPr lang="nl-NL" dirty="0"/>
            </a:br>
            <a:r>
              <a:rPr lang="nl-NL" dirty="0"/>
              <a:t>@</a:t>
            </a:r>
            <a:r>
              <a:rPr lang="nl-NL" dirty="0" err="1"/>
              <a:t>ugent</a:t>
            </a:r>
            <a:br>
              <a:rPr lang="nl-NL" dirty="0"/>
            </a:br>
            <a:r>
              <a:rPr lang="nl-NL" dirty="0" err="1"/>
              <a:t>Ghent</a:t>
            </a:r>
            <a:r>
              <a:rPr lang="nl-NL" dirty="0"/>
              <a:t> University</a:t>
            </a:r>
          </a:p>
          <a:p>
            <a:endParaRPr lang="nl-NL" dirty="0"/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0" y="3161604"/>
            <a:ext cx="280417" cy="335281"/>
          </a:xfrm>
          <a:prstGeom prst="rect">
            <a:avLst/>
          </a:prstGeom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0" y="3599274"/>
            <a:ext cx="280417" cy="356617"/>
          </a:xfrm>
          <a:prstGeom prst="rect">
            <a:avLst/>
          </a:prstGeom>
        </p:spPr>
      </p:pic>
      <p:pic>
        <p:nvPicPr>
          <p:cNvPr id="7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0" y="4103436"/>
            <a:ext cx="280417" cy="2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379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1DD7702C-4D66-374A-A9C3-584AF8C0F83D}" vid="{E2A0F9A3-305F-2D47-8C06-86C12E7AE8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Kantoorthema</Template>
  <TotalTime>849</TotalTime>
  <Words>106</Words>
  <Application>Microsoft Macintosh PowerPoint</Application>
  <PresentationFormat>Aangepast</PresentationFormat>
  <Paragraphs>20</Paragraphs>
  <Slides>8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Arial</vt:lpstr>
      <vt:lpstr>Calibri</vt:lpstr>
      <vt:lpstr>Kantoorthema</vt:lpstr>
      <vt:lpstr>PowerPoint-presentatie</vt:lpstr>
      <vt:lpstr>Git &amp; Github</vt:lpstr>
      <vt:lpstr>Version control</vt:lpstr>
      <vt:lpstr>Before we start</vt:lpstr>
      <vt:lpstr>GIT Demo</vt:lpstr>
      <vt:lpstr>Git demo using GIThub desktop</vt:lpstr>
      <vt:lpstr>Extra functionalities</vt:lpstr>
      <vt:lpstr>&lt; presenter’s name &gt; &lt; job title &gt;  &lt; department or office &gt;  E &lt;first name&gt;.&lt;surname&gt;@ugent.be T +32 9 000 00 00 M +32 400 00 00 00  www.ugent.be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Frederik Gailly</dc:creator>
  <cp:lastModifiedBy>Frederik Gailly</cp:lastModifiedBy>
  <cp:revision>1</cp:revision>
  <dcterms:created xsi:type="dcterms:W3CDTF">2021-02-21T20:16:43Z</dcterms:created>
  <dcterms:modified xsi:type="dcterms:W3CDTF">2021-02-22T10:26:42Z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2016-09-20T22:00:00Z</vt:filetime>
  </property>
  <property fmtid="{D5CDD505-2E9C-101B-9397-08002B2CF9AE}" pid="5" name="Build">
    <vt:i4>13</vt:i4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5">
    <vt:lpwstr>set text box and shape defaults</vt:lpwstr>
  </property>
  <property fmtid="{D5CDD505-2E9C-101B-9397-08002B2CF9AE}" pid="11" name="Cmt 6">
    <vt:lpwstr>end slide text acc. to letter</vt:lpwstr>
  </property>
  <property fmtid="{D5CDD505-2E9C-101B-9397-08002B2CF9AE}" pid="12" name="Cmt 7">
    <vt:lpwstr>logo opening slide sharpened</vt:lpwstr>
  </property>
  <property fmtid="{D5CDD505-2E9C-101B-9397-08002B2CF9AE}" pid="13" name="Cmt 8-9">
    <vt:lpwstr>comments 19-9-2016</vt:lpwstr>
  </property>
  <property fmtid="{D5CDD505-2E9C-101B-9397-08002B2CF9AE}" pid="14" name="Cmt 10">
    <vt:lpwstr>social media data redesigned</vt:lpwstr>
  </property>
  <property fmtid="{D5CDD505-2E9C-101B-9397-08002B2CF9AE}" pid="15" name="Cmt 11">
    <vt:lpwstr>Title Slide renamed to TitleSlide</vt:lpwstr>
  </property>
  <property fmtid="{D5CDD505-2E9C-101B-9397-08002B2CF9AE}" pid="16" name="Cmt 12">
    <vt:lpwstr>Title and text size</vt:lpwstr>
  </property>
  <property fmtid="{D5CDD505-2E9C-101B-9397-08002B2CF9AE}" pid="17" name="Cmt 13">
    <vt:lpwstr>socmed pictos &gt; normal view</vt:lpwstr>
  </property>
</Properties>
</file>