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4"/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Alata"/>
      <p:regular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Fira Sans Extra Condense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regular.fntdata"/><Relationship Id="rId42" Type="http://schemas.openxmlformats.org/officeDocument/2006/relationships/font" Target="fonts/FiraSansExtraCondensed-italic.fntdata"/><Relationship Id="rId41" Type="http://schemas.openxmlformats.org/officeDocument/2006/relationships/font" Target="fonts/FiraSansExtraCondensed-bold.fntdata"/><Relationship Id="rId43" Type="http://schemas.openxmlformats.org/officeDocument/2006/relationships/font" Target="fonts/FiraSansExtra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Nunito-boldItalic.fntdata"/><Relationship Id="rId33" Type="http://schemas.openxmlformats.org/officeDocument/2006/relationships/font" Target="fonts/Montserrat-italic.fntdata"/><Relationship Id="rId32" Type="http://schemas.openxmlformats.org/officeDocument/2006/relationships/font" Target="fonts/Montserrat-bold.fntdata"/><Relationship Id="rId35" Type="http://schemas.openxmlformats.org/officeDocument/2006/relationships/font" Target="fonts/Alata-regular.fntdata"/><Relationship Id="rId34" Type="http://schemas.openxmlformats.org/officeDocument/2006/relationships/font" Target="fonts/Montserrat-boldItalic.fntdata"/><Relationship Id="rId37" Type="http://schemas.openxmlformats.org/officeDocument/2006/relationships/font" Target="fonts/MontserratMedium-bold.fntdata"/><Relationship Id="rId36" Type="http://schemas.openxmlformats.org/officeDocument/2006/relationships/font" Target="fonts/MontserratMedium-regular.fntdata"/><Relationship Id="rId39" Type="http://schemas.openxmlformats.org/officeDocument/2006/relationships/font" Target="fonts/MontserratMedium-boldItalic.fntdata"/><Relationship Id="rId38" Type="http://schemas.openxmlformats.org/officeDocument/2006/relationships/font" Target="fonts/MontserratMedium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29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2926c3cd98_2_56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22926c3cd98_2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2926c3cd98_6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2926c3cd98_6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2926c3cd98_2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g22926c3cd98_2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2926c3cd98_2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22926c3cd98_2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2926c3cd98_2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g22926c3cd98_2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2926c3cd9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g22926c3cd9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2926c3cd98_2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6" name="Google Shape;1136;g22926c3cd98_2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2926c3cd98_2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22926c3cd98_2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2926c3cd98_2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22926c3cd98_2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2926c3cd98_2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g22926c3cd98_2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2926c3cd98_2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22926c3cd98_2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2926c3cd98_6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g22926c3cd98_6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2926c3cd98_2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g22926c3cd98_2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2926c3cd98_2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22926c3cd98_2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2926c3cd98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2926c3cd98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2926c3cd98_6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2926c3cd98_6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1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4" name="Google Shape;64;p1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" name="Google Shape;69;p15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70" name="Google Shape;70;p15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" name="Google Shape;72;p15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73" name="Google Shape;73;p15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76" name="Google Shape;76;p15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0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82" name="Google Shape;82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83" name="Google Shape;83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85" name="Google Shape;85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" name="Google Shape;88;p17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89" name="Google Shape;89;p17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90" name="Google Shape;90;p17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" name="Google Shape;91;p17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92" name="Google Shape;92;p17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7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95" name="Google Shape;95;p17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1" name="Google Shape;101;p1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3" name="Google Shape;103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714300" y="1673500"/>
            <a:ext cx="3732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4698775" y="1673500"/>
            <a:ext cx="37320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1" name="Google Shape;111;p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2" name="Google Shape;112;p2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4" name="Google Shape;114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1" name="Google Shape;121;p2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2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3" name="Google Shape;123;p2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" name="Google Shape;126;p2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27" name="Google Shape;127;p2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28" name="Google Shape;128;p2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" name="Google Shape;129;p2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30" name="Google Shape;130;p2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2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2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33" name="Google Shape;133;p2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4" name="Google Shape;134;p22"/>
          <p:cNvSpPr txBox="1"/>
          <p:nvPr>
            <p:ph type="title"/>
          </p:nvPr>
        </p:nvSpPr>
        <p:spPr>
          <a:xfrm>
            <a:off x="2792375" y="1413700"/>
            <a:ext cx="3777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2792400" y="2185483"/>
            <a:ext cx="3777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2" type="title"/>
          </p:nvPr>
        </p:nvSpPr>
        <p:spPr>
          <a:xfrm>
            <a:off x="439175" y="2982575"/>
            <a:ext cx="3777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3" type="subTitle"/>
          </p:nvPr>
        </p:nvSpPr>
        <p:spPr>
          <a:xfrm>
            <a:off x="439175" y="3754328"/>
            <a:ext cx="3777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4" type="title"/>
          </p:nvPr>
        </p:nvSpPr>
        <p:spPr>
          <a:xfrm>
            <a:off x="4927525" y="2982575"/>
            <a:ext cx="37773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5" type="subTitle"/>
          </p:nvPr>
        </p:nvSpPr>
        <p:spPr>
          <a:xfrm>
            <a:off x="4927525" y="3754330"/>
            <a:ext cx="3777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2" type="title"/>
          </p:nvPr>
        </p:nvSpPr>
        <p:spPr>
          <a:xfrm>
            <a:off x="1383375" y="200396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1383375" y="2360975"/>
            <a:ext cx="2276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3" type="title"/>
          </p:nvPr>
        </p:nvSpPr>
        <p:spPr>
          <a:xfrm>
            <a:off x="1383375" y="326808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4"/>
          <p:cNvSpPr txBox="1"/>
          <p:nvPr>
            <p:ph idx="4" type="subTitle"/>
          </p:nvPr>
        </p:nvSpPr>
        <p:spPr>
          <a:xfrm>
            <a:off x="1383375" y="3625101"/>
            <a:ext cx="2276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5" type="title"/>
          </p:nvPr>
        </p:nvSpPr>
        <p:spPr>
          <a:xfrm>
            <a:off x="5493375" y="200396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4"/>
          <p:cNvSpPr txBox="1"/>
          <p:nvPr>
            <p:ph idx="6" type="subTitle"/>
          </p:nvPr>
        </p:nvSpPr>
        <p:spPr>
          <a:xfrm>
            <a:off x="5493375" y="2360975"/>
            <a:ext cx="2276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7" type="title"/>
          </p:nvPr>
        </p:nvSpPr>
        <p:spPr>
          <a:xfrm>
            <a:off x="5493375" y="326808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24"/>
          <p:cNvSpPr txBox="1"/>
          <p:nvPr>
            <p:ph idx="8" type="subTitle"/>
          </p:nvPr>
        </p:nvSpPr>
        <p:spPr>
          <a:xfrm>
            <a:off x="5493375" y="3625101"/>
            <a:ext cx="2276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25"/>
          <p:cNvSpPr txBox="1"/>
          <p:nvPr>
            <p:ph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25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5"/>
          <p:cNvSpPr txBox="1"/>
          <p:nvPr>
            <p:ph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5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5"/>
          <p:cNvSpPr txBox="1"/>
          <p:nvPr>
            <p:ph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25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5"/>
          <p:cNvSpPr txBox="1"/>
          <p:nvPr>
            <p:ph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25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8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2" type="title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26"/>
          <p:cNvSpPr txBox="1"/>
          <p:nvPr>
            <p:ph idx="3" type="title"/>
          </p:nvPr>
        </p:nvSpPr>
        <p:spPr>
          <a:xfrm>
            <a:off x="738282" y="2103438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4" type="title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6"/>
          <p:cNvSpPr txBox="1"/>
          <p:nvPr>
            <p:ph idx="5" type="title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6"/>
          <p:cNvSpPr txBox="1"/>
          <p:nvPr>
            <p:ph idx="6" type="subTitle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7" type="title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6"/>
          <p:cNvSpPr txBox="1"/>
          <p:nvPr>
            <p:ph idx="8" type="title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6"/>
          <p:cNvSpPr txBox="1"/>
          <p:nvPr>
            <p:ph idx="9" type="subTitle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3" type="title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26"/>
          <p:cNvSpPr txBox="1"/>
          <p:nvPr>
            <p:ph idx="14" type="title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6"/>
          <p:cNvSpPr txBox="1"/>
          <p:nvPr>
            <p:ph idx="15" type="subTitle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83" name="Google Shape;183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4" name="Google Shape;184;p2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6" name="Google Shape;186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91" name="Google Shape;191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93" name="Google Shape;193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6" name="Google Shape;196;p27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00" name="Google Shape;200;p28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2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2" name="Google Shape;202;p2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5" name="Google Shape;205;p2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06" name="Google Shape;206;p2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07" name="Google Shape;207;p2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" name="Google Shape;208;p2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09" name="Google Shape;209;p2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12" name="Google Shape;212;p2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3" name="Google Shape;213;p2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29"/>
          <p:cNvSpPr txBox="1"/>
          <p:nvPr>
            <p:ph idx="1" type="subTitle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1768000" y="2483450"/>
            <a:ext cx="2157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4500075" y="2483450"/>
            <a:ext cx="23967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2"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3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3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3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8" name="Google Shape;228;p3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29" name="Google Shape;229;p3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30" name="Google Shape;230;p3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1" name="Google Shape;231;p3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32" name="Google Shape;232;p3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3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3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35" name="Google Shape;235;p3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6" name="Google Shape;236;p31"/>
          <p:cNvSpPr txBox="1"/>
          <p:nvPr>
            <p:ph type="title"/>
          </p:nvPr>
        </p:nvSpPr>
        <p:spPr>
          <a:xfrm>
            <a:off x="5266075" y="1983475"/>
            <a:ext cx="28812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5273475" y="2846800"/>
            <a:ext cx="28812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0" name="Google Shape;240;p32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4" name="Google Shape;244;p33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3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6" name="Google Shape;246;p3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1" name="Google Shape;251;p3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52" name="Google Shape;252;p3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3" name="Google Shape;253;p3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4" name="Google Shape;254;p3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5" name="Google Shape;255;p3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3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3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58" name="Google Shape;258;p3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65" name="Google Shape;265;p3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66" name="Google Shape;266;p3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" name="Google Shape;267;p3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8" name="Google Shape;268;p3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1" name="Google Shape;271;p35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72" name="Google Shape;272;p35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3" name="Google Shape;273;p35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4" name="Google Shape;274;p35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75" name="Google Shape;275;p35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35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35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78" name="Google Shape;278;p35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83" name="Google Shape;283;p37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817200" y="2706510"/>
            <a:ext cx="23961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0" name="Google Shape;290;p40"/>
          <p:cNvSpPr txBox="1"/>
          <p:nvPr>
            <p:ph idx="1" type="subTitle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1" name="Google Shape;291;p40"/>
          <p:cNvSpPr txBox="1"/>
          <p:nvPr>
            <p:ph idx="2" type="title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41"/>
          <p:cNvSpPr txBox="1"/>
          <p:nvPr>
            <p:ph idx="1" type="subTitle"/>
          </p:nvPr>
        </p:nvSpPr>
        <p:spPr>
          <a:xfrm>
            <a:off x="3082500" y="3757950"/>
            <a:ext cx="252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2" type="title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1398400" y="1481175"/>
            <a:ext cx="6807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42"/>
          <p:cNvSpPr txBox="1"/>
          <p:nvPr>
            <p:ph idx="2" type="title"/>
          </p:nvPr>
        </p:nvSpPr>
        <p:spPr>
          <a:xfrm>
            <a:off x="1398392" y="3060850"/>
            <a:ext cx="1902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9" name="Google Shape;299;p42"/>
          <p:cNvSpPr txBox="1"/>
          <p:nvPr>
            <p:ph idx="1" type="subTitle"/>
          </p:nvPr>
        </p:nvSpPr>
        <p:spPr>
          <a:xfrm>
            <a:off x="1398400" y="3457575"/>
            <a:ext cx="1902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0" name="Google Shape;300;p42"/>
          <p:cNvSpPr txBox="1"/>
          <p:nvPr>
            <p:ph idx="3" type="title"/>
          </p:nvPr>
        </p:nvSpPr>
        <p:spPr>
          <a:xfrm>
            <a:off x="3812892" y="3060850"/>
            <a:ext cx="1902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" name="Google Shape;301;p42"/>
          <p:cNvSpPr txBox="1"/>
          <p:nvPr>
            <p:ph idx="4" type="subTitle"/>
          </p:nvPr>
        </p:nvSpPr>
        <p:spPr>
          <a:xfrm>
            <a:off x="3812900" y="3457575"/>
            <a:ext cx="1902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2" name="Google Shape;302;p42"/>
          <p:cNvSpPr txBox="1"/>
          <p:nvPr>
            <p:ph idx="5" type="title"/>
          </p:nvPr>
        </p:nvSpPr>
        <p:spPr>
          <a:xfrm>
            <a:off x="6227442" y="3060850"/>
            <a:ext cx="1902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3" name="Google Shape;303;p42"/>
          <p:cNvSpPr txBox="1"/>
          <p:nvPr>
            <p:ph idx="6" type="subTitle"/>
          </p:nvPr>
        </p:nvSpPr>
        <p:spPr>
          <a:xfrm>
            <a:off x="6227450" y="3457575"/>
            <a:ext cx="1902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43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8" name="Google Shape;308;p43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43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0" name="Google Shape;310;p43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43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44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5" name="Google Shape;315;p44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6" name="Google Shape;316;p44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7" name="Google Shape;317;p44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8" name="Google Shape;318;p44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44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4" name="Google Shape;324;p45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5" name="Google Shape;325;p45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6" name="Google Shape;326;p45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7" name="Google Shape;327;p45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328" name="Google Shape;328;p4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29" name="Google Shape;329;p4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" name="Google Shape;330;p4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31" name="Google Shape;331;p4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6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1244350" y="3670450"/>
            <a:ext cx="2104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6" name="Google Shape;336;p46"/>
          <p:cNvSpPr txBox="1"/>
          <p:nvPr>
            <p:ph idx="1" type="subTitle"/>
          </p:nvPr>
        </p:nvSpPr>
        <p:spPr>
          <a:xfrm>
            <a:off x="1244350" y="4067175"/>
            <a:ext cx="2104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37" name="Google Shape;337;p46"/>
          <p:cNvSpPr txBox="1"/>
          <p:nvPr>
            <p:ph idx="2" type="title"/>
          </p:nvPr>
        </p:nvSpPr>
        <p:spPr>
          <a:xfrm>
            <a:off x="3523225" y="3670450"/>
            <a:ext cx="2104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8" name="Google Shape;338;p46"/>
          <p:cNvSpPr txBox="1"/>
          <p:nvPr>
            <p:ph idx="3" type="subTitle"/>
          </p:nvPr>
        </p:nvSpPr>
        <p:spPr>
          <a:xfrm>
            <a:off x="3523225" y="4067175"/>
            <a:ext cx="2104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39" name="Google Shape;339;p46"/>
          <p:cNvSpPr txBox="1"/>
          <p:nvPr>
            <p:ph idx="4" type="title"/>
          </p:nvPr>
        </p:nvSpPr>
        <p:spPr>
          <a:xfrm>
            <a:off x="5802101" y="3670450"/>
            <a:ext cx="2104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46"/>
          <p:cNvSpPr txBox="1"/>
          <p:nvPr>
            <p:ph idx="5" type="subTitle"/>
          </p:nvPr>
        </p:nvSpPr>
        <p:spPr>
          <a:xfrm>
            <a:off x="5802100" y="4067175"/>
            <a:ext cx="2104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41" name="Google Shape;341;p46"/>
          <p:cNvSpPr txBox="1"/>
          <p:nvPr>
            <p:ph idx="6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2" name="Google Shape;342;p4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43" name="Google Shape;343;p4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4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45" name="Google Shape;345;p4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1578672" y="2070250"/>
            <a:ext cx="1335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0" name="Google Shape;350;p47"/>
          <p:cNvSpPr txBox="1"/>
          <p:nvPr>
            <p:ph idx="1" type="subTitle"/>
          </p:nvPr>
        </p:nvSpPr>
        <p:spPr>
          <a:xfrm>
            <a:off x="3086468" y="2070250"/>
            <a:ext cx="1939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1" name="Google Shape;351;p47"/>
          <p:cNvSpPr txBox="1"/>
          <p:nvPr>
            <p:ph idx="2" type="title"/>
          </p:nvPr>
        </p:nvSpPr>
        <p:spPr>
          <a:xfrm>
            <a:off x="4256762" y="3770625"/>
            <a:ext cx="1335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2" name="Google Shape;352;p47"/>
          <p:cNvSpPr txBox="1"/>
          <p:nvPr>
            <p:ph idx="3" type="subTitle"/>
          </p:nvPr>
        </p:nvSpPr>
        <p:spPr>
          <a:xfrm>
            <a:off x="5795473" y="3770625"/>
            <a:ext cx="1939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3" name="Google Shape;353;p47"/>
          <p:cNvSpPr txBox="1"/>
          <p:nvPr>
            <p:ph idx="4" type="title"/>
          </p:nvPr>
        </p:nvSpPr>
        <p:spPr>
          <a:xfrm>
            <a:off x="2916323" y="2913375"/>
            <a:ext cx="1335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4" name="Google Shape;354;p47"/>
          <p:cNvSpPr txBox="1"/>
          <p:nvPr>
            <p:ph idx="5" type="subTitle"/>
          </p:nvPr>
        </p:nvSpPr>
        <p:spPr>
          <a:xfrm>
            <a:off x="4458102" y="2913375"/>
            <a:ext cx="1939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5" name="Google Shape;355;p47"/>
          <p:cNvSpPr txBox="1"/>
          <p:nvPr>
            <p:ph idx="6" type="title"/>
          </p:nvPr>
        </p:nvSpPr>
        <p:spPr>
          <a:xfrm>
            <a:off x="714300" y="8544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47"/>
          <p:cNvSpPr txBox="1"/>
          <p:nvPr>
            <p:ph idx="7" type="title"/>
          </p:nvPr>
        </p:nvSpPr>
        <p:spPr>
          <a:xfrm>
            <a:off x="673970" y="2070250"/>
            <a:ext cx="904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47"/>
          <p:cNvSpPr txBox="1"/>
          <p:nvPr>
            <p:ph idx="8" type="title"/>
          </p:nvPr>
        </p:nvSpPr>
        <p:spPr>
          <a:xfrm>
            <a:off x="2011450" y="2913375"/>
            <a:ext cx="904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8" name="Google Shape;358;p47"/>
          <p:cNvSpPr txBox="1"/>
          <p:nvPr>
            <p:ph idx="9" type="title"/>
          </p:nvPr>
        </p:nvSpPr>
        <p:spPr>
          <a:xfrm>
            <a:off x="3358961" y="3770625"/>
            <a:ext cx="904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48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2" name="Google Shape;362;p48"/>
          <p:cNvSpPr txBox="1"/>
          <p:nvPr>
            <p:ph idx="1" type="subTitle"/>
          </p:nvPr>
        </p:nvSpPr>
        <p:spPr>
          <a:xfrm>
            <a:off x="1764375" y="1933575"/>
            <a:ext cx="22767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3" name="Google Shape;363;p48"/>
          <p:cNvSpPr txBox="1"/>
          <p:nvPr>
            <p:ph idx="3" type="title"/>
          </p:nvPr>
        </p:nvSpPr>
        <p:spPr>
          <a:xfrm>
            <a:off x="1764375" y="2652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4" name="Google Shape;364;p48"/>
          <p:cNvSpPr txBox="1"/>
          <p:nvPr>
            <p:ph idx="4" type="subTitle"/>
          </p:nvPr>
        </p:nvSpPr>
        <p:spPr>
          <a:xfrm>
            <a:off x="1764375" y="3049700"/>
            <a:ext cx="22767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5" name="Google Shape;365;p48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6" name="Google Shape;366;p48"/>
          <p:cNvSpPr txBox="1"/>
          <p:nvPr>
            <p:ph idx="6" type="subTitle"/>
          </p:nvPr>
        </p:nvSpPr>
        <p:spPr>
          <a:xfrm>
            <a:off x="5874375" y="1933575"/>
            <a:ext cx="22767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7" name="Google Shape;367;p48"/>
          <p:cNvSpPr txBox="1"/>
          <p:nvPr>
            <p:ph idx="7" type="title"/>
          </p:nvPr>
        </p:nvSpPr>
        <p:spPr>
          <a:xfrm>
            <a:off x="5874375" y="2652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48"/>
          <p:cNvSpPr txBox="1"/>
          <p:nvPr>
            <p:ph idx="8" type="subTitle"/>
          </p:nvPr>
        </p:nvSpPr>
        <p:spPr>
          <a:xfrm>
            <a:off x="5874375" y="3049700"/>
            <a:ext cx="22767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369" name="Google Shape;369;p4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70" name="Google Shape;370;p48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1" name="Google Shape;371;p4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72" name="Google Shape;372;p4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49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8" name="Google Shape;378;p49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9" name="Google Shape;379;p49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0" name="Google Shape;380;p49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1" name="Google Shape;381;p49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2" name="Google Shape;382;p49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3" name="Google Shape;383;p49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4" name="Google Shape;384;p49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6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5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87" name="Google Shape;387;p5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8" name="Google Shape;388;p5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89" name="Google Shape;389;p5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5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2" name="Google Shape;392;p5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93" name="Google Shape;393;p5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94" name="Google Shape;394;p5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" name="Google Shape;395;p5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96" name="Google Shape;396;p5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5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5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399" name="Google Shape;399;p5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0" name="Google Shape;400;p50"/>
          <p:cNvSpPr txBox="1"/>
          <p:nvPr>
            <p:ph type="title"/>
          </p:nvPr>
        </p:nvSpPr>
        <p:spPr>
          <a:xfrm>
            <a:off x="729137" y="1994050"/>
            <a:ext cx="1590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1" name="Google Shape;401;p50"/>
          <p:cNvSpPr txBox="1"/>
          <p:nvPr>
            <p:ph idx="1" type="subTitle"/>
          </p:nvPr>
        </p:nvSpPr>
        <p:spPr>
          <a:xfrm>
            <a:off x="729156" y="3305175"/>
            <a:ext cx="15909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2" name="Google Shape;402;p50"/>
          <p:cNvSpPr txBox="1"/>
          <p:nvPr>
            <p:ph idx="2" type="title"/>
          </p:nvPr>
        </p:nvSpPr>
        <p:spPr>
          <a:xfrm>
            <a:off x="4788806" y="1994050"/>
            <a:ext cx="1590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3" name="Google Shape;403;p50"/>
          <p:cNvSpPr txBox="1"/>
          <p:nvPr>
            <p:ph idx="3" type="subTitle"/>
          </p:nvPr>
        </p:nvSpPr>
        <p:spPr>
          <a:xfrm>
            <a:off x="4788801" y="3305175"/>
            <a:ext cx="15909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4" name="Google Shape;404;p50"/>
          <p:cNvSpPr txBox="1"/>
          <p:nvPr>
            <p:ph idx="4" type="title"/>
          </p:nvPr>
        </p:nvSpPr>
        <p:spPr>
          <a:xfrm>
            <a:off x="2758990" y="1994050"/>
            <a:ext cx="1590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50"/>
          <p:cNvSpPr txBox="1"/>
          <p:nvPr>
            <p:ph idx="5" type="subTitle"/>
          </p:nvPr>
        </p:nvSpPr>
        <p:spPr>
          <a:xfrm>
            <a:off x="2758989" y="3305175"/>
            <a:ext cx="15909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6" name="Google Shape;406;p50"/>
          <p:cNvSpPr txBox="1"/>
          <p:nvPr>
            <p:ph idx="6" type="title"/>
          </p:nvPr>
        </p:nvSpPr>
        <p:spPr>
          <a:xfrm>
            <a:off x="6818660" y="1994050"/>
            <a:ext cx="1590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50"/>
          <p:cNvSpPr txBox="1"/>
          <p:nvPr>
            <p:ph idx="7" type="subTitle"/>
          </p:nvPr>
        </p:nvSpPr>
        <p:spPr>
          <a:xfrm>
            <a:off x="6818636" y="3305175"/>
            <a:ext cx="15909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8" name="Google Shape;408;p50"/>
          <p:cNvSpPr txBox="1"/>
          <p:nvPr>
            <p:ph idx="8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1" name="Google Shape;411;p51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51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3" name="Google Shape;413;p51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4" name="Google Shape;414;p51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5" name="Google Shape;415;p51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6" name="Google Shape;416;p51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7" name="Google Shape;417;p51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51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9" name="Google Shape;419;p51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51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1" name="Google Shape;421;p51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2" name="Google Shape;422;p51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23" name="Google Shape;42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4" name="Google Shape;424;p5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" name="Google Shape;42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6" name="Google Shape;42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9" name="Google Shape;429;p5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30" name="Google Shape;430;p5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31" name="Google Shape;431;p5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2" name="Google Shape;432;p5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33" name="Google Shape;433;p5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5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5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436" name="Google Shape;436;p5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th columns">
  <p:cSld name="CUSTOM_2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9" name="Google Shape;439;p52"/>
          <p:cNvSpPr txBox="1"/>
          <p:nvPr>
            <p:ph idx="2" type="title"/>
          </p:nvPr>
        </p:nvSpPr>
        <p:spPr>
          <a:xfrm>
            <a:off x="706525" y="16328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0" name="Google Shape;440;p52"/>
          <p:cNvSpPr txBox="1"/>
          <p:nvPr>
            <p:ph idx="1" type="subTitle"/>
          </p:nvPr>
        </p:nvSpPr>
        <p:spPr>
          <a:xfrm>
            <a:off x="708450" y="2002460"/>
            <a:ext cx="349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1" name="Google Shape;441;p52"/>
          <p:cNvSpPr txBox="1"/>
          <p:nvPr>
            <p:ph idx="3" type="title"/>
          </p:nvPr>
        </p:nvSpPr>
        <p:spPr>
          <a:xfrm>
            <a:off x="706525" y="23833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2" name="Google Shape;442;p52"/>
          <p:cNvSpPr txBox="1"/>
          <p:nvPr>
            <p:ph idx="4" type="subTitle"/>
          </p:nvPr>
        </p:nvSpPr>
        <p:spPr>
          <a:xfrm>
            <a:off x="708450" y="2752960"/>
            <a:ext cx="349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5" type="title"/>
          </p:nvPr>
        </p:nvSpPr>
        <p:spPr>
          <a:xfrm>
            <a:off x="4557279" y="16328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52"/>
          <p:cNvSpPr txBox="1"/>
          <p:nvPr>
            <p:ph idx="6" type="subTitle"/>
          </p:nvPr>
        </p:nvSpPr>
        <p:spPr>
          <a:xfrm>
            <a:off x="4559069" y="2002460"/>
            <a:ext cx="353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5" name="Google Shape;445;p52"/>
          <p:cNvSpPr txBox="1"/>
          <p:nvPr>
            <p:ph idx="7" type="title"/>
          </p:nvPr>
        </p:nvSpPr>
        <p:spPr>
          <a:xfrm>
            <a:off x="4557279" y="23833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6" name="Google Shape;446;p52"/>
          <p:cNvSpPr txBox="1"/>
          <p:nvPr>
            <p:ph idx="8" type="subTitle"/>
          </p:nvPr>
        </p:nvSpPr>
        <p:spPr>
          <a:xfrm>
            <a:off x="4559069" y="2752960"/>
            <a:ext cx="353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7" name="Google Shape;447;p52"/>
          <p:cNvSpPr txBox="1"/>
          <p:nvPr>
            <p:ph idx="9" type="title"/>
          </p:nvPr>
        </p:nvSpPr>
        <p:spPr>
          <a:xfrm>
            <a:off x="706525" y="38843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8" name="Google Shape;448;p52"/>
          <p:cNvSpPr txBox="1"/>
          <p:nvPr>
            <p:ph idx="13" type="subTitle"/>
          </p:nvPr>
        </p:nvSpPr>
        <p:spPr>
          <a:xfrm>
            <a:off x="708450" y="4253960"/>
            <a:ext cx="349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49" name="Google Shape;449;p52"/>
          <p:cNvSpPr txBox="1"/>
          <p:nvPr>
            <p:ph idx="14" type="title"/>
          </p:nvPr>
        </p:nvSpPr>
        <p:spPr>
          <a:xfrm>
            <a:off x="4557279" y="38843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0" name="Google Shape;450;p52"/>
          <p:cNvSpPr txBox="1"/>
          <p:nvPr>
            <p:ph idx="15" type="subTitle"/>
          </p:nvPr>
        </p:nvSpPr>
        <p:spPr>
          <a:xfrm>
            <a:off x="4559069" y="4253960"/>
            <a:ext cx="353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1" name="Google Shape;451;p52"/>
          <p:cNvSpPr txBox="1"/>
          <p:nvPr>
            <p:ph idx="16" type="title"/>
          </p:nvPr>
        </p:nvSpPr>
        <p:spPr>
          <a:xfrm>
            <a:off x="706525" y="31338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2" name="Google Shape;452;p52"/>
          <p:cNvSpPr txBox="1"/>
          <p:nvPr>
            <p:ph idx="17" type="subTitle"/>
          </p:nvPr>
        </p:nvSpPr>
        <p:spPr>
          <a:xfrm>
            <a:off x="708450" y="3503460"/>
            <a:ext cx="349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3" name="Google Shape;453;p52"/>
          <p:cNvSpPr txBox="1"/>
          <p:nvPr>
            <p:ph idx="18" type="title"/>
          </p:nvPr>
        </p:nvSpPr>
        <p:spPr>
          <a:xfrm>
            <a:off x="4557279" y="3133805"/>
            <a:ext cx="159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4" name="Google Shape;454;p52"/>
          <p:cNvSpPr txBox="1"/>
          <p:nvPr>
            <p:ph idx="19" type="subTitle"/>
          </p:nvPr>
        </p:nvSpPr>
        <p:spPr>
          <a:xfrm>
            <a:off x="4559069" y="3503460"/>
            <a:ext cx="353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55" name="Google Shape;455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56" name="Google Shape;456;p5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7" name="Google Shape;457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58" name="Google Shape;458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7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3" name="Google Shape;463;p5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64" name="Google Shape;464;p53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" name="Google Shape;465;p5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66" name="Google Shape;466;p5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9" name="Google Shape;469;p53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70" name="Google Shape;470;p53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71" name="Google Shape;471;p53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2" name="Google Shape;472;p53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73" name="Google Shape;473;p53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53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53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476" name="Google Shape;476;p53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7" name="Google Shape;477;p53"/>
          <p:cNvSpPr txBox="1"/>
          <p:nvPr>
            <p:ph idx="2" type="title"/>
          </p:nvPr>
        </p:nvSpPr>
        <p:spPr>
          <a:xfrm>
            <a:off x="1501742" y="175249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8" name="Google Shape;478;p53"/>
          <p:cNvSpPr txBox="1"/>
          <p:nvPr>
            <p:ph idx="1" type="subTitle"/>
          </p:nvPr>
        </p:nvSpPr>
        <p:spPr>
          <a:xfrm>
            <a:off x="1501742" y="2111123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79" name="Google Shape;479;p53"/>
          <p:cNvSpPr txBox="1"/>
          <p:nvPr>
            <p:ph idx="3" type="title"/>
          </p:nvPr>
        </p:nvSpPr>
        <p:spPr>
          <a:xfrm>
            <a:off x="1501754" y="2654504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0" name="Google Shape;480;p53"/>
          <p:cNvSpPr txBox="1"/>
          <p:nvPr>
            <p:ph idx="4" type="subTitle"/>
          </p:nvPr>
        </p:nvSpPr>
        <p:spPr>
          <a:xfrm>
            <a:off x="1501760" y="3013129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1" name="Google Shape;481;p53"/>
          <p:cNvSpPr txBox="1"/>
          <p:nvPr>
            <p:ph idx="5" type="title"/>
          </p:nvPr>
        </p:nvSpPr>
        <p:spPr>
          <a:xfrm>
            <a:off x="5360167" y="175249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53"/>
          <p:cNvSpPr txBox="1"/>
          <p:nvPr>
            <p:ph idx="6" type="subTitle"/>
          </p:nvPr>
        </p:nvSpPr>
        <p:spPr>
          <a:xfrm>
            <a:off x="5360178" y="2111123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7" type="title"/>
          </p:nvPr>
        </p:nvSpPr>
        <p:spPr>
          <a:xfrm>
            <a:off x="1501742" y="3556523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53"/>
          <p:cNvSpPr txBox="1"/>
          <p:nvPr>
            <p:ph idx="8" type="subTitle"/>
          </p:nvPr>
        </p:nvSpPr>
        <p:spPr>
          <a:xfrm>
            <a:off x="1501742" y="3915148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5" name="Google Shape;485;p53"/>
          <p:cNvSpPr txBox="1"/>
          <p:nvPr>
            <p:ph idx="9" type="title"/>
          </p:nvPr>
        </p:nvSpPr>
        <p:spPr>
          <a:xfrm>
            <a:off x="5360192" y="2654504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6" name="Google Shape;486;p53"/>
          <p:cNvSpPr txBox="1"/>
          <p:nvPr>
            <p:ph idx="13" type="subTitle"/>
          </p:nvPr>
        </p:nvSpPr>
        <p:spPr>
          <a:xfrm>
            <a:off x="5360197" y="3013129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7" name="Google Shape;487;p53"/>
          <p:cNvSpPr txBox="1"/>
          <p:nvPr>
            <p:ph idx="14" type="title"/>
          </p:nvPr>
        </p:nvSpPr>
        <p:spPr>
          <a:xfrm>
            <a:off x="5360167" y="3556523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8" name="Google Shape;488;p53"/>
          <p:cNvSpPr txBox="1"/>
          <p:nvPr>
            <p:ph idx="15" type="subTitle"/>
          </p:nvPr>
        </p:nvSpPr>
        <p:spPr>
          <a:xfrm>
            <a:off x="5360178" y="3915148"/>
            <a:ext cx="227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5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91" name="Google Shape;491;p5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2" name="Google Shape;492;p5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93" name="Google Shape;493;p5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5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5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6" name="Google Shape;496;p5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97" name="Google Shape;497;p5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8" name="Google Shape;498;p5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9" name="Google Shape;499;p5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00" name="Google Shape;500;p5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5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5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03" name="Google Shape;503;p5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4" name="Google Shape;504;p54"/>
          <p:cNvSpPr txBox="1"/>
          <p:nvPr>
            <p:ph type="title"/>
          </p:nvPr>
        </p:nvSpPr>
        <p:spPr>
          <a:xfrm>
            <a:off x="2279759" y="3521950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5" name="Google Shape;505;p54"/>
          <p:cNvSpPr txBox="1"/>
          <p:nvPr>
            <p:ph idx="1" type="subTitle"/>
          </p:nvPr>
        </p:nvSpPr>
        <p:spPr>
          <a:xfrm>
            <a:off x="5352750" y="1858275"/>
            <a:ext cx="25635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06" name="Google Shape;506;p54"/>
          <p:cNvSpPr txBox="1"/>
          <p:nvPr>
            <p:ph idx="2" type="subTitle"/>
          </p:nvPr>
        </p:nvSpPr>
        <p:spPr>
          <a:xfrm>
            <a:off x="5352750" y="3284950"/>
            <a:ext cx="2563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07" name="Google Shape;507;p54"/>
          <p:cNvSpPr txBox="1"/>
          <p:nvPr>
            <p:ph idx="3" type="title"/>
          </p:nvPr>
        </p:nvSpPr>
        <p:spPr>
          <a:xfrm>
            <a:off x="2279752" y="2065100"/>
            <a:ext cx="2563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8" name="Google Shape;508;p54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1" name="Google Shape;511;p55"/>
          <p:cNvSpPr txBox="1"/>
          <p:nvPr>
            <p:ph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55"/>
          <p:cNvSpPr txBox="1"/>
          <p:nvPr>
            <p:ph idx="1" type="subTitle"/>
          </p:nvPr>
        </p:nvSpPr>
        <p:spPr>
          <a:xfrm>
            <a:off x="4239625" y="1787075"/>
            <a:ext cx="3447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3" name="Google Shape;513;p55"/>
          <p:cNvSpPr txBox="1"/>
          <p:nvPr>
            <p:ph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4" name="Google Shape;514;p55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5" name="Google Shape;515;p55"/>
          <p:cNvSpPr txBox="1"/>
          <p:nvPr>
            <p:ph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6" name="Google Shape;516;p55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2">
  <p:cSld name="CUSTOM_2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9" name="Google Shape;519;p56"/>
          <p:cNvSpPr txBox="1"/>
          <p:nvPr>
            <p:ph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0" name="Google Shape;520;p56"/>
          <p:cNvSpPr txBox="1"/>
          <p:nvPr>
            <p:ph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1" name="Google Shape;521;p56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4" name="Google Shape;524;p56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5" name="Google Shape;525;p56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3">
  <p:cSld name="CUSTOM_22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5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30" name="Google Shape;530;p5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" name="Google Shape;531;p5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32" name="Google Shape;532;p5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5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5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5" name="Google Shape;535;p57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36" name="Google Shape;536;p57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37" name="Google Shape;537;p57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8" name="Google Shape;538;p57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39" name="Google Shape;539;p57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57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57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42" name="Google Shape;542;p57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3" name="Google Shape;543;p5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4" name="Google Shape;544;p57"/>
          <p:cNvSpPr txBox="1"/>
          <p:nvPr>
            <p:ph idx="2" type="title"/>
          </p:nvPr>
        </p:nvSpPr>
        <p:spPr>
          <a:xfrm>
            <a:off x="6153001" y="2119725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5" name="Google Shape;545;p57"/>
          <p:cNvSpPr txBox="1"/>
          <p:nvPr>
            <p:ph idx="3" type="title"/>
          </p:nvPr>
        </p:nvSpPr>
        <p:spPr>
          <a:xfrm>
            <a:off x="1214000" y="2119731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6" name="Google Shape;546;p57"/>
          <p:cNvSpPr txBox="1"/>
          <p:nvPr>
            <p:ph idx="1" type="subTitle"/>
          </p:nvPr>
        </p:nvSpPr>
        <p:spPr>
          <a:xfrm>
            <a:off x="3683500" y="3704737"/>
            <a:ext cx="1653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7" name="Google Shape;547;p57"/>
          <p:cNvSpPr txBox="1"/>
          <p:nvPr>
            <p:ph idx="4" type="title"/>
          </p:nvPr>
        </p:nvSpPr>
        <p:spPr>
          <a:xfrm>
            <a:off x="3683505" y="2119725"/>
            <a:ext cx="1653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8" name="Google Shape;548;p57"/>
          <p:cNvSpPr txBox="1"/>
          <p:nvPr>
            <p:ph idx="5" type="subTitle"/>
          </p:nvPr>
        </p:nvSpPr>
        <p:spPr>
          <a:xfrm>
            <a:off x="1214000" y="3704737"/>
            <a:ext cx="1653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9" name="Google Shape;549;p57"/>
          <p:cNvSpPr txBox="1"/>
          <p:nvPr>
            <p:ph idx="6" type="title"/>
          </p:nvPr>
        </p:nvSpPr>
        <p:spPr>
          <a:xfrm>
            <a:off x="3683500" y="3296025"/>
            <a:ext cx="1653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0" name="Google Shape;550;p57"/>
          <p:cNvSpPr txBox="1"/>
          <p:nvPr>
            <p:ph idx="7" type="title"/>
          </p:nvPr>
        </p:nvSpPr>
        <p:spPr>
          <a:xfrm>
            <a:off x="1214000" y="3296025"/>
            <a:ext cx="1653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1" name="Google Shape;551;p57"/>
          <p:cNvSpPr txBox="1"/>
          <p:nvPr>
            <p:ph idx="8" type="subTitle"/>
          </p:nvPr>
        </p:nvSpPr>
        <p:spPr>
          <a:xfrm>
            <a:off x="6153000" y="3699800"/>
            <a:ext cx="1653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52" name="Google Shape;552;p57"/>
          <p:cNvSpPr txBox="1"/>
          <p:nvPr>
            <p:ph idx="9" type="title"/>
          </p:nvPr>
        </p:nvSpPr>
        <p:spPr>
          <a:xfrm>
            <a:off x="6153000" y="3292475"/>
            <a:ext cx="1653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5" name="Google Shape;555;p58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5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8" name="Google Shape;558;p5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9" name="Google Shape;559;p5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60" name="Google Shape;560;p5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5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5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3" name="Google Shape;563;p59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4" name="Google Shape;564;p59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8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/>
          <p:nvPr>
            <p:ph type="title"/>
          </p:nvPr>
        </p:nvSpPr>
        <p:spPr>
          <a:xfrm>
            <a:off x="1090750" y="1837925"/>
            <a:ext cx="2694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60"/>
          <p:cNvSpPr txBox="1"/>
          <p:nvPr>
            <p:ph idx="1" type="subTitle"/>
          </p:nvPr>
        </p:nvSpPr>
        <p:spPr>
          <a:xfrm>
            <a:off x="1090750" y="2514675"/>
            <a:ext cx="26940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7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1"/>
          <p:cNvSpPr txBox="1"/>
          <p:nvPr>
            <p:ph type="title"/>
          </p:nvPr>
        </p:nvSpPr>
        <p:spPr>
          <a:xfrm>
            <a:off x="4192275" y="1940525"/>
            <a:ext cx="30771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0" name="Google Shape;570;p61"/>
          <p:cNvSpPr txBox="1"/>
          <p:nvPr>
            <p:ph idx="1" type="subTitle"/>
          </p:nvPr>
        </p:nvSpPr>
        <p:spPr>
          <a:xfrm>
            <a:off x="4192275" y="2910275"/>
            <a:ext cx="30771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62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73" name="Google Shape;573;p6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2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2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2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62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79" name="Google Shape;579;p62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2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2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2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2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p62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5" name="Google Shape;585;p62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6" name="Google Shape;586;p62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0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0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0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b="0" i="0" lang="en" sz="9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63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89" name="Google Shape;589;p63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0" name="Google Shape;590;p63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91" name="Google Shape;591;p63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3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3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6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96" name="Google Shape;596;p6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7" name="Google Shape;597;p6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98" name="Google Shape;598;p6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1" name="Google Shape;601;p6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02" name="Google Shape;602;p6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03" name="Google Shape;603;p6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4" name="Google Shape;604;p6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05" name="Google Shape;605;p6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6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6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608" name="Google Shape;608;p6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9" name="Google Shape;609;p64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610" name="Google Shape;610;p64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611" name="Google Shape;611;p64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2" name="Google Shape;612;p6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13" name="Google Shape;613;p6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6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6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616" name="Google Shape;616;p64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igma.com/file/QEQxLy7owmQChCPkJ0cOuo/Mobile-App?type=design&amp;node-id=0-1&amp;t=TEjzJcOxmoQU4Ctb-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5"/>
          <p:cNvSpPr/>
          <p:nvPr/>
        </p:nvSpPr>
        <p:spPr>
          <a:xfrm>
            <a:off x="4922456" y="945869"/>
            <a:ext cx="3889011" cy="3214402"/>
          </a:xfrm>
          <a:custGeom>
            <a:rect b="b" l="l" r="r" t="t"/>
            <a:pathLst>
              <a:path extrusionOk="0" h="35317" w="42729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5"/>
          <p:cNvSpPr/>
          <p:nvPr/>
        </p:nvSpPr>
        <p:spPr>
          <a:xfrm>
            <a:off x="4789572" y="4295636"/>
            <a:ext cx="4081782" cy="88649"/>
          </a:xfrm>
          <a:custGeom>
            <a:rect b="b" l="l" r="r" t="t"/>
            <a:pathLst>
              <a:path extrusionOk="0" h="974" w="44847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5"/>
          <p:cNvSpPr/>
          <p:nvPr/>
        </p:nvSpPr>
        <p:spPr>
          <a:xfrm>
            <a:off x="4789572" y="4295636"/>
            <a:ext cx="1784363" cy="91289"/>
          </a:xfrm>
          <a:custGeom>
            <a:rect b="b" l="l" r="r" t="t"/>
            <a:pathLst>
              <a:path extrusionOk="0" h="1003" w="19605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5"/>
          <p:cNvSpPr/>
          <p:nvPr/>
        </p:nvSpPr>
        <p:spPr>
          <a:xfrm>
            <a:off x="6474927" y="4250128"/>
            <a:ext cx="195411" cy="177845"/>
          </a:xfrm>
          <a:custGeom>
            <a:rect b="b" l="l" r="r" t="t"/>
            <a:pathLst>
              <a:path extrusionOk="0" h="1954" w="2147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5"/>
          <p:cNvSpPr/>
          <p:nvPr/>
        </p:nvSpPr>
        <p:spPr>
          <a:xfrm>
            <a:off x="7842452" y="2205081"/>
            <a:ext cx="1380618" cy="1955200"/>
          </a:xfrm>
          <a:custGeom>
            <a:rect b="b" l="l" r="r" t="t"/>
            <a:pathLst>
              <a:path extrusionOk="0" h="21482" w="15169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5"/>
          <p:cNvSpPr/>
          <p:nvPr/>
        </p:nvSpPr>
        <p:spPr>
          <a:xfrm>
            <a:off x="5552746" y="1893987"/>
            <a:ext cx="2761235" cy="1792191"/>
          </a:xfrm>
          <a:custGeom>
            <a:rect b="b" l="l" r="r" t="t"/>
            <a:pathLst>
              <a:path extrusionOk="0" h="19691" w="30338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5"/>
          <p:cNvSpPr/>
          <p:nvPr/>
        </p:nvSpPr>
        <p:spPr>
          <a:xfrm>
            <a:off x="5672615" y="1998201"/>
            <a:ext cx="2524139" cy="1443145"/>
          </a:xfrm>
          <a:custGeom>
            <a:rect b="b" l="l" r="r" t="t"/>
            <a:pathLst>
              <a:path extrusionOk="0" h="15856" w="27733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5"/>
          <p:cNvSpPr/>
          <p:nvPr/>
        </p:nvSpPr>
        <p:spPr>
          <a:xfrm>
            <a:off x="6430602" y="3686100"/>
            <a:ext cx="1005542" cy="291887"/>
          </a:xfrm>
          <a:custGeom>
            <a:rect b="b" l="l" r="r" t="t"/>
            <a:pathLst>
              <a:path extrusionOk="0" h="3207" w="11048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5"/>
          <p:cNvSpPr/>
          <p:nvPr/>
        </p:nvSpPr>
        <p:spPr>
          <a:xfrm>
            <a:off x="6144081" y="3957055"/>
            <a:ext cx="1578577" cy="203238"/>
          </a:xfrm>
          <a:custGeom>
            <a:rect b="b" l="l" r="r" t="t"/>
            <a:pathLst>
              <a:path extrusionOk="0" h="2233" w="17344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5"/>
          <p:cNvSpPr/>
          <p:nvPr/>
        </p:nvSpPr>
        <p:spPr>
          <a:xfrm>
            <a:off x="6248295" y="3631399"/>
            <a:ext cx="1383257" cy="106943"/>
          </a:xfrm>
          <a:custGeom>
            <a:rect b="b" l="l" r="r" t="t"/>
            <a:pathLst>
              <a:path extrusionOk="0" h="1175" w="15198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5"/>
          <p:cNvSpPr/>
          <p:nvPr/>
        </p:nvSpPr>
        <p:spPr>
          <a:xfrm>
            <a:off x="5302723" y="3798141"/>
            <a:ext cx="664324" cy="362152"/>
          </a:xfrm>
          <a:custGeom>
            <a:rect b="b" l="l" r="r" t="t"/>
            <a:pathLst>
              <a:path extrusionOk="0" h="3979" w="7299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5"/>
          <p:cNvSpPr/>
          <p:nvPr/>
        </p:nvSpPr>
        <p:spPr>
          <a:xfrm>
            <a:off x="4714028" y="4132990"/>
            <a:ext cx="4217305" cy="55702"/>
          </a:xfrm>
          <a:custGeom>
            <a:rect b="b" l="l" r="r" t="t"/>
            <a:pathLst>
              <a:path extrusionOk="0" h="612" w="46336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5"/>
          <p:cNvSpPr/>
          <p:nvPr/>
        </p:nvSpPr>
        <p:spPr>
          <a:xfrm flipH="1">
            <a:off x="5506865" y="1176769"/>
            <a:ext cx="533070" cy="497801"/>
          </a:xfrm>
          <a:custGeom>
            <a:rect b="b" l="l" r="r" t="t"/>
            <a:pathLst>
              <a:path extrusionOk="0" h="9866" w="10565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5"/>
          <p:cNvSpPr/>
          <p:nvPr/>
        </p:nvSpPr>
        <p:spPr>
          <a:xfrm>
            <a:off x="7842455" y="1263491"/>
            <a:ext cx="415320" cy="411102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65"/>
          <p:cNvSpPr txBox="1"/>
          <p:nvPr>
            <p:ph idx="1" type="subTitle"/>
          </p:nvPr>
        </p:nvSpPr>
        <p:spPr>
          <a:xfrm>
            <a:off x="601650" y="3544203"/>
            <a:ext cx="3184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500">
                <a:solidFill>
                  <a:srgbClr val="0E2A4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Group </a:t>
            </a:r>
            <a:r>
              <a:rPr b="1" lang="en" sz="2500">
                <a:solidFill>
                  <a:srgbClr val="0E2A47"/>
                </a:solidFill>
              </a:rPr>
              <a:t>InNov8Q</a:t>
            </a:r>
            <a:endParaRPr b="1" sz="2500">
              <a:solidFill>
                <a:srgbClr val="0E2A4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0E2A4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6" name="Google Shape;636;p65"/>
          <p:cNvSpPr/>
          <p:nvPr/>
        </p:nvSpPr>
        <p:spPr>
          <a:xfrm>
            <a:off x="4590686" y="3972613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5"/>
          <p:cNvSpPr/>
          <p:nvPr/>
        </p:nvSpPr>
        <p:spPr>
          <a:xfrm>
            <a:off x="8392213" y="1871097"/>
            <a:ext cx="227485" cy="194801"/>
          </a:xfrm>
          <a:custGeom>
            <a:rect b="b" l="l" r="r" t="t"/>
            <a:pathLst>
              <a:path extrusionOk="0" h="5835" w="6814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5"/>
          <p:cNvSpPr/>
          <p:nvPr/>
        </p:nvSpPr>
        <p:spPr>
          <a:xfrm rot="2700000">
            <a:off x="4467949" y="3580773"/>
            <a:ext cx="208089" cy="208206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5"/>
          <p:cNvSpPr/>
          <p:nvPr/>
        </p:nvSpPr>
        <p:spPr>
          <a:xfrm>
            <a:off x="5264032" y="2087088"/>
            <a:ext cx="227477" cy="227477"/>
          </a:xfrm>
          <a:custGeom>
            <a:rect b="b" l="l" r="r" t="t"/>
            <a:pathLst>
              <a:path extrusionOk="0" h="1610" w="161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5"/>
          <p:cNvSpPr/>
          <p:nvPr/>
        </p:nvSpPr>
        <p:spPr>
          <a:xfrm>
            <a:off x="5162638" y="1622430"/>
            <a:ext cx="430242" cy="425873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65"/>
          <p:cNvGrpSpPr/>
          <p:nvPr/>
        </p:nvGrpSpPr>
        <p:grpSpPr>
          <a:xfrm>
            <a:off x="147566" y="161319"/>
            <a:ext cx="915898" cy="864866"/>
            <a:chOff x="729238" y="1179665"/>
            <a:chExt cx="1636117" cy="1526144"/>
          </a:xfrm>
        </p:grpSpPr>
        <p:grpSp>
          <p:nvGrpSpPr>
            <p:cNvPr id="642" name="Google Shape;642;p65"/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643" name="Google Shape;643;p65"/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65"/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65"/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65"/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65"/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65"/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65"/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5"/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5"/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65"/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65"/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654" name="Google Shape;654;p65"/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65"/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65"/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65"/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65"/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65"/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65"/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65"/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65"/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65"/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4" name="Google Shape;664;p65"/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665" name="Google Shape;665;p65"/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65"/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65"/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65"/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65"/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65"/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65"/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65"/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65"/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65"/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65"/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676" name="Google Shape;676;p65"/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5"/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65"/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5"/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65"/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65"/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5"/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65"/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65"/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65"/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6" name="Google Shape;686;p65"/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687" name="Google Shape;687;p65"/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65"/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65"/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5"/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5"/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65"/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65"/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65"/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65"/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65"/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7" name="Google Shape;697;p65"/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698" name="Google Shape;698;p65"/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65"/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65"/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65"/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65"/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65"/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65"/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65"/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65"/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65"/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8" name="Google Shape;708;p65"/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709" name="Google Shape;709;p65"/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65"/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65"/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65"/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65"/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65"/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65"/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5"/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65"/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5"/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65"/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720" name="Google Shape;720;p65"/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65"/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65"/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65"/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65"/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65"/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65"/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5"/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65"/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65"/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0" name="Google Shape;730;p65"/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731" name="Google Shape;731;p65"/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5"/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65"/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65"/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65"/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65"/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65"/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65"/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65"/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65"/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1" name="Google Shape;741;p65"/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742" name="Google Shape;742;p65"/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65"/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65"/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65"/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65"/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65"/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65"/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65"/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65"/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65"/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2" name="Google Shape;752;p65"/>
          <p:cNvGrpSpPr/>
          <p:nvPr/>
        </p:nvGrpSpPr>
        <p:grpSpPr>
          <a:xfrm>
            <a:off x="6248292" y="1220013"/>
            <a:ext cx="2113763" cy="2192695"/>
            <a:chOff x="-1951475" y="3597450"/>
            <a:chExt cx="295375" cy="291450"/>
          </a:xfrm>
        </p:grpSpPr>
        <p:sp>
          <p:nvSpPr>
            <p:cNvPr id="753" name="Google Shape;753;p65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5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5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5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7" name="Google Shape;7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0" y="1240426"/>
            <a:ext cx="4801102" cy="198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4"/>
          <p:cNvSpPr txBox="1"/>
          <p:nvPr>
            <p:ph type="title"/>
          </p:nvPr>
        </p:nvSpPr>
        <p:spPr>
          <a:xfrm>
            <a:off x="346125" y="9177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</a:t>
            </a:r>
            <a:endParaRPr/>
          </a:p>
        </p:txBody>
      </p:sp>
      <p:pic>
        <p:nvPicPr>
          <p:cNvPr id="993" name="Google Shape;9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825" y="549600"/>
            <a:ext cx="6796900" cy="42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5"/>
          <p:cNvSpPr txBox="1"/>
          <p:nvPr>
            <p:ph type="title"/>
          </p:nvPr>
        </p:nvSpPr>
        <p:spPr>
          <a:xfrm>
            <a:off x="354700" y="505975"/>
            <a:ext cx="4747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TECHNOLOGIES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99" name="Google Shape;99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00" y="2983324"/>
            <a:ext cx="2263550" cy="9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275" y="2088702"/>
            <a:ext cx="3112493" cy="5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75"/>
          <p:cNvSpPr txBox="1"/>
          <p:nvPr/>
        </p:nvSpPr>
        <p:spPr>
          <a:xfrm>
            <a:off x="3304875" y="4306225"/>
            <a:ext cx="58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2" name="Google Shape;100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625" y="2372450"/>
            <a:ext cx="2133600" cy="146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0850" y="3054825"/>
            <a:ext cx="1568900" cy="19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76"/>
          <p:cNvGrpSpPr/>
          <p:nvPr/>
        </p:nvGrpSpPr>
        <p:grpSpPr>
          <a:xfrm>
            <a:off x="797869" y="313876"/>
            <a:ext cx="7693232" cy="4515734"/>
            <a:chOff x="1820484" y="313884"/>
            <a:chExt cx="5503027" cy="4515734"/>
          </a:xfrm>
        </p:grpSpPr>
        <p:grpSp>
          <p:nvGrpSpPr>
            <p:cNvPr id="1009" name="Google Shape;1009;p76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1010" name="Google Shape;1010;p76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fmla="val 4601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76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fmla="val 479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76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76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76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5" name="Google Shape;1015;p76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1016" name="Google Shape;1016;p76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fmla="val 4601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76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fmla="val 479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76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76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76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1" name="Google Shape;1021;p76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1022" name="Google Shape;1022;p76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fmla="val 4601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76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fmla="val 4795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76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76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76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7" name="Google Shape;1027;p76"/>
          <p:cNvSpPr txBox="1"/>
          <p:nvPr>
            <p:ph type="title"/>
          </p:nvPr>
        </p:nvSpPr>
        <p:spPr>
          <a:xfrm>
            <a:off x="797875" y="1889400"/>
            <a:ext cx="70287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Software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Implementation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8" name="Google Shape;1028;p76"/>
          <p:cNvSpPr txBox="1"/>
          <p:nvPr/>
        </p:nvSpPr>
        <p:spPr>
          <a:xfrm>
            <a:off x="6092250" y="4411400"/>
            <a:ext cx="1577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Mobile App – Figma</a:t>
            </a:r>
            <a:endParaRPr sz="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77"/>
          <p:cNvGrpSpPr/>
          <p:nvPr/>
        </p:nvGrpSpPr>
        <p:grpSpPr>
          <a:xfrm>
            <a:off x="412136" y="278649"/>
            <a:ext cx="8319738" cy="4586208"/>
            <a:chOff x="714228" y="788753"/>
            <a:chExt cx="7362600" cy="3878400"/>
          </a:xfrm>
        </p:grpSpPr>
        <p:sp>
          <p:nvSpPr>
            <p:cNvPr id="1034" name="Google Shape;1034;p77"/>
            <p:cNvSpPr/>
            <p:nvPr/>
          </p:nvSpPr>
          <p:spPr>
            <a:xfrm flipH="1">
              <a:off x="714228" y="788753"/>
              <a:ext cx="7362600" cy="3878400"/>
            </a:xfrm>
            <a:prstGeom prst="roundRect">
              <a:avLst>
                <a:gd fmla="val 460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77"/>
            <p:cNvSpPr/>
            <p:nvPr/>
          </p:nvSpPr>
          <p:spPr>
            <a:xfrm flipH="1">
              <a:off x="826469" y="1041455"/>
              <a:ext cx="7138200" cy="35487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7"/>
            <p:cNvSpPr/>
            <p:nvPr/>
          </p:nvSpPr>
          <p:spPr>
            <a:xfrm flipH="1">
              <a:off x="1241351" y="873364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7"/>
            <p:cNvSpPr/>
            <p:nvPr/>
          </p:nvSpPr>
          <p:spPr>
            <a:xfrm flipH="1">
              <a:off x="943531" y="874661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7"/>
            <p:cNvSpPr/>
            <p:nvPr/>
          </p:nvSpPr>
          <p:spPr>
            <a:xfrm flipH="1">
              <a:off x="1090751" y="874661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77"/>
          <p:cNvSpPr txBox="1"/>
          <p:nvPr>
            <p:ph type="title"/>
          </p:nvPr>
        </p:nvSpPr>
        <p:spPr>
          <a:xfrm>
            <a:off x="846133" y="611821"/>
            <a:ext cx="6975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FEATURES OF OUR DESIGN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0" name="Google Shape;1040;p77"/>
          <p:cNvSpPr txBox="1"/>
          <p:nvPr>
            <p:ph idx="2" type="title"/>
          </p:nvPr>
        </p:nvSpPr>
        <p:spPr>
          <a:xfrm>
            <a:off x="759450" y="1720900"/>
            <a:ext cx="2718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act as both mobile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&amp; web applications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1" name="Google Shape;1041;p77"/>
          <p:cNvSpPr txBox="1"/>
          <p:nvPr>
            <p:ph idx="3" type="title"/>
          </p:nvPr>
        </p:nvSpPr>
        <p:spPr>
          <a:xfrm>
            <a:off x="820050" y="2634750"/>
            <a:ext cx="2596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Communicate using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voice/ text as prefer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2" name="Google Shape;1042;p77"/>
          <p:cNvSpPr/>
          <p:nvPr/>
        </p:nvSpPr>
        <p:spPr>
          <a:xfrm>
            <a:off x="4682665" y="1720893"/>
            <a:ext cx="661500" cy="6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7"/>
          <p:cNvSpPr/>
          <p:nvPr/>
        </p:nvSpPr>
        <p:spPr>
          <a:xfrm>
            <a:off x="4682665" y="2660838"/>
            <a:ext cx="661500" cy="6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7"/>
          <p:cNvSpPr/>
          <p:nvPr/>
        </p:nvSpPr>
        <p:spPr>
          <a:xfrm>
            <a:off x="3678524" y="1720893"/>
            <a:ext cx="661500" cy="6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7"/>
          <p:cNvSpPr/>
          <p:nvPr/>
        </p:nvSpPr>
        <p:spPr>
          <a:xfrm>
            <a:off x="3678524" y="2660838"/>
            <a:ext cx="661500" cy="6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7"/>
          <p:cNvSpPr/>
          <p:nvPr/>
        </p:nvSpPr>
        <p:spPr>
          <a:xfrm>
            <a:off x="3678502" y="3600783"/>
            <a:ext cx="661500" cy="6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7"/>
          <p:cNvSpPr txBox="1"/>
          <p:nvPr>
            <p:ph idx="5" type="title"/>
          </p:nvPr>
        </p:nvSpPr>
        <p:spPr>
          <a:xfrm>
            <a:off x="5545925" y="1720900"/>
            <a:ext cx="3422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Real-time performance in communication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8" name="Google Shape;1048;p77"/>
          <p:cNvSpPr txBox="1"/>
          <p:nvPr>
            <p:ph idx="3" type="title"/>
          </p:nvPr>
        </p:nvSpPr>
        <p:spPr>
          <a:xfrm>
            <a:off x="900750" y="3600775"/>
            <a:ext cx="2516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Translate text/voice to sign </a:t>
            </a: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animation</a:t>
            </a: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 sign language user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9" name="Google Shape;1049;p77"/>
          <p:cNvSpPr txBox="1"/>
          <p:nvPr>
            <p:ph idx="7" type="title"/>
          </p:nvPr>
        </p:nvSpPr>
        <p:spPr>
          <a:xfrm>
            <a:off x="5545923" y="2634750"/>
            <a:ext cx="31620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More precise &amp; reliable sign language identification system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78"/>
          <p:cNvSpPr txBox="1"/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OUR CENTER</a:t>
            </a:r>
            <a:endParaRPr/>
          </a:p>
        </p:txBody>
      </p:sp>
      <p:sp>
        <p:nvSpPr>
          <p:cNvPr id="1055" name="Google Shape;1055;p78"/>
          <p:cNvSpPr txBox="1"/>
          <p:nvPr>
            <p:ph idx="1" type="subTitle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Do you know what helps you make your point clear?</a:t>
            </a:r>
            <a:br>
              <a:rPr lang="en"/>
            </a:br>
            <a:r>
              <a:rPr lang="en"/>
              <a:t>Lists like this one: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/>
              <a:t>They’re simple 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/>
              <a:t>You can organize your ideas clearly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Font typeface="Poppins"/>
              <a:buChar char="●"/>
            </a:pPr>
            <a:r>
              <a:rPr lang="en"/>
              <a:t>You’ll never forget to buy milk!</a:t>
            </a:r>
            <a:endParaRPr/>
          </a:p>
        </p:txBody>
      </p:sp>
      <p:grpSp>
        <p:nvGrpSpPr>
          <p:cNvPr id="1056" name="Google Shape;1056;p78"/>
          <p:cNvGrpSpPr/>
          <p:nvPr/>
        </p:nvGrpSpPr>
        <p:grpSpPr>
          <a:xfrm>
            <a:off x="1403008" y="1357693"/>
            <a:ext cx="2954154" cy="2761651"/>
            <a:chOff x="1403008" y="1357693"/>
            <a:chExt cx="2954154" cy="2761651"/>
          </a:xfrm>
        </p:grpSpPr>
        <p:grpSp>
          <p:nvGrpSpPr>
            <p:cNvPr id="1057" name="Google Shape;1057;p78"/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1058" name="Google Shape;1058;p78"/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rect b="b" l="l" r="r" t="t"/>
                <a:pathLst>
                  <a:path extrusionOk="0" h="15625" w="9304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78"/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rect b="b" l="l" r="r" t="t"/>
                <a:pathLst>
                  <a:path extrusionOk="0" h="7186" w="9304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78"/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rect b="b" l="l" r="r" t="t"/>
                <a:pathLst>
                  <a:path extrusionOk="0" h="11333" w="1339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78"/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rect b="b" l="l" r="r" t="t"/>
                <a:pathLst>
                  <a:path extrusionOk="0" h="4546" w="11118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78"/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rect b="b" l="l" r="r" t="t"/>
                <a:pathLst>
                  <a:path extrusionOk="0" h="6286" w="6286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78"/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rect b="b" l="l" r="r" t="t"/>
                <a:pathLst>
                  <a:path extrusionOk="0" h="16464" w="965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78"/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rect b="b" l="l" r="r" t="t"/>
                <a:pathLst>
                  <a:path extrusionOk="0" h="9720" w="13693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78"/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rect b="b" l="l" r="r" t="t"/>
                <a:pathLst>
                  <a:path extrusionOk="0" h="1906" w="2624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78"/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rect b="b" l="l" r="r" t="t"/>
                <a:pathLst>
                  <a:path extrusionOk="0" fill="none" h="886" w="2244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cap="rnd" cmpd="sng" w="9525">
                <a:solidFill>
                  <a:srgbClr val="7C2E20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78"/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rect b="b" l="l" r="r" t="t"/>
                <a:pathLst>
                  <a:path extrusionOk="0" h="990" w="2716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78"/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rect b="b" l="l" r="r" t="t"/>
                <a:pathLst>
                  <a:path extrusionOk="0" h="681" w="2096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78"/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rect b="b" l="l" r="r" t="t"/>
                <a:pathLst>
                  <a:path extrusionOk="0" h="680" w="1565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78"/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rect b="b" l="l" r="r" t="t"/>
                <a:pathLst>
                  <a:path extrusionOk="0" h="1405" w="996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78"/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rect b="b" l="l" r="r" t="t"/>
                <a:pathLst>
                  <a:path extrusionOk="0" h="683" w="68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78"/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rect b="b" l="l" r="r" t="t"/>
                <a:pathLst>
                  <a:path extrusionOk="0" h="680" w="709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78"/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rect b="b" l="l" r="r" t="t"/>
                <a:pathLst>
                  <a:path extrusionOk="0" h="61781" w="2945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78"/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rect b="b" l="l" r="r" t="t"/>
                <a:pathLst>
                  <a:path extrusionOk="0" h="1341" w="11922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78"/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rect b="b" l="l" r="r" t="t"/>
                <a:pathLst>
                  <a:path extrusionOk="0" h="5607" w="5637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78"/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rect b="b" l="l" r="r" t="t"/>
                <a:pathLst>
                  <a:path extrusionOk="0" h="4936" w="3424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78"/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rect b="b" l="l" r="r" t="t"/>
                <a:pathLst>
                  <a:path extrusionOk="0" h="22024" w="20626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78"/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rect b="b" l="l" r="r" t="t"/>
                <a:pathLst>
                  <a:path extrusionOk="0" h="51086" w="1322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78"/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rect b="b" l="l" r="r" t="t"/>
                <a:pathLst>
                  <a:path extrusionOk="0" h="50901" w="965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78"/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rect b="b" l="l" r="r" t="t"/>
                <a:pathLst>
                  <a:path extrusionOk="0" h="1636" w="6817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78"/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rect b="b" l="l" r="r" t="t"/>
                <a:pathLst>
                  <a:path extrusionOk="0" h="6351" w="7467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78"/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rect b="b" l="l" r="r" t="t"/>
                <a:pathLst>
                  <a:path extrusionOk="0" h="1816" w="490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78"/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rect b="b" l="l" r="r" t="t"/>
                <a:pathLst>
                  <a:path extrusionOk="0" h="4777" w="5695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78"/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rect b="b" l="l" r="r" t="t"/>
                <a:pathLst>
                  <a:path extrusionOk="0" h="21630" w="2922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78"/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rect b="b" l="l" r="r" t="t"/>
                <a:pathLst>
                  <a:path extrusionOk="0" h="29420" w="16702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78"/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rect b="b" l="l" r="r" t="t"/>
                <a:pathLst>
                  <a:path extrusionOk="0" h="7673" w="4781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78"/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rect b="b" l="l" r="r" t="t"/>
                <a:pathLst>
                  <a:path extrusionOk="0" h="28493" w="26026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78"/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rect b="b" l="l" r="r" t="t"/>
                <a:pathLst>
                  <a:path extrusionOk="0" h="3727" w="9148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78"/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rect b="b" l="l" r="r" t="t"/>
                <a:pathLst>
                  <a:path extrusionOk="0" h="6584" w="7909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78"/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rect b="b" l="l" r="r" t="t"/>
                <a:pathLst>
                  <a:path extrusionOk="0" fill="none" h="828" w="3217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78"/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rect b="b" l="l" r="r" t="t"/>
                <a:pathLst>
                  <a:path extrusionOk="0" fill="none" h="355" w="1388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78"/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78"/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78"/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rect b="b" l="l" r="r" t="t"/>
                <a:pathLst>
                  <a:path extrusionOk="0" h="2952" w="4338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78"/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rect b="b" l="l" r="r" t="t"/>
                <a:pathLst>
                  <a:path extrusionOk="0" h="2302" w="4663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78"/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rect b="b" l="l" r="r" t="t"/>
                <a:pathLst>
                  <a:path extrusionOk="0" h="18650" w="2627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78"/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rect b="b" l="l" r="r" t="t"/>
                <a:pathLst>
                  <a:path extrusionOk="0" h="10242" w="1368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78"/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rect b="b" l="l" r="r" t="t"/>
                <a:pathLst>
                  <a:path extrusionOk="0" h="10093" w="3424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78"/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rect b="b" l="l" r="r" t="t"/>
                <a:pathLst>
                  <a:path extrusionOk="0" h="6072" w="3365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78"/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rect b="b" l="l" r="r" t="t"/>
                <a:pathLst>
                  <a:path extrusionOk="0" h="881" w="1565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78"/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rect b="b" l="l" r="r" t="t"/>
                <a:pathLst>
                  <a:path extrusionOk="0" h="9358" w="5136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78"/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rect b="b" l="l" r="r" t="t"/>
                <a:pathLst>
                  <a:path extrusionOk="0" h="6582" w="1831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78"/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rect b="b" l="l" r="r" t="t"/>
                <a:pathLst>
                  <a:path extrusionOk="0" h="849" w="1582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78"/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rect b="b" l="l" r="r" t="t"/>
                <a:pathLst>
                  <a:path extrusionOk="0" h="3306" w="3335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78"/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rect b="b" l="l" r="r" t="t"/>
                <a:pathLst>
                  <a:path extrusionOk="0" h="9119" w="4633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78"/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rect b="b" l="l" r="r" t="t"/>
                <a:pathLst>
                  <a:path extrusionOk="0" h="1063" w="532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78"/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rect b="b" l="l" r="r" t="t"/>
                <a:pathLst>
                  <a:path extrusionOk="0" h="1772" w="1801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78"/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rect b="b" l="l" r="r" t="t"/>
                <a:pathLst>
                  <a:path extrusionOk="0" fill="none" h="45914" w="14932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cap="flat" cmpd="sng" w="9525">
                <a:solidFill>
                  <a:srgbClr val="272127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9" name="Google Shape;1109;p78"/>
            <p:cNvGrpSpPr/>
            <p:nvPr/>
          </p:nvGrpSpPr>
          <p:grpSpPr>
            <a:xfrm>
              <a:off x="1403008" y="2023419"/>
              <a:ext cx="502025" cy="694850"/>
              <a:chOff x="3813925" y="2740550"/>
              <a:chExt cx="502025" cy="694850"/>
            </a:xfrm>
          </p:grpSpPr>
          <p:sp>
            <p:nvSpPr>
              <p:cNvPr id="1110" name="Google Shape;1110;p78"/>
              <p:cNvSpPr/>
              <p:nvPr/>
            </p:nvSpPr>
            <p:spPr>
              <a:xfrm>
                <a:off x="3890375" y="2740550"/>
                <a:ext cx="69175" cy="265375"/>
              </a:xfrm>
              <a:custGeom>
                <a:rect b="b" l="l" r="r" t="t"/>
                <a:pathLst>
                  <a:path extrusionOk="0" h="10615" w="2767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78"/>
              <p:cNvSpPr/>
              <p:nvPr/>
            </p:nvSpPr>
            <p:spPr>
              <a:xfrm>
                <a:off x="3880825" y="2971600"/>
                <a:ext cx="226000" cy="463800"/>
              </a:xfrm>
              <a:custGeom>
                <a:rect b="b" l="l" r="r" t="t"/>
                <a:pathLst>
                  <a:path extrusionOk="0" h="18552" w="9040">
                    <a:moveTo>
                      <a:pt x="8927" y="15089"/>
                    </a:moveTo>
                    <a:cubicBezTo>
                      <a:pt x="8792" y="14436"/>
                      <a:pt x="8410" y="13627"/>
                      <a:pt x="7960" y="12952"/>
                    </a:cubicBezTo>
                    <a:cubicBezTo>
                      <a:pt x="7533" y="12278"/>
                      <a:pt x="7173" y="11536"/>
                      <a:pt x="6836" y="10974"/>
                    </a:cubicBezTo>
                    <a:cubicBezTo>
                      <a:pt x="6431" y="10322"/>
                      <a:pt x="6071" y="9625"/>
                      <a:pt x="5734" y="8950"/>
                    </a:cubicBezTo>
                    <a:cubicBezTo>
                      <a:pt x="5397" y="8275"/>
                      <a:pt x="5015" y="7601"/>
                      <a:pt x="4655" y="6926"/>
                    </a:cubicBezTo>
                    <a:cubicBezTo>
                      <a:pt x="3553" y="4723"/>
                      <a:pt x="2699" y="2901"/>
                      <a:pt x="1439" y="855"/>
                    </a:cubicBezTo>
                    <a:cubicBezTo>
                      <a:pt x="1259" y="563"/>
                      <a:pt x="1102" y="270"/>
                      <a:pt x="922" y="1"/>
                    </a:cubicBezTo>
                    <a:cubicBezTo>
                      <a:pt x="630" y="248"/>
                      <a:pt x="315" y="495"/>
                      <a:pt x="0" y="743"/>
                    </a:cubicBezTo>
                    <a:cubicBezTo>
                      <a:pt x="45" y="833"/>
                      <a:pt x="113" y="945"/>
                      <a:pt x="158" y="1035"/>
                    </a:cubicBezTo>
                    <a:cubicBezTo>
                      <a:pt x="1147" y="2811"/>
                      <a:pt x="2226" y="4655"/>
                      <a:pt x="3148" y="6409"/>
                    </a:cubicBezTo>
                    <a:cubicBezTo>
                      <a:pt x="4273" y="8523"/>
                      <a:pt x="5307" y="10614"/>
                      <a:pt x="6364" y="12660"/>
                    </a:cubicBezTo>
                    <a:cubicBezTo>
                      <a:pt x="5149" y="12368"/>
                      <a:pt x="4273" y="12817"/>
                      <a:pt x="3710" y="13560"/>
                    </a:cubicBezTo>
                    <a:cubicBezTo>
                      <a:pt x="3081" y="14391"/>
                      <a:pt x="2991" y="15606"/>
                      <a:pt x="3283" y="16438"/>
                    </a:cubicBezTo>
                    <a:cubicBezTo>
                      <a:pt x="3620" y="17337"/>
                      <a:pt x="4632" y="18169"/>
                      <a:pt x="5712" y="18349"/>
                    </a:cubicBezTo>
                    <a:cubicBezTo>
                      <a:pt x="6836" y="18551"/>
                      <a:pt x="7825" y="18079"/>
                      <a:pt x="8455" y="17225"/>
                    </a:cubicBezTo>
                    <a:cubicBezTo>
                      <a:pt x="8815" y="16730"/>
                      <a:pt x="9040" y="15741"/>
                      <a:pt x="8927" y="15089"/>
                    </a:cubicBezTo>
                    <a:close/>
                    <a:moveTo>
                      <a:pt x="8208" y="15808"/>
                    </a:moveTo>
                    <a:cubicBezTo>
                      <a:pt x="8028" y="17112"/>
                      <a:pt x="6566" y="18079"/>
                      <a:pt x="5082" y="17292"/>
                    </a:cubicBezTo>
                    <a:cubicBezTo>
                      <a:pt x="4902" y="17202"/>
                      <a:pt x="4632" y="16955"/>
                      <a:pt x="4520" y="16865"/>
                    </a:cubicBezTo>
                    <a:cubicBezTo>
                      <a:pt x="4048" y="16393"/>
                      <a:pt x="3733" y="15606"/>
                      <a:pt x="4003" y="14751"/>
                    </a:cubicBezTo>
                    <a:cubicBezTo>
                      <a:pt x="4295" y="13829"/>
                      <a:pt x="4992" y="13447"/>
                      <a:pt x="5577" y="13357"/>
                    </a:cubicBezTo>
                    <a:cubicBezTo>
                      <a:pt x="6521" y="13200"/>
                      <a:pt x="7488" y="13829"/>
                      <a:pt x="7848" y="14347"/>
                    </a:cubicBezTo>
                    <a:cubicBezTo>
                      <a:pt x="8140" y="14774"/>
                      <a:pt x="8275" y="15246"/>
                      <a:pt x="8208" y="15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78"/>
              <p:cNvSpPr/>
              <p:nvPr/>
            </p:nvSpPr>
            <p:spPr>
              <a:xfrm>
                <a:off x="3813925" y="2750125"/>
                <a:ext cx="502025" cy="561600"/>
              </a:xfrm>
              <a:custGeom>
                <a:rect b="b" l="l" r="r" t="t"/>
                <a:pathLst>
                  <a:path extrusionOk="0" h="22464" w="20081">
                    <a:moveTo>
                      <a:pt x="540" y="0"/>
                    </a:moveTo>
                    <a:cubicBezTo>
                      <a:pt x="585" y="0"/>
                      <a:pt x="585" y="23"/>
                      <a:pt x="585" y="45"/>
                    </a:cubicBezTo>
                    <a:cubicBezTo>
                      <a:pt x="1732" y="2901"/>
                      <a:pt x="2766" y="5847"/>
                      <a:pt x="3845" y="8837"/>
                    </a:cubicBezTo>
                    <a:cubicBezTo>
                      <a:pt x="3913" y="9017"/>
                      <a:pt x="3980" y="9264"/>
                      <a:pt x="4070" y="9422"/>
                    </a:cubicBezTo>
                    <a:cubicBezTo>
                      <a:pt x="4183" y="9624"/>
                      <a:pt x="4430" y="9849"/>
                      <a:pt x="4677" y="10074"/>
                    </a:cubicBezTo>
                    <a:cubicBezTo>
                      <a:pt x="6139" y="11468"/>
                      <a:pt x="7646" y="12997"/>
                      <a:pt x="9107" y="14346"/>
                    </a:cubicBezTo>
                    <a:cubicBezTo>
                      <a:pt x="10839" y="15965"/>
                      <a:pt x="12615" y="17494"/>
                      <a:pt x="14324" y="19068"/>
                    </a:cubicBezTo>
                    <a:cubicBezTo>
                      <a:pt x="14324" y="17809"/>
                      <a:pt x="14998" y="17067"/>
                      <a:pt x="15875" y="16707"/>
                    </a:cubicBezTo>
                    <a:cubicBezTo>
                      <a:pt x="16842" y="16325"/>
                      <a:pt x="18034" y="16550"/>
                      <a:pt x="18754" y="17044"/>
                    </a:cubicBezTo>
                    <a:cubicBezTo>
                      <a:pt x="19541" y="17607"/>
                      <a:pt x="20080" y="18776"/>
                      <a:pt x="19990" y="19878"/>
                    </a:cubicBezTo>
                    <a:cubicBezTo>
                      <a:pt x="19878" y="21024"/>
                      <a:pt x="19181" y="21856"/>
                      <a:pt x="18191" y="22239"/>
                    </a:cubicBezTo>
                    <a:cubicBezTo>
                      <a:pt x="17629" y="22463"/>
                      <a:pt x="16595" y="22441"/>
                      <a:pt x="16010" y="22149"/>
                    </a:cubicBezTo>
                    <a:cubicBezTo>
                      <a:pt x="15403" y="21856"/>
                      <a:pt x="14729" y="21272"/>
                      <a:pt x="14189" y="20687"/>
                    </a:cubicBezTo>
                    <a:cubicBezTo>
                      <a:pt x="13649" y="20080"/>
                      <a:pt x="13042" y="19540"/>
                      <a:pt x="12570" y="19068"/>
                    </a:cubicBezTo>
                    <a:cubicBezTo>
                      <a:pt x="12030" y="18506"/>
                      <a:pt x="11468" y="17989"/>
                      <a:pt x="10884" y="17494"/>
                    </a:cubicBezTo>
                    <a:cubicBezTo>
                      <a:pt x="10321" y="16977"/>
                      <a:pt x="9782" y="16460"/>
                      <a:pt x="9220" y="15943"/>
                    </a:cubicBezTo>
                    <a:cubicBezTo>
                      <a:pt x="7376" y="14301"/>
                      <a:pt x="5824" y="12997"/>
                      <a:pt x="4160" y="11266"/>
                    </a:cubicBezTo>
                    <a:cubicBezTo>
                      <a:pt x="3621" y="10681"/>
                      <a:pt x="2991" y="10141"/>
                      <a:pt x="2609" y="9512"/>
                    </a:cubicBezTo>
                    <a:cubicBezTo>
                      <a:pt x="2316" y="8995"/>
                      <a:pt x="2114" y="8365"/>
                      <a:pt x="1867" y="7713"/>
                    </a:cubicBezTo>
                    <a:cubicBezTo>
                      <a:pt x="1327" y="6206"/>
                      <a:pt x="765" y="4677"/>
                      <a:pt x="293" y="3013"/>
                    </a:cubicBezTo>
                    <a:cubicBezTo>
                      <a:pt x="203" y="2676"/>
                      <a:pt x="90" y="2316"/>
                      <a:pt x="68" y="2001"/>
                    </a:cubicBezTo>
                    <a:cubicBezTo>
                      <a:pt x="0" y="1282"/>
                      <a:pt x="248" y="607"/>
                      <a:pt x="540" y="0"/>
                    </a:cubicBezTo>
                    <a:close/>
                    <a:moveTo>
                      <a:pt x="15201" y="18461"/>
                    </a:moveTo>
                    <a:cubicBezTo>
                      <a:pt x="14796" y="19338"/>
                      <a:pt x="15156" y="20440"/>
                      <a:pt x="15583" y="20912"/>
                    </a:cubicBezTo>
                    <a:cubicBezTo>
                      <a:pt x="15898" y="21317"/>
                      <a:pt x="16325" y="21564"/>
                      <a:pt x="16887" y="21632"/>
                    </a:cubicBezTo>
                    <a:cubicBezTo>
                      <a:pt x="18191" y="21811"/>
                      <a:pt x="19518" y="20642"/>
                      <a:pt x="19113" y="19001"/>
                    </a:cubicBezTo>
                    <a:cubicBezTo>
                      <a:pt x="19068" y="18798"/>
                      <a:pt x="18911" y="18461"/>
                      <a:pt x="18844" y="18349"/>
                    </a:cubicBezTo>
                    <a:cubicBezTo>
                      <a:pt x="18529" y="17764"/>
                      <a:pt x="17832" y="17247"/>
                      <a:pt x="16932" y="17292"/>
                    </a:cubicBezTo>
                    <a:cubicBezTo>
                      <a:pt x="15988" y="17337"/>
                      <a:pt x="15426" y="17944"/>
                      <a:pt x="15201" y="18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78"/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rect b="b" l="l" r="r" t="t"/>
                <a:pathLst>
                  <a:path extrusionOk="0" h="788" w="811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78"/>
            <p:cNvGrpSpPr/>
            <p:nvPr/>
          </p:nvGrpSpPr>
          <p:grpSpPr>
            <a:xfrm rot="-2700000">
              <a:off x="3137777" y="2134441"/>
              <a:ext cx="1000615" cy="1033240"/>
              <a:chOff x="4476700" y="2501650"/>
              <a:chExt cx="1000625" cy="1033250"/>
            </a:xfrm>
          </p:grpSpPr>
          <p:sp>
            <p:nvSpPr>
              <p:cNvPr id="1115" name="Google Shape;1115;p78"/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rect b="b" l="l" r="r" t="t"/>
                <a:pathLst>
                  <a:path extrusionOk="0" h="28918" w="22105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78"/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rect b="b" l="l" r="r" t="t"/>
                <a:pathLst>
                  <a:path extrusionOk="0" h="5555" w="5555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78"/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rect b="b" l="l" r="r" t="t"/>
                <a:pathLst>
                  <a:path extrusionOk="0" h="3374" w="3351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78"/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rect b="b" l="l" r="r" t="t"/>
                <a:pathLst>
                  <a:path extrusionOk="0" h="24915" w="7039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78"/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rect b="b" l="l" r="r" t="t"/>
                <a:pathLst>
                  <a:path extrusionOk="0" h="2587" w="2451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78"/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rect b="b" l="l" r="r" t="t"/>
                <a:pathLst>
                  <a:path extrusionOk="0" h="23431" w="14212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78"/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rect b="b" l="l" r="r" t="t"/>
                <a:pathLst>
                  <a:path extrusionOk="0" h="2699" w="2654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78"/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rect b="b" l="l" r="r" t="t"/>
                <a:pathLst>
                  <a:path extrusionOk="0" h="3059" w="2992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3" name="Google Shape;1123;p78"/>
            <p:cNvSpPr/>
            <p:nvPr/>
          </p:nvSpPr>
          <p:spPr>
            <a:xfrm>
              <a:off x="3433532" y="3473781"/>
              <a:ext cx="145768" cy="145768"/>
            </a:xfrm>
            <a:custGeom>
              <a:rect b="b" l="l" r="r" t="t"/>
              <a:pathLst>
                <a:path extrusionOk="0" fill="none" h="1546" w="1546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3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8"/>
            <p:cNvSpPr/>
            <p:nvPr/>
          </p:nvSpPr>
          <p:spPr>
            <a:xfrm rot="2700000">
              <a:off x="3325950" y="1389733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78"/>
            <p:cNvSpPr/>
            <p:nvPr/>
          </p:nvSpPr>
          <p:spPr>
            <a:xfrm>
              <a:off x="1695057" y="1618206"/>
              <a:ext cx="145768" cy="145768"/>
            </a:xfrm>
            <a:custGeom>
              <a:rect b="b" l="l" r="r" t="t"/>
              <a:pathLst>
                <a:path extrusionOk="0" fill="none" h="1546" w="1546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3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8"/>
            <p:cNvSpPr/>
            <p:nvPr/>
          </p:nvSpPr>
          <p:spPr>
            <a:xfrm>
              <a:off x="1467221" y="3248135"/>
              <a:ext cx="373604" cy="371399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7" name="Google Shape;1127;p78"/>
          <p:cNvGrpSpPr/>
          <p:nvPr/>
        </p:nvGrpSpPr>
        <p:grpSpPr>
          <a:xfrm>
            <a:off x="930001" y="604143"/>
            <a:ext cx="7290769" cy="3941568"/>
            <a:chOff x="1465050" y="946225"/>
            <a:chExt cx="6213900" cy="3359100"/>
          </a:xfrm>
        </p:grpSpPr>
        <p:sp>
          <p:nvSpPr>
            <p:cNvPr id="1128" name="Google Shape;1128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0" i="0" lang="en" sz="6000" u="none" cap="none" strike="noStrike">
                  <a:solidFill>
                    <a:srgbClr val="00000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Demonstration</a:t>
              </a:r>
              <a:endParaRPr b="0" i="0" sz="60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3" name="Google Shape;1133;p78"/>
          <p:cNvSpPr txBox="1"/>
          <p:nvPr/>
        </p:nvSpPr>
        <p:spPr>
          <a:xfrm>
            <a:off x="1611425" y="40222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79"/>
          <p:cNvSpPr/>
          <p:nvPr/>
        </p:nvSpPr>
        <p:spPr>
          <a:xfrm flipH="1">
            <a:off x="1067096" y="470150"/>
            <a:ext cx="7362600" cy="3878400"/>
          </a:xfrm>
          <a:prstGeom prst="roundRect">
            <a:avLst>
              <a:gd fmla="val 460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9"/>
          <p:cNvSpPr/>
          <p:nvPr/>
        </p:nvSpPr>
        <p:spPr>
          <a:xfrm flipH="1">
            <a:off x="1179338" y="722853"/>
            <a:ext cx="7138200" cy="3548700"/>
          </a:xfrm>
          <a:prstGeom prst="roundRect">
            <a:avLst>
              <a:gd fmla="val 479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9"/>
          <p:cNvSpPr/>
          <p:nvPr/>
        </p:nvSpPr>
        <p:spPr>
          <a:xfrm flipH="1">
            <a:off x="1332449" y="556058"/>
            <a:ext cx="90517" cy="90777"/>
          </a:xfrm>
          <a:custGeom>
            <a:rect b="b" l="l" r="r" t="t"/>
            <a:pathLst>
              <a:path extrusionOk="0" h="349" w="348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9"/>
          <p:cNvSpPr/>
          <p:nvPr/>
        </p:nvSpPr>
        <p:spPr>
          <a:xfrm flipH="1">
            <a:off x="1483049" y="554761"/>
            <a:ext cx="109764" cy="93378"/>
          </a:xfrm>
          <a:custGeom>
            <a:rect b="b" l="l" r="r" t="t"/>
            <a:pathLst>
              <a:path extrusionOk="0" h="359" w="422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2" name="Google Shape;1142;p79"/>
          <p:cNvGrpSpPr/>
          <p:nvPr/>
        </p:nvGrpSpPr>
        <p:grpSpPr>
          <a:xfrm>
            <a:off x="714228" y="788753"/>
            <a:ext cx="7362600" cy="3878400"/>
            <a:chOff x="714228" y="788753"/>
            <a:chExt cx="7362600" cy="3878400"/>
          </a:xfrm>
        </p:grpSpPr>
        <p:sp>
          <p:nvSpPr>
            <p:cNvPr id="1143" name="Google Shape;1143;p79"/>
            <p:cNvSpPr/>
            <p:nvPr/>
          </p:nvSpPr>
          <p:spPr>
            <a:xfrm flipH="1">
              <a:off x="714228" y="788753"/>
              <a:ext cx="7362600" cy="3878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9"/>
            <p:cNvSpPr/>
            <p:nvPr/>
          </p:nvSpPr>
          <p:spPr>
            <a:xfrm flipH="1">
              <a:off x="826469" y="1041455"/>
              <a:ext cx="7138200" cy="35487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9"/>
            <p:cNvSpPr/>
            <p:nvPr/>
          </p:nvSpPr>
          <p:spPr>
            <a:xfrm flipH="1">
              <a:off x="1241351" y="873364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79"/>
            <p:cNvSpPr/>
            <p:nvPr/>
          </p:nvSpPr>
          <p:spPr>
            <a:xfrm flipH="1">
              <a:off x="943531" y="874661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79"/>
            <p:cNvSpPr/>
            <p:nvPr/>
          </p:nvSpPr>
          <p:spPr>
            <a:xfrm flipH="1">
              <a:off x="1090751" y="874661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8" name="Google Shape;1148;p79"/>
          <p:cNvSpPr/>
          <p:nvPr/>
        </p:nvSpPr>
        <p:spPr>
          <a:xfrm flipH="1">
            <a:off x="1185229" y="556058"/>
            <a:ext cx="90777" cy="90777"/>
          </a:xfrm>
          <a:custGeom>
            <a:rect b="b" l="l" r="r" t="t"/>
            <a:pathLst>
              <a:path extrusionOk="0" h="349" w="349">
                <a:moveTo>
                  <a:pt x="174" y="1"/>
                </a:moveTo>
                <a:cubicBezTo>
                  <a:pt x="87" y="1"/>
                  <a:pt x="0" y="88"/>
                  <a:pt x="0" y="175"/>
                </a:cubicBezTo>
                <a:cubicBezTo>
                  <a:pt x="0" y="276"/>
                  <a:pt x="87" y="348"/>
                  <a:pt x="174" y="348"/>
                </a:cubicBezTo>
                <a:cubicBezTo>
                  <a:pt x="276" y="348"/>
                  <a:pt x="348" y="276"/>
                  <a:pt x="348" y="175"/>
                </a:cubicBezTo>
                <a:cubicBezTo>
                  <a:pt x="348" y="88"/>
                  <a:pt x="276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79"/>
          <p:cNvSpPr txBox="1"/>
          <p:nvPr>
            <p:ph idx="2" type="title"/>
          </p:nvPr>
        </p:nvSpPr>
        <p:spPr>
          <a:xfrm>
            <a:off x="1592825" y="2008800"/>
            <a:ext cx="56778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500">
                <a:latin typeface="Montserrat SemiBold"/>
                <a:ea typeface="Montserrat SemiBold"/>
                <a:cs typeface="Montserrat SemiBold"/>
                <a:sym typeface="Montserrat SemiBold"/>
              </a:rPr>
              <a:t>Thank You</a:t>
            </a:r>
            <a:endParaRPr sz="7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80"/>
          <p:cNvGrpSpPr/>
          <p:nvPr/>
        </p:nvGrpSpPr>
        <p:grpSpPr>
          <a:xfrm>
            <a:off x="1138780" y="938675"/>
            <a:ext cx="7290769" cy="3941568"/>
            <a:chOff x="1465050" y="946225"/>
            <a:chExt cx="6213900" cy="3359100"/>
          </a:xfrm>
        </p:grpSpPr>
        <p:sp>
          <p:nvSpPr>
            <p:cNvPr id="1155" name="Google Shape;1155;p80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0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0"/>
            <p:cNvSpPr/>
            <p:nvPr/>
          </p:nvSpPr>
          <p:spPr>
            <a:xfrm flipH="1">
              <a:off x="1542006" y="1017959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0"/>
            <p:cNvSpPr/>
            <p:nvPr/>
          </p:nvSpPr>
          <p:spPr>
            <a:xfrm flipH="1">
              <a:off x="1689226" y="1017959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0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0" name="Google Shape;1160;p80"/>
          <p:cNvSpPr txBox="1"/>
          <p:nvPr/>
        </p:nvSpPr>
        <p:spPr>
          <a:xfrm>
            <a:off x="3137400" y="2059575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" sz="7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 &amp; A</a:t>
            </a:r>
            <a:endParaRPr b="0" i="0" sz="75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66"/>
          <p:cNvGrpSpPr/>
          <p:nvPr/>
        </p:nvGrpSpPr>
        <p:grpSpPr>
          <a:xfrm>
            <a:off x="1643975" y="257788"/>
            <a:ext cx="6204438" cy="4417705"/>
            <a:chOff x="3467650" y="1777750"/>
            <a:chExt cx="2872425" cy="2132200"/>
          </a:xfrm>
        </p:grpSpPr>
        <p:sp>
          <p:nvSpPr>
            <p:cNvPr id="763" name="Google Shape;763;p66"/>
            <p:cNvSpPr/>
            <p:nvPr/>
          </p:nvSpPr>
          <p:spPr>
            <a:xfrm>
              <a:off x="3467650" y="1777750"/>
              <a:ext cx="2872425" cy="2109400"/>
            </a:xfrm>
            <a:custGeom>
              <a:rect b="b" l="l" r="r" t="t"/>
              <a:pathLst>
                <a:path extrusionOk="0" h="84376" w="114897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4416750" y="3824050"/>
              <a:ext cx="943825" cy="44100"/>
            </a:xfrm>
            <a:custGeom>
              <a:rect b="b" l="l" r="r" t="t"/>
              <a:pathLst>
                <a:path extrusionOk="0" h="1764" w="37753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3742725" y="2099100"/>
              <a:ext cx="2306300" cy="1291075"/>
            </a:xfrm>
            <a:custGeom>
              <a:rect b="b" l="l" r="r" t="t"/>
              <a:pathLst>
                <a:path extrusionOk="0" h="51643" w="92252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3742725" y="3390150"/>
              <a:ext cx="2306300" cy="221150"/>
            </a:xfrm>
            <a:custGeom>
              <a:rect b="b" l="l" r="r" t="t"/>
              <a:pathLst>
                <a:path extrusionOk="0" h="8846" w="92252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3821000" y="2173575"/>
              <a:ext cx="2135325" cy="1136825"/>
            </a:xfrm>
            <a:custGeom>
              <a:rect b="b" l="l" r="r" t="t"/>
              <a:pathLst>
                <a:path extrusionOk="0" h="45473" w="85413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4685000" y="3473750"/>
              <a:ext cx="426325" cy="53975"/>
            </a:xfrm>
            <a:custGeom>
              <a:rect b="b" l="l" r="r" t="t"/>
              <a:pathLst>
                <a:path extrusionOk="0" h="2159" w="17053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4609775" y="3611275"/>
              <a:ext cx="572975" cy="212800"/>
            </a:xfrm>
            <a:custGeom>
              <a:rect b="b" l="l" r="r" t="t"/>
              <a:pathLst>
                <a:path extrusionOk="0" h="8512" w="22919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4636375" y="3611275"/>
              <a:ext cx="519025" cy="23600"/>
            </a:xfrm>
            <a:custGeom>
              <a:rect b="b" l="l" r="r" t="t"/>
              <a:pathLst>
                <a:path extrusionOk="0" h="944" w="20761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3662200" y="3868125"/>
              <a:ext cx="2476500" cy="41825"/>
            </a:xfrm>
            <a:custGeom>
              <a:rect b="b" l="l" r="r" t="t"/>
              <a:pathLst>
                <a:path extrusionOk="0" h="1673" w="9906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66"/>
          <p:cNvSpPr txBox="1"/>
          <p:nvPr>
            <p:ph type="ctrTitle"/>
          </p:nvPr>
        </p:nvSpPr>
        <p:spPr>
          <a:xfrm>
            <a:off x="2479350" y="1859080"/>
            <a:ext cx="3946200" cy="21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Problem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773" name="Google Shape;773;p66"/>
          <p:cNvSpPr/>
          <p:nvPr/>
        </p:nvSpPr>
        <p:spPr>
          <a:xfrm>
            <a:off x="6810899" y="196978"/>
            <a:ext cx="665151" cy="661225"/>
          </a:xfrm>
          <a:custGeom>
            <a:rect b="b" l="l" r="r" t="t"/>
            <a:pathLst>
              <a:path extrusionOk="0" h="9094" w="9148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66"/>
          <p:cNvSpPr/>
          <p:nvPr/>
        </p:nvSpPr>
        <p:spPr>
          <a:xfrm>
            <a:off x="5127030" y="282378"/>
            <a:ext cx="415320" cy="411102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66"/>
          <p:cNvSpPr/>
          <p:nvPr/>
        </p:nvSpPr>
        <p:spPr>
          <a:xfrm>
            <a:off x="776361" y="2020288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66"/>
          <p:cNvSpPr/>
          <p:nvPr/>
        </p:nvSpPr>
        <p:spPr>
          <a:xfrm>
            <a:off x="7766638" y="2247697"/>
            <a:ext cx="227485" cy="194801"/>
          </a:xfrm>
          <a:custGeom>
            <a:rect b="b" l="l" r="r" t="t"/>
            <a:pathLst>
              <a:path extrusionOk="0" h="5835" w="6814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6"/>
          <p:cNvSpPr/>
          <p:nvPr/>
        </p:nvSpPr>
        <p:spPr>
          <a:xfrm rot="2700000">
            <a:off x="1039561" y="2552748"/>
            <a:ext cx="208089" cy="208206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8" name="Google Shape;778;p66"/>
          <p:cNvGrpSpPr/>
          <p:nvPr/>
        </p:nvGrpSpPr>
        <p:grpSpPr>
          <a:xfrm>
            <a:off x="481020" y="282383"/>
            <a:ext cx="2617353" cy="4079699"/>
            <a:chOff x="4797370" y="3163620"/>
            <a:chExt cx="2617353" cy="4079699"/>
          </a:xfrm>
        </p:grpSpPr>
        <p:sp>
          <p:nvSpPr>
            <p:cNvPr id="779" name="Google Shape;779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7064454" y="3163620"/>
              <a:ext cx="350269" cy="345486"/>
            </a:xfrm>
            <a:custGeom>
              <a:rect b="b" l="l" r="r" t="t"/>
              <a:pathLst>
                <a:path extrusionOk="0" h="4190" w="4248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66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782" name="Google Shape;782;p66"/>
            <p:cNvSpPr/>
            <p:nvPr/>
          </p:nvSpPr>
          <p:spPr>
            <a:xfrm>
              <a:off x="6359325" y="1188050"/>
              <a:ext cx="544750" cy="168550"/>
            </a:xfrm>
            <a:custGeom>
              <a:rect b="b" l="l" r="r" t="t"/>
              <a:pathLst>
                <a:path extrusionOk="0" h="6742" w="2179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6257000" y="1232325"/>
              <a:ext cx="814025" cy="947250"/>
            </a:xfrm>
            <a:custGeom>
              <a:rect b="b" l="l" r="r" t="t"/>
              <a:pathLst>
                <a:path extrusionOk="0" h="37890" w="32561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6574625" y="1332950"/>
              <a:ext cx="416575" cy="220950"/>
            </a:xfrm>
            <a:custGeom>
              <a:rect b="b" l="l" r="r" t="t"/>
              <a:pathLst>
                <a:path extrusionOk="0" h="8838" w="16663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6525150" y="1408275"/>
              <a:ext cx="427825" cy="225450"/>
            </a:xfrm>
            <a:custGeom>
              <a:rect b="b" l="l" r="r" t="t"/>
              <a:pathLst>
                <a:path extrusionOk="0" h="9018" w="17113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6510525" y="1496550"/>
              <a:ext cx="407025" cy="215875"/>
            </a:xfrm>
            <a:custGeom>
              <a:rect b="b" l="l" r="r" t="t"/>
              <a:pathLst>
                <a:path extrusionOk="0" h="8635" w="16281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6461075" y="1571875"/>
              <a:ext cx="414325" cy="219250"/>
            </a:xfrm>
            <a:custGeom>
              <a:rect b="b" l="l" r="r" t="t"/>
              <a:pathLst>
                <a:path extrusionOk="0" h="8770" w="16573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6430150" y="1645500"/>
              <a:ext cx="417125" cy="220950"/>
            </a:xfrm>
            <a:custGeom>
              <a:rect b="b" l="l" r="r" t="t"/>
              <a:pathLst>
                <a:path extrusionOk="0" h="8838" w="16685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6380675" y="1720825"/>
              <a:ext cx="427825" cy="224900"/>
            </a:xfrm>
            <a:custGeom>
              <a:rect b="b" l="l" r="r" t="t"/>
              <a:pathLst>
                <a:path extrusionOk="0" h="8996" w="17113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366075" y="1808525"/>
              <a:ext cx="407575" cy="216450"/>
            </a:xfrm>
            <a:custGeom>
              <a:rect b="b" l="l" r="r" t="t"/>
              <a:pathLst>
                <a:path extrusionOk="0" h="8658" w="16303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6316600" y="1884425"/>
              <a:ext cx="414325" cy="218700"/>
            </a:xfrm>
            <a:custGeom>
              <a:rect b="b" l="l" r="r" t="t"/>
              <a:pathLst>
                <a:path extrusionOk="0" h="8748" w="16573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6613975" y="1263800"/>
              <a:ext cx="39925" cy="21950"/>
            </a:xfrm>
            <a:custGeom>
              <a:rect b="b" l="l" r="r" t="t"/>
              <a:pathLst>
                <a:path extrusionOk="0" h="878" w="1597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6563950" y="1259875"/>
              <a:ext cx="32050" cy="27000"/>
            </a:xfrm>
            <a:custGeom>
              <a:rect b="b" l="l" r="r" t="t"/>
              <a:pathLst>
                <a:path extrusionOk="0" h="1080" w="1282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6601050" y="1285725"/>
              <a:ext cx="19125" cy="15775"/>
            </a:xfrm>
            <a:custGeom>
              <a:rect b="b" l="l" r="r" t="t"/>
              <a:pathLst>
                <a:path extrusionOk="0" h="631" w="765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7021525" y="1429650"/>
              <a:ext cx="28125" cy="32050"/>
            </a:xfrm>
            <a:custGeom>
              <a:rect b="b" l="l" r="r" t="t"/>
              <a:pathLst>
                <a:path extrusionOk="0" h="1282" w="1125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6975425" y="1409975"/>
              <a:ext cx="39375" cy="30925"/>
            </a:xfrm>
            <a:custGeom>
              <a:rect b="b" l="l" r="r" t="t"/>
              <a:pathLst>
                <a:path extrusionOk="0" h="1237" w="1575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7035025" y="1461125"/>
              <a:ext cx="17450" cy="23075"/>
            </a:xfrm>
            <a:custGeom>
              <a:rect b="b" l="l" r="r" t="t"/>
              <a:pathLst>
                <a:path extrusionOk="0" h="923" w="698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6977125" y="1562300"/>
              <a:ext cx="73100" cy="107975"/>
            </a:xfrm>
            <a:custGeom>
              <a:rect b="b" l="l" r="r" t="t"/>
              <a:pathLst>
                <a:path extrusionOk="0" h="4319" w="2924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6147400" y="1199725"/>
              <a:ext cx="753300" cy="945375"/>
            </a:xfrm>
            <a:custGeom>
              <a:rect b="b" l="l" r="r" t="t"/>
              <a:pathLst>
                <a:path extrusionOk="0" h="37815" w="30132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6355950" y="1235150"/>
              <a:ext cx="28125" cy="38800"/>
            </a:xfrm>
            <a:custGeom>
              <a:rect b="b" l="l" r="r" t="t"/>
              <a:pathLst>
                <a:path extrusionOk="0" h="1552" w="1125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6377875" y="1264375"/>
              <a:ext cx="16875" cy="30375"/>
            </a:xfrm>
            <a:custGeom>
              <a:rect b="b" l="l" r="r" t="t"/>
              <a:pathLst>
                <a:path extrusionOk="0" h="1215" w="675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6348650" y="1279000"/>
              <a:ext cx="21375" cy="28675"/>
            </a:xfrm>
            <a:custGeom>
              <a:rect b="b" l="l" r="r" t="t"/>
              <a:pathLst>
                <a:path extrusionOk="0" h="1147" w="855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77750" y="1330150"/>
              <a:ext cx="177100" cy="619500"/>
            </a:xfrm>
            <a:custGeom>
              <a:rect b="b" l="l" r="r" t="t"/>
              <a:pathLst>
                <a:path extrusionOk="0" h="24780" w="7084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6439150" y="1384675"/>
              <a:ext cx="285600" cy="227125"/>
            </a:xfrm>
            <a:custGeom>
              <a:rect b="b" l="l" r="r" t="t"/>
              <a:pathLst>
                <a:path extrusionOk="0" h="9085" w="11424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6485800" y="1436950"/>
              <a:ext cx="195100" cy="68050"/>
            </a:xfrm>
            <a:custGeom>
              <a:rect b="b" l="l" r="r" t="t"/>
              <a:pathLst>
                <a:path extrusionOk="0" h="2722" w="7804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6475125" y="1484175"/>
              <a:ext cx="190025" cy="65800"/>
            </a:xfrm>
            <a:custGeom>
              <a:rect b="b" l="l" r="r" t="t"/>
              <a:pathLst>
                <a:path extrusionOk="0" h="2632" w="7601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6774750" y="1337450"/>
              <a:ext cx="48375" cy="28700"/>
            </a:xfrm>
            <a:custGeom>
              <a:rect b="b" l="l" r="r" t="t"/>
              <a:pathLst>
                <a:path extrusionOk="0" h="1148" w="1935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6812400" y="1368375"/>
              <a:ext cx="21400" cy="23625"/>
            </a:xfrm>
            <a:custGeom>
              <a:rect b="b" l="l" r="r" t="t"/>
              <a:pathLst>
                <a:path extrusionOk="0" h="945" w="856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6836575" y="1343625"/>
              <a:ext cx="30375" cy="22525"/>
            </a:xfrm>
            <a:custGeom>
              <a:rect b="b" l="l" r="r" t="t"/>
              <a:pathLst>
                <a:path extrusionOk="0" h="901" w="1215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66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811" name="Google Shape;811;p66"/>
            <p:cNvSpPr/>
            <p:nvPr/>
          </p:nvSpPr>
          <p:spPr>
            <a:xfrm>
              <a:off x="3175325" y="1317225"/>
              <a:ext cx="906775" cy="442975"/>
            </a:xfrm>
            <a:custGeom>
              <a:rect b="b" l="l" r="r" t="t"/>
              <a:pathLst>
                <a:path extrusionOk="0" h="17719" w="36271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3210175" y="1566250"/>
              <a:ext cx="50625" cy="87725"/>
            </a:xfrm>
            <a:custGeom>
              <a:rect b="b" l="l" r="r" t="t"/>
              <a:pathLst>
                <a:path extrusionOk="0" h="3509" w="2025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3967400" y="1692725"/>
              <a:ext cx="37675" cy="90525"/>
            </a:xfrm>
            <a:custGeom>
              <a:rect b="b" l="l" r="r" t="t"/>
              <a:pathLst>
                <a:path extrusionOk="0" h="3621" w="1507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3175325" y="1523525"/>
              <a:ext cx="810650" cy="689775"/>
            </a:xfrm>
            <a:custGeom>
              <a:rect b="b" l="l" r="r" t="t"/>
              <a:pathLst>
                <a:path extrusionOk="0" h="27591" w="32426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3467650" y="1737125"/>
              <a:ext cx="217575" cy="230525"/>
            </a:xfrm>
            <a:custGeom>
              <a:rect b="b" l="l" r="r" t="t"/>
              <a:pathLst>
                <a:path extrusionOk="0" h="9221" w="8703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3331050" y="1402100"/>
              <a:ext cx="631300" cy="159675"/>
            </a:xfrm>
            <a:custGeom>
              <a:rect b="b" l="l" r="r" t="t"/>
              <a:pathLst>
                <a:path extrusionOk="0" h="6387" w="25252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3242225" y="1439750"/>
              <a:ext cx="762300" cy="238950"/>
            </a:xfrm>
            <a:custGeom>
              <a:rect b="b" l="l" r="r" t="t"/>
              <a:pathLst>
                <a:path extrusionOk="0" h="9558" w="30492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3866775" y="1533650"/>
              <a:ext cx="61850" cy="68600"/>
            </a:xfrm>
            <a:custGeom>
              <a:rect b="b" l="l" r="r" t="t"/>
              <a:pathLst>
                <a:path extrusionOk="0" h="2744" w="2474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3937600" y="1581425"/>
              <a:ext cx="55100" cy="54000"/>
            </a:xfrm>
            <a:custGeom>
              <a:rect b="b" l="l" r="r" t="t"/>
              <a:pathLst>
                <a:path extrusionOk="0" h="2160" w="2204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3862825" y="2100850"/>
              <a:ext cx="25900" cy="80400"/>
            </a:xfrm>
            <a:custGeom>
              <a:rect b="b" l="l" r="r" t="t"/>
              <a:pathLst>
                <a:path extrusionOk="0" h="3216" w="1036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3815600" y="2144700"/>
              <a:ext cx="36575" cy="46100"/>
            </a:xfrm>
            <a:custGeom>
              <a:rect b="b" l="l" r="r" t="t"/>
              <a:pathLst>
                <a:path extrusionOk="0" h="1844" w="1463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3257950" y="1607275"/>
              <a:ext cx="36575" cy="79300"/>
            </a:xfrm>
            <a:custGeom>
              <a:rect b="b" l="l" r="r" t="t"/>
              <a:pathLst>
                <a:path extrusionOk="0" h="3172" w="1463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3915100" y="1698350"/>
              <a:ext cx="45575" cy="75900"/>
            </a:xfrm>
            <a:custGeom>
              <a:rect b="b" l="l" r="r" t="t"/>
              <a:pathLst>
                <a:path extrusionOk="0" h="3036" w="1823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3873500" y="1758500"/>
              <a:ext cx="38250" cy="33200"/>
            </a:xfrm>
            <a:custGeom>
              <a:rect b="b" l="l" r="r" t="t"/>
              <a:pathLst>
                <a:path extrusionOk="0" h="1328" w="153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3915100" y="1796150"/>
              <a:ext cx="35450" cy="48950"/>
            </a:xfrm>
            <a:custGeom>
              <a:rect b="b" l="l" r="r" t="t"/>
              <a:pathLst>
                <a:path extrusionOk="0" h="1958" w="1418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7"/>
          <p:cNvSpPr txBox="1"/>
          <p:nvPr>
            <p:ph type="title"/>
          </p:nvPr>
        </p:nvSpPr>
        <p:spPr>
          <a:xfrm>
            <a:off x="513950" y="1334788"/>
            <a:ext cx="51180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300">
                <a:latin typeface="Montserrat SemiBold"/>
                <a:ea typeface="Montserrat SemiBold"/>
                <a:cs typeface="Montserrat SemiBold"/>
                <a:sym typeface="Montserrat SemiBold"/>
              </a:rPr>
              <a:t>Does Everyone Know Sign Language?</a:t>
            </a:r>
            <a:endParaRPr sz="4300"/>
          </a:p>
        </p:txBody>
      </p:sp>
      <p:pic>
        <p:nvPicPr>
          <p:cNvPr id="831" name="Google Shape;83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075" y="995711"/>
            <a:ext cx="2896200" cy="340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68"/>
          <p:cNvGrpSpPr/>
          <p:nvPr/>
        </p:nvGrpSpPr>
        <p:grpSpPr>
          <a:xfrm>
            <a:off x="1290805" y="257706"/>
            <a:ext cx="6557746" cy="4867813"/>
            <a:chOff x="3467650" y="1777750"/>
            <a:chExt cx="2872425" cy="2132200"/>
          </a:xfrm>
        </p:grpSpPr>
        <p:sp>
          <p:nvSpPr>
            <p:cNvPr id="837" name="Google Shape;837;p68"/>
            <p:cNvSpPr/>
            <p:nvPr/>
          </p:nvSpPr>
          <p:spPr>
            <a:xfrm>
              <a:off x="3467650" y="1777750"/>
              <a:ext cx="2872425" cy="2109400"/>
            </a:xfrm>
            <a:custGeom>
              <a:rect b="b" l="l" r="r" t="t"/>
              <a:pathLst>
                <a:path extrusionOk="0" h="84376" w="114897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8"/>
            <p:cNvSpPr/>
            <p:nvPr/>
          </p:nvSpPr>
          <p:spPr>
            <a:xfrm>
              <a:off x="4416750" y="3824050"/>
              <a:ext cx="943825" cy="44100"/>
            </a:xfrm>
            <a:custGeom>
              <a:rect b="b" l="l" r="r" t="t"/>
              <a:pathLst>
                <a:path extrusionOk="0" h="1764" w="37753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8"/>
            <p:cNvSpPr/>
            <p:nvPr/>
          </p:nvSpPr>
          <p:spPr>
            <a:xfrm>
              <a:off x="3742725" y="2099100"/>
              <a:ext cx="2306300" cy="1291075"/>
            </a:xfrm>
            <a:custGeom>
              <a:rect b="b" l="l" r="r" t="t"/>
              <a:pathLst>
                <a:path extrusionOk="0" h="51643" w="92252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8"/>
            <p:cNvSpPr/>
            <p:nvPr/>
          </p:nvSpPr>
          <p:spPr>
            <a:xfrm>
              <a:off x="3742725" y="3390150"/>
              <a:ext cx="2306300" cy="221150"/>
            </a:xfrm>
            <a:custGeom>
              <a:rect b="b" l="l" r="r" t="t"/>
              <a:pathLst>
                <a:path extrusionOk="0" h="8846" w="92252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8"/>
            <p:cNvSpPr/>
            <p:nvPr/>
          </p:nvSpPr>
          <p:spPr>
            <a:xfrm>
              <a:off x="3821000" y="2173575"/>
              <a:ext cx="2135325" cy="1136825"/>
            </a:xfrm>
            <a:custGeom>
              <a:rect b="b" l="l" r="r" t="t"/>
              <a:pathLst>
                <a:path extrusionOk="0" h="45473" w="85413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8"/>
            <p:cNvSpPr/>
            <p:nvPr/>
          </p:nvSpPr>
          <p:spPr>
            <a:xfrm>
              <a:off x="4685000" y="3473750"/>
              <a:ext cx="426325" cy="53975"/>
            </a:xfrm>
            <a:custGeom>
              <a:rect b="b" l="l" r="r" t="t"/>
              <a:pathLst>
                <a:path extrusionOk="0" h="2159" w="17053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8"/>
            <p:cNvSpPr/>
            <p:nvPr/>
          </p:nvSpPr>
          <p:spPr>
            <a:xfrm>
              <a:off x="4609775" y="3611275"/>
              <a:ext cx="572975" cy="212800"/>
            </a:xfrm>
            <a:custGeom>
              <a:rect b="b" l="l" r="r" t="t"/>
              <a:pathLst>
                <a:path extrusionOk="0" h="8512" w="22919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8"/>
            <p:cNvSpPr/>
            <p:nvPr/>
          </p:nvSpPr>
          <p:spPr>
            <a:xfrm>
              <a:off x="4636375" y="3611275"/>
              <a:ext cx="519025" cy="23600"/>
            </a:xfrm>
            <a:custGeom>
              <a:rect b="b" l="l" r="r" t="t"/>
              <a:pathLst>
                <a:path extrusionOk="0" h="944" w="20761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8"/>
            <p:cNvSpPr/>
            <p:nvPr/>
          </p:nvSpPr>
          <p:spPr>
            <a:xfrm>
              <a:off x="3662200" y="3868125"/>
              <a:ext cx="2476500" cy="41825"/>
            </a:xfrm>
            <a:custGeom>
              <a:rect b="b" l="l" r="r" t="t"/>
              <a:pathLst>
                <a:path extrusionOk="0" h="1673" w="9906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6" name="Google Shape;846;p68"/>
          <p:cNvSpPr txBox="1"/>
          <p:nvPr>
            <p:ph type="ctrTitle"/>
          </p:nvPr>
        </p:nvSpPr>
        <p:spPr>
          <a:xfrm>
            <a:off x="2864700" y="1678953"/>
            <a:ext cx="39462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Solution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7" name="Google Shape;847;p68"/>
          <p:cNvSpPr/>
          <p:nvPr/>
        </p:nvSpPr>
        <p:spPr>
          <a:xfrm>
            <a:off x="6810899" y="196978"/>
            <a:ext cx="665151" cy="661225"/>
          </a:xfrm>
          <a:custGeom>
            <a:rect b="b" l="l" r="r" t="t"/>
            <a:pathLst>
              <a:path extrusionOk="0" h="9094" w="9148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8"/>
          <p:cNvSpPr/>
          <p:nvPr/>
        </p:nvSpPr>
        <p:spPr>
          <a:xfrm>
            <a:off x="5127030" y="282378"/>
            <a:ext cx="415320" cy="411102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8"/>
          <p:cNvSpPr/>
          <p:nvPr/>
        </p:nvSpPr>
        <p:spPr>
          <a:xfrm>
            <a:off x="776361" y="2020288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8"/>
          <p:cNvSpPr/>
          <p:nvPr/>
        </p:nvSpPr>
        <p:spPr>
          <a:xfrm>
            <a:off x="7766638" y="2247697"/>
            <a:ext cx="227485" cy="194801"/>
          </a:xfrm>
          <a:custGeom>
            <a:rect b="b" l="l" r="r" t="t"/>
            <a:pathLst>
              <a:path extrusionOk="0" h="5835" w="6814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8"/>
          <p:cNvSpPr/>
          <p:nvPr/>
        </p:nvSpPr>
        <p:spPr>
          <a:xfrm rot="2700000">
            <a:off x="1039561" y="2552748"/>
            <a:ext cx="208089" cy="208206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68"/>
          <p:cNvGrpSpPr/>
          <p:nvPr/>
        </p:nvGrpSpPr>
        <p:grpSpPr>
          <a:xfrm>
            <a:off x="481020" y="282383"/>
            <a:ext cx="2617353" cy="4079699"/>
            <a:chOff x="4797370" y="3163620"/>
            <a:chExt cx="2617353" cy="4079699"/>
          </a:xfrm>
        </p:grpSpPr>
        <p:sp>
          <p:nvSpPr>
            <p:cNvPr id="853" name="Google Shape;853;p68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8"/>
            <p:cNvSpPr/>
            <p:nvPr/>
          </p:nvSpPr>
          <p:spPr>
            <a:xfrm>
              <a:off x="7064454" y="3163620"/>
              <a:ext cx="350269" cy="345486"/>
            </a:xfrm>
            <a:custGeom>
              <a:rect b="b" l="l" r="r" t="t"/>
              <a:pathLst>
                <a:path extrusionOk="0" h="4190" w="4248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68"/>
          <p:cNvGrpSpPr/>
          <p:nvPr/>
        </p:nvGrpSpPr>
        <p:grpSpPr>
          <a:xfrm rot="-2700149">
            <a:off x="970256" y="492697"/>
            <a:ext cx="1506117" cy="1616839"/>
            <a:chOff x="6147400" y="1188050"/>
            <a:chExt cx="923625" cy="991525"/>
          </a:xfrm>
        </p:grpSpPr>
        <p:sp>
          <p:nvSpPr>
            <p:cNvPr id="856" name="Google Shape;856;p68"/>
            <p:cNvSpPr/>
            <p:nvPr/>
          </p:nvSpPr>
          <p:spPr>
            <a:xfrm>
              <a:off x="6359325" y="1188050"/>
              <a:ext cx="544750" cy="168550"/>
            </a:xfrm>
            <a:custGeom>
              <a:rect b="b" l="l" r="r" t="t"/>
              <a:pathLst>
                <a:path extrusionOk="0" h="6742" w="21790">
                  <a:moveTo>
                    <a:pt x="1051" y="1"/>
                  </a:moveTo>
                  <a:cubicBezTo>
                    <a:pt x="728" y="1"/>
                    <a:pt x="378" y="78"/>
                    <a:pt x="135" y="355"/>
                  </a:cubicBezTo>
                  <a:cubicBezTo>
                    <a:pt x="113" y="355"/>
                    <a:pt x="90" y="378"/>
                    <a:pt x="68" y="400"/>
                  </a:cubicBezTo>
                  <a:cubicBezTo>
                    <a:pt x="45" y="423"/>
                    <a:pt x="23" y="445"/>
                    <a:pt x="0" y="468"/>
                  </a:cubicBezTo>
                  <a:cubicBezTo>
                    <a:pt x="90" y="513"/>
                    <a:pt x="203" y="557"/>
                    <a:pt x="315" y="580"/>
                  </a:cubicBezTo>
                  <a:cubicBezTo>
                    <a:pt x="540" y="670"/>
                    <a:pt x="810" y="737"/>
                    <a:pt x="1035" y="805"/>
                  </a:cubicBezTo>
                  <a:cubicBezTo>
                    <a:pt x="2496" y="1232"/>
                    <a:pt x="3935" y="1569"/>
                    <a:pt x="5374" y="1974"/>
                  </a:cubicBezTo>
                  <a:cubicBezTo>
                    <a:pt x="7263" y="2491"/>
                    <a:pt x="9197" y="2986"/>
                    <a:pt x="11131" y="3526"/>
                  </a:cubicBezTo>
                  <a:cubicBezTo>
                    <a:pt x="12997" y="4043"/>
                    <a:pt x="21632" y="6719"/>
                    <a:pt x="21789" y="6741"/>
                  </a:cubicBezTo>
                  <a:lnTo>
                    <a:pt x="21744" y="6426"/>
                  </a:lnTo>
                  <a:cubicBezTo>
                    <a:pt x="21744" y="6404"/>
                    <a:pt x="21744" y="6404"/>
                    <a:pt x="21744" y="6404"/>
                  </a:cubicBezTo>
                  <a:cubicBezTo>
                    <a:pt x="21722" y="6359"/>
                    <a:pt x="21722" y="6291"/>
                    <a:pt x="21699" y="6224"/>
                  </a:cubicBezTo>
                  <a:cubicBezTo>
                    <a:pt x="21699" y="6224"/>
                    <a:pt x="21699" y="6201"/>
                    <a:pt x="21699" y="6201"/>
                  </a:cubicBezTo>
                  <a:cubicBezTo>
                    <a:pt x="21677" y="6134"/>
                    <a:pt x="21654" y="6067"/>
                    <a:pt x="21632" y="5999"/>
                  </a:cubicBezTo>
                  <a:cubicBezTo>
                    <a:pt x="21609" y="5932"/>
                    <a:pt x="21564" y="5887"/>
                    <a:pt x="21542" y="5819"/>
                  </a:cubicBezTo>
                  <a:cubicBezTo>
                    <a:pt x="21542" y="5819"/>
                    <a:pt x="21542" y="5797"/>
                    <a:pt x="21542" y="5797"/>
                  </a:cubicBezTo>
                  <a:cubicBezTo>
                    <a:pt x="21497" y="5729"/>
                    <a:pt x="21474" y="5684"/>
                    <a:pt x="21429" y="5617"/>
                  </a:cubicBezTo>
                  <a:cubicBezTo>
                    <a:pt x="21384" y="5549"/>
                    <a:pt x="21339" y="5504"/>
                    <a:pt x="21317" y="5459"/>
                  </a:cubicBezTo>
                  <a:cubicBezTo>
                    <a:pt x="21294" y="5437"/>
                    <a:pt x="21294" y="5437"/>
                    <a:pt x="21272" y="5414"/>
                  </a:cubicBezTo>
                  <a:cubicBezTo>
                    <a:pt x="21227" y="5369"/>
                    <a:pt x="21182" y="5324"/>
                    <a:pt x="21137" y="5257"/>
                  </a:cubicBezTo>
                  <a:lnTo>
                    <a:pt x="21114" y="5257"/>
                  </a:lnTo>
                  <a:cubicBezTo>
                    <a:pt x="21070" y="5212"/>
                    <a:pt x="21025" y="5167"/>
                    <a:pt x="20957" y="5122"/>
                  </a:cubicBezTo>
                  <a:cubicBezTo>
                    <a:pt x="20935" y="5100"/>
                    <a:pt x="20935" y="5100"/>
                    <a:pt x="20912" y="5077"/>
                  </a:cubicBezTo>
                  <a:cubicBezTo>
                    <a:pt x="20845" y="5032"/>
                    <a:pt x="20777" y="4987"/>
                    <a:pt x="20710" y="4942"/>
                  </a:cubicBezTo>
                  <a:cubicBezTo>
                    <a:pt x="19945" y="4515"/>
                    <a:pt x="18978" y="4290"/>
                    <a:pt x="18101" y="3998"/>
                  </a:cubicBezTo>
                  <a:cubicBezTo>
                    <a:pt x="15448" y="3166"/>
                    <a:pt x="12862" y="2694"/>
                    <a:pt x="10321" y="2042"/>
                  </a:cubicBezTo>
                  <a:cubicBezTo>
                    <a:pt x="7713" y="1345"/>
                    <a:pt x="5150" y="782"/>
                    <a:pt x="2609" y="265"/>
                  </a:cubicBezTo>
                  <a:cubicBezTo>
                    <a:pt x="2226" y="198"/>
                    <a:pt x="1754" y="63"/>
                    <a:pt x="1327" y="18"/>
                  </a:cubicBezTo>
                  <a:cubicBezTo>
                    <a:pt x="1240" y="8"/>
                    <a:pt x="1146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8"/>
            <p:cNvSpPr/>
            <p:nvPr/>
          </p:nvSpPr>
          <p:spPr>
            <a:xfrm>
              <a:off x="6257000" y="1232325"/>
              <a:ext cx="814025" cy="947250"/>
            </a:xfrm>
            <a:custGeom>
              <a:rect b="b" l="l" r="r" t="t"/>
              <a:pathLst>
                <a:path extrusionOk="0" h="37890" w="32561">
                  <a:moveTo>
                    <a:pt x="31054" y="7533"/>
                  </a:moveTo>
                  <a:cubicBezTo>
                    <a:pt x="31436" y="7781"/>
                    <a:pt x="32223" y="8365"/>
                    <a:pt x="32358" y="8883"/>
                  </a:cubicBezTo>
                  <a:cubicBezTo>
                    <a:pt x="32493" y="9377"/>
                    <a:pt x="32201" y="10029"/>
                    <a:pt x="31953" y="10569"/>
                  </a:cubicBezTo>
                  <a:cubicBezTo>
                    <a:pt x="31751" y="11041"/>
                    <a:pt x="31279" y="11918"/>
                    <a:pt x="31459" y="12323"/>
                  </a:cubicBezTo>
                  <a:cubicBezTo>
                    <a:pt x="31616" y="12683"/>
                    <a:pt x="32223" y="12953"/>
                    <a:pt x="32403" y="13335"/>
                  </a:cubicBezTo>
                  <a:cubicBezTo>
                    <a:pt x="32560" y="13650"/>
                    <a:pt x="32358" y="14167"/>
                    <a:pt x="32246" y="14504"/>
                  </a:cubicBezTo>
                  <a:cubicBezTo>
                    <a:pt x="31953" y="15358"/>
                    <a:pt x="31571" y="16123"/>
                    <a:pt x="31144" y="16977"/>
                  </a:cubicBezTo>
                  <a:cubicBezTo>
                    <a:pt x="30896" y="17495"/>
                    <a:pt x="30627" y="18034"/>
                    <a:pt x="30244" y="18304"/>
                  </a:cubicBezTo>
                  <a:cubicBezTo>
                    <a:pt x="29997" y="18484"/>
                    <a:pt x="29637" y="18641"/>
                    <a:pt x="29345" y="18754"/>
                  </a:cubicBezTo>
                  <a:cubicBezTo>
                    <a:pt x="29008" y="18866"/>
                    <a:pt x="28648" y="18889"/>
                    <a:pt x="28445" y="19069"/>
                  </a:cubicBezTo>
                  <a:cubicBezTo>
                    <a:pt x="28153" y="19338"/>
                    <a:pt x="27861" y="19878"/>
                    <a:pt x="27636" y="20283"/>
                  </a:cubicBezTo>
                  <a:cubicBezTo>
                    <a:pt x="27051" y="21317"/>
                    <a:pt x="26354" y="22801"/>
                    <a:pt x="25905" y="23768"/>
                  </a:cubicBezTo>
                  <a:cubicBezTo>
                    <a:pt x="25207" y="25320"/>
                    <a:pt x="24533" y="27029"/>
                    <a:pt x="24083" y="28333"/>
                  </a:cubicBezTo>
                  <a:cubicBezTo>
                    <a:pt x="23319" y="30514"/>
                    <a:pt x="22419" y="32875"/>
                    <a:pt x="21632" y="35146"/>
                  </a:cubicBezTo>
                  <a:cubicBezTo>
                    <a:pt x="21385" y="35821"/>
                    <a:pt x="21160" y="36877"/>
                    <a:pt x="20508" y="37395"/>
                  </a:cubicBezTo>
                  <a:cubicBezTo>
                    <a:pt x="19923" y="37889"/>
                    <a:pt x="18889" y="37664"/>
                    <a:pt x="18079" y="37507"/>
                  </a:cubicBezTo>
                  <a:cubicBezTo>
                    <a:pt x="17135" y="37327"/>
                    <a:pt x="16303" y="37102"/>
                    <a:pt x="15539" y="36855"/>
                  </a:cubicBezTo>
                  <a:cubicBezTo>
                    <a:pt x="13830" y="36338"/>
                    <a:pt x="12053" y="35776"/>
                    <a:pt x="10367" y="35146"/>
                  </a:cubicBezTo>
                  <a:cubicBezTo>
                    <a:pt x="9332" y="34764"/>
                    <a:pt x="8500" y="34404"/>
                    <a:pt x="7736" y="34112"/>
                  </a:cubicBezTo>
                  <a:cubicBezTo>
                    <a:pt x="6027" y="33460"/>
                    <a:pt x="4341" y="32830"/>
                    <a:pt x="2497" y="32065"/>
                  </a:cubicBezTo>
                  <a:cubicBezTo>
                    <a:pt x="1193" y="31526"/>
                    <a:pt x="1" y="30694"/>
                    <a:pt x="23" y="29457"/>
                  </a:cubicBezTo>
                  <a:cubicBezTo>
                    <a:pt x="23" y="28940"/>
                    <a:pt x="248" y="28310"/>
                    <a:pt x="428" y="27658"/>
                  </a:cubicBezTo>
                  <a:cubicBezTo>
                    <a:pt x="585" y="27051"/>
                    <a:pt x="743" y="26421"/>
                    <a:pt x="923" y="25859"/>
                  </a:cubicBezTo>
                  <a:cubicBezTo>
                    <a:pt x="1328" y="24600"/>
                    <a:pt x="1867" y="23341"/>
                    <a:pt x="2362" y="22172"/>
                  </a:cubicBezTo>
                  <a:cubicBezTo>
                    <a:pt x="3936" y="18484"/>
                    <a:pt x="5308" y="14729"/>
                    <a:pt x="6904" y="11041"/>
                  </a:cubicBezTo>
                  <a:cubicBezTo>
                    <a:pt x="7916" y="8703"/>
                    <a:pt x="9220" y="6027"/>
                    <a:pt x="10457" y="3576"/>
                  </a:cubicBezTo>
                  <a:cubicBezTo>
                    <a:pt x="11244" y="1979"/>
                    <a:pt x="12436" y="91"/>
                    <a:pt x="13852" y="23"/>
                  </a:cubicBezTo>
                  <a:cubicBezTo>
                    <a:pt x="14459" y="1"/>
                    <a:pt x="15224" y="293"/>
                    <a:pt x="15921" y="495"/>
                  </a:cubicBezTo>
                  <a:cubicBezTo>
                    <a:pt x="18012" y="1148"/>
                    <a:pt x="20238" y="2272"/>
                    <a:pt x="22352" y="3306"/>
                  </a:cubicBezTo>
                  <a:cubicBezTo>
                    <a:pt x="24645" y="4453"/>
                    <a:pt x="26602" y="5262"/>
                    <a:pt x="28828" y="6342"/>
                  </a:cubicBezTo>
                  <a:cubicBezTo>
                    <a:pt x="29592" y="6701"/>
                    <a:pt x="30312" y="7084"/>
                    <a:pt x="31054" y="7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8"/>
            <p:cNvSpPr/>
            <p:nvPr/>
          </p:nvSpPr>
          <p:spPr>
            <a:xfrm>
              <a:off x="6574625" y="1332950"/>
              <a:ext cx="416575" cy="220950"/>
            </a:xfrm>
            <a:custGeom>
              <a:rect b="b" l="l" r="r" t="t"/>
              <a:pathLst>
                <a:path extrusionOk="0" h="8838" w="16663">
                  <a:moveTo>
                    <a:pt x="16572" y="7533"/>
                  </a:moveTo>
                  <a:cubicBezTo>
                    <a:pt x="16617" y="7466"/>
                    <a:pt x="16640" y="7376"/>
                    <a:pt x="16662" y="7309"/>
                  </a:cubicBezTo>
                  <a:cubicBezTo>
                    <a:pt x="16190" y="7084"/>
                    <a:pt x="15695" y="6859"/>
                    <a:pt x="15223" y="6634"/>
                  </a:cubicBezTo>
                  <a:cubicBezTo>
                    <a:pt x="13065" y="5577"/>
                    <a:pt x="11131" y="4655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1"/>
                    <a:pt x="607" y="113"/>
                  </a:cubicBezTo>
                  <a:cubicBezTo>
                    <a:pt x="338" y="226"/>
                    <a:pt x="0" y="878"/>
                    <a:pt x="113" y="1125"/>
                  </a:cubicBezTo>
                  <a:cubicBezTo>
                    <a:pt x="203" y="1350"/>
                    <a:pt x="607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68" y="4723"/>
                    <a:pt x="11086" y="6544"/>
                    <a:pt x="14504" y="8163"/>
                  </a:cubicBezTo>
                  <a:cubicBezTo>
                    <a:pt x="14953" y="8365"/>
                    <a:pt x="15516" y="8658"/>
                    <a:pt x="15943" y="8838"/>
                  </a:cubicBezTo>
                  <a:cubicBezTo>
                    <a:pt x="16168" y="8410"/>
                    <a:pt x="16393" y="7983"/>
                    <a:pt x="16572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8"/>
            <p:cNvSpPr/>
            <p:nvPr/>
          </p:nvSpPr>
          <p:spPr>
            <a:xfrm>
              <a:off x="6525150" y="1408275"/>
              <a:ext cx="427825" cy="225450"/>
            </a:xfrm>
            <a:custGeom>
              <a:rect b="b" l="l" r="r" t="t"/>
              <a:pathLst>
                <a:path extrusionOk="0" h="9018" w="17113">
                  <a:moveTo>
                    <a:pt x="17112" y="7556"/>
                  </a:moveTo>
                  <a:cubicBezTo>
                    <a:pt x="16528" y="7219"/>
                    <a:pt x="15853" y="6949"/>
                    <a:pt x="15224" y="6634"/>
                  </a:cubicBezTo>
                  <a:cubicBezTo>
                    <a:pt x="13065" y="5577"/>
                    <a:pt x="11131" y="4655"/>
                    <a:pt x="8927" y="3666"/>
                  </a:cubicBezTo>
                  <a:cubicBezTo>
                    <a:pt x="7601" y="3059"/>
                    <a:pt x="6207" y="2474"/>
                    <a:pt x="4768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8" y="1"/>
                    <a:pt x="608" y="113"/>
                  </a:cubicBezTo>
                  <a:cubicBezTo>
                    <a:pt x="338" y="226"/>
                    <a:pt x="1" y="878"/>
                    <a:pt x="113" y="1125"/>
                  </a:cubicBezTo>
                  <a:cubicBezTo>
                    <a:pt x="203" y="1350"/>
                    <a:pt x="608" y="1485"/>
                    <a:pt x="1035" y="1687"/>
                  </a:cubicBezTo>
                  <a:cubicBezTo>
                    <a:pt x="2137" y="2227"/>
                    <a:pt x="3216" y="2744"/>
                    <a:pt x="4138" y="3171"/>
                  </a:cubicBezTo>
                  <a:cubicBezTo>
                    <a:pt x="7691" y="4723"/>
                    <a:pt x="11086" y="6544"/>
                    <a:pt x="14504" y="8163"/>
                  </a:cubicBezTo>
                  <a:cubicBezTo>
                    <a:pt x="15179" y="8478"/>
                    <a:pt x="16078" y="8973"/>
                    <a:pt x="16483" y="9018"/>
                  </a:cubicBezTo>
                  <a:cubicBezTo>
                    <a:pt x="16708" y="8523"/>
                    <a:pt x="16910" y="8051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8"/>
            <p:cNvSpPr/>
            <p:nvPr/>
          </p:nvSpPr>
          <p:spPr>
            <a:xfrm>
              <a:off x="6510525" y="1496550"/>
              <a:ext cx="407025" cy="215875"/>
            </a:xfrm>
            <a:custGeom>
              <a:rect b="b" l="l" r="r" t="t"/>
              <a:pathLst>
                <a:path extrusionOk="0" h="8635" w="16281">
                  <a:moveTo>
                    <a:pt x="16281" y="7128"/>
                  </a:moveTo>
                  <a:cubicBezTo>
                    <a:pt x="15921" y="6971"/>
                    <a:pt x="15561" y="6791"/>
                    <a:pt x="15224" y="6633"/>
                  </a:cubicBezTo>
                  <a:cubicBezTo>
                    <a:pt x="13065" y="5576"/>
                    <a:pt x="11131" y="4632"/>
                    <a:pt x="8928" y="3643"/>
                  </a:cubicBezTo>
                  <a:cubicBezTo>
                    <a:pt x="7579" y="3036"/>
                    <a:pt x="6207" y="2473"/>
                    <a:pt x="4768" y="1821"/>
                  </a:cubicBezTo>
                  <a:cubicBezTo>
                    <a:pt x="4161" y="1552"/>
                    <a:pt x="3576" y="1282"/>
                    <a:pt x="2677" y="899"/>
                  </a:cubicBezTo>
                  <a:cubicBezTo>
                    <a:pt x="2160" y="675"/>
                    <a:pt x="855" y="0"/>
                    <a:pt x="608" y="112"/>
                  </a:cubicBezTo>
                  <a:cubicBezTo>
                    <a:pt x="338" y="225"/>
                    <a:pt x="1" y="854"/>
                    <a:pt x="113" y="1124"/>
                  </a:cubicBezTo>
                  <a:cubicBezTo>
                    <a:pt x="203" y="1349"/>
                    <a:pt x="608" y="1484"/>
                    <a:pt x="1035" y="1686"/>
                  </a:cubicBezTo>
                  <a:cubicBezTo>
                    <a:pt x="2115" y="2204"/>
                    <a:pt x="3216" y="2743"/>
                    <a:pt x="4138" y="3148"/>
                  </a:cubicBezTo>
                  <a:cubicBezTo>
                    <a:pt x="7669" y="4722"/>
                    <a:pt x="11086" y="6543"/>
                    <a:pt x="14504" y="8162"/>
                  </a:cubicBezTo>
                  <a:cubicBezTo>
                    <a:pt x="14819" y="8297"/>
                    <a:pt x="15156" y="8477"/>
                    <a:pt x="15494" y="8635"/>
                  </a:cubicBezTo>
                  <a:cubicBezTo>
                    <a:pt x="15764" y="8140"/>
                    <a:pt x="16033" y="7645"/>
                    <a:pt x="16281" y="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8"/>
            <p:cNvSpPr/>
            <p:nvPr/>
          </p:nvSpPr>
          <p:spPr>
            <a:xfrm>
              <a:off x="6461075" y="1571875"/>
              <a:ext cx="414325" cy="219250"/>
            </a:xfrm>
            <a:custGeom>
              <a:rect b="b" l="l" r="r" t="t"/>
              <a:pathLst>
                <a:path extrusionOk="0" h="8770" w="16573">
                  <a:moveTo>
                    <a:pt x="16572" y="7263"/>
                  </a:moveTo>
                  <a:cubicBezTo>
                    <a:pt x="16123" y="7061"/>
                    <a:pt x="15650" y="6858"/>
                    <a:pt x="15223" y="6633"/>
                  </a:cubicBezTo>
                  <a:cubicBezTo>
                    <a:pt x="13064" y="5577"/>
                    <a:pt x="11131" y="4655"/>
                    <a:pt x="8927" y="3665"/>
                  </a:cubicBezTo>
                  <a:cubicBezTo>
                    <a:pt x="7578" y="3058"/>
                    <a:pt x="6206" y="2474"/>
                    <a:pt x="4767" y="1821"/>
                  </a:cubicBezTo>
                  <a:cubicBezTo>
                    <a:pt x="4160" y="1552"/>
                    <a:pt x="3575" y="1282"/>
                    <a:pt x="2676" y="900"/>
                  </a:cubicBezTo>
                  <a:cubicBezTo>
                    <a:pt x="2159" y="675"/>
                    <a:pt x="855" y="0"/>
                    <a:pt x="607" y="113"/>
                  </a:cubicBezTo>
                  <a:cubicBezTo>
                    <a:pt x="337" y="225"/>
                    <a:pt x="0" y="877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14" y="2204"/>
                    <a:pt x="3216" y="2743"/>
                    <a:pt x="4138" y="3148"/>
                  </a:cubicBezTo>
                  <a:cubicBezTo>
                    <a:pt x="7668" y="4722"/>
                    <a:pt x="11086" y="6543"/>
                    <a:pt x="14504" y="8162"/>
                  </a:cubicBezTo>
                  <a:cubicBezTo>
                    <a:pt x="14886" y="8342"/>
                    <a:pt x="15336" y="8590"/>
                    <a:pt x="15740" y="8770"/>
                  </a:cubicBezTo>
                  <a:cubicBezTo>
                    <a:pt x="16010" y="8252"/>
                    <a:pt x="16280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8"/>
            <p:cNvSpPr/>
            <p:nvPr/>
          </p:nvSpPr>
          <p:spPr>
            <a:xfrm>
              <a:off x="6430150" y="1645500"/>
              <a:ext cx="417125" cy="220950"/>
            </a:xfrm>
            <a:custGeom>
              <a:rect b="b" l="l" r="r" t="t"/>
              <a:pathLst>
                <a:path extrusionOk="0" h="8838" w="16685">
                  <a:moveTo>
                    <a:pt x="16595" y="7533"/>
                  </a:moveTo>
                  <a:cubicBezTo>
                    <a:pt x="16618" y="7444"/>
                    <a:pt x="16640" y="7376"/>
                    <a:pt x="16685" y="7309"/>
                  </a:cubicBezTo>
                  <a:cubicBezTo>
                    <a:pt x="16213" y="7061"/>
                    <a:pt x="15696" y="6859"/>
                    <a:pt x="15223" y="6634"/>
                  </a:cubicBezTo>
                  <a:cubicBezTo>
                    <a:pt x="13065" y="5577"/>
                    <a:pt x="11153" y="4633"/>
                    <a:pt x="8950" y="3643"/>
                  </a:cubicBezTo>
                  <a:cubicBezTo>
                    <a:pt x="7601" y="3036"/>
                    <a:pt x="6229" y="2474"/>
                    <a:pt x="4767" y="1822"/>
                  </a:cubicBezTo>
                  <a:cubicBezTo>
                    <a:pt x="4183" y="1530"/>
                    <a:pt x="3598" y="1282"/>
                    <a:pt x="2699" y="900"/>
                  </a:cubicBezTo>
                  <a:cubicBezTo>
                    <a:pt x="2159" y="675"/>
                    <a:pt x="877" y="1"/>
                    <a:pt x="608" y="91"/>
                  </a:cubicBezTo>
                  <a:cubicBezTo>
                    <a:pt x="360" y="226"/>
                    <a:pt x="0" y="855"/>
                    <a:pt x="113" y="1125"/>
                  </a:cubicBezTo>
                  <a:cubicBezTo>
                    <a:pt x="225" y="1350"/>
                    <a:pt x="608" y="1485"/>
                    <a:pt x="1035" y="1687"/>
                  </a:cubicBezTo>
                  <a:cubicBezTo>
                    <a:pt x="2137" y="2204"/>
                    <a:pt x="3216" y="2744"/>
                    <a:pt x="4138" y="3149"/>
                  </a:cubicBezTo>
                  <a:cubicBezTo>
                    <a:pt x="7691" y="4723"/>
                    <a:pt x="11108" y="6522"/>
                    <a:pt x="14526" y="8141"/>
                  </a:cubicBezTo>
                  <a:cubicBezTo>
                    <a:pt x="14976" y="8365"/>
                    <a:pt x="15516" y="8658"/>
                    <a:pt x="15965" y="8838"/>
                  </a:cubicBezTo>
                  <a:cubicBezTo>
                    <a:pt x="16190" y="8410"/>
                    <a:pt x="16415" y="7983"/>
                    <a:pt x="16595" y="7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8"/>
            <p:cNvSpPr/>
            <p:nvPr/>
          </p:nvSpPr>
          <p:spPr>
            <a:xfrm>
              <a:off x="6380675" y="1720825"/>
              <a:ext cx="427825" cy="224900"/>
            </a:xfrm>
            <a:custGeom>
              <a:rect b="b" l="l" r="r" t="t"/>
              <a:pathLst>
                <a:path extrusionOk="0" h="8996" w="17113">
                  <a:moveTo>
                    <a:pt x="17112" y="7556"/>
                  </a:moveTo>
                  <a:cubicBezTo>
                    <a:pt x="16528" y="7196"/>
                    <a:pt x="15853" y="6926"/>
                    <a:pt x="15224" y="6634"/>
                  </a:cubicBezTo>
                  <a:cubicBezTo>
                    <a:pt x="13087" y="5577"/>
                    <a:pt x="11154" y="4633"/>
                    <a:pt x="8950" y="3644"/>
                  </a:cubicBezTo>
                  <a:cubicBezTo>
                    <a:pt x="7601" y="3036"/>
                    <a:pt x="6229" y="2474"/>
                    <a:pt x="4790" y="1822"/>
                  </a:cubicBezTo>
                  <a:cubicBezTo>
                    <a:pt x="4183" y="1552"/>
                    <a:pt x="3598" y="1283"/>
                    <a:pt x="2699" y="900"/>
                  </a:cubicBezTo>
                  <a:cubicBezTo>
                    <a:pt x="2159" y="675"/>
                    <a:pt x="878" y="1"/>
                    <a:pt x="630" y="113"/>
                  </a:cubicBezTo>
                  <a:cubicBezTo>
                    <a:pt x="361" y="226"/>
                    <a:pt x="1" y="855"/>
                    <a:pt x="113" y="1125"/>
                  </a:cubicBezTo>
                  <a:cubicBezTo>
                    <a:pt x="226" y="1350"/>
                    <a:pt x="608" y="1485"/>
                    <a:pt x="1058" y="1687"/>
                  </a:cubicBezTo>
                  <a:cubicBezTo>
                    <a:pt x="2137" y="2204"/>
                    <a:pt x="3216" y="2744"/>
                    <a:pt x="4161" y="3149"/>
                  </a:cubicBezTo>
                  <a:cubicBezTo>
                    <a:pt x="7691" y="4723"/>
                    <a:pt x="11109" y="6544"/>
                    <a:pt x="14527" y="8163"/>
                  </a:cubicBezTo>
                  <a:cubicBezTo>
                    <a:pt x="15179" y="8478"/>
                    <a:pt x="16078" y="8973"/>
                    <a:pt x="16505" y="8995"/>
                  </a:cubicBezTo>
                  <a:cubicBezTo>
                    <a:pt x="16708" y="8523"/>
                    <a:pt x="16910" y="8028"/>
                    <a:pt x="17112" y="7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8"/>
            <p:cNvSpPr/>
            <p:nvPr/>
          </p:nvSpPr>
          <p:spPr>
            <a:xfrm>
              <a:off x="6366075" y="1808525"/>
              <a:ext cx="407575" cy="216450"/>
            </a:xfrm>
            <a:custGeom>
              <a:rect b="b" l="l" r="r" t="t"/>
              <a:pathLst>
                <a:path extrusionOk="0" h="8658" w="16303">
                  <a:moveTo>
                    <a:pt x="16302" y="7151"/>
                  </a:moveTo>
                  <a:cubicBezTo>
                    <a:pt x="15943" y="6971"/>
                    <a:pt x="15583" y="6814"/>
                    <a:pt x="15223" y="6656"/>
                  </a:cubicBezTo>
                  <a:cubicBezTo>
                    <a:pt x="13064" y="5600"/>
                    <a:pt x="11131" y="4655"/>
                    <a:pt x="8927" y="3666"/>
                  </a:cubicBezTo>
                  <a:cubicBezTo>
                    <a:pt x="7600" y="3059"/>
                    <a:pt x="6206" y="2497"/>
                    <a:pt x="4767" y="1822"/>
                  </a:cubicBezTo>
                  <a:cubicBezTo>
                    <a:pt x="4182" y="1552"/>
                    <a:pt x="3575" y="1305"/>
                    <a:pt x="2698" y="923"/>
                  </a:cubicBezTo>
                  <a:cubicBezTo>
                    <a:pt x="2159" y="698"/>
                    <a:pt x="877" y="1"/>
                    <a:pt x="607" y="113"/>
                  </a:cubicBezTo>
                  <a:cubicBezTo>
                    <a:pt x="337" y="225"/>
                    <a:pt x="0" y="878"/>
                    <a:pt x="113" y="1125"/>
                  </a:cubicBezTo>
                  <a:cubicBezTo>
                    <a:pt x="202" y="1350"/>
                    <a:pt x="607" y="1507"/>
                    <a:pt x="1034" y="1710"/>
                  </a:cubicBezTo>
                  <a:cubicBezTo>
                    <a:pt x="2136" y="2227"/>
                    <a:pt x="3216" y="2744"/>
                    <a:pt x="4137" y="3171"/>
                  </a:cubicBezTo>
                  <a:cubicBezTo>
                    <a:pt x="7668" y="4745"/>
                    <a:pt x="11086" y="6544"/>
                    <a:pt x="14503" y="8163"/>
                  </a:cubicBezTo>
                  <a:cubicBezTo>
                    <a:pt x="14818" y="8320"/>
                    <a:pt x="15156" y="8500"/>
                    <a:pt x="15493" y="8658"/>
                  </a:cubicBezTo>
                  <a:cubicBezTo>
                    <a:pt x="15763" y="8163"/>
                    <a:pt x="16033" y="7646"/>
                    <a:pt x="16302" y="7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8"/>
            <p:cNvSpPr/>
            <p:nvPr/>
          </p:nvSpPr>
          <p:spPr>
            <a:xfrm>
              <a:off x="6316600" y="1884425"/>
              <a:ext cx="414325" cy="218700"/>
            </a:xfrm>
            <a:custGeom>
              <a:rect b="b" l="l" r="r" t="t"/>
              <a:pathLst>
                <a:path extrusionOk="0" h="8748" w="16573">
                  <a:moveTo>
                    <a:pt x="16572" y="7263"/>
                  </a:moveTo>
                  <a:cubicBezTo>
                    <a:pt x="16123" y="7038"/>
                    <a:pt x="15673" y="6836"/>
                    <a:pt x="15223" y="6633"/>
                  </a:cubicBezTo>
                  <a:cubicBezTo>
                    <a:pt x="13065" y="5577"/>
                    <a:pt x="11131" y="4632"/>
                    <a:pt x="8927" y="3643"/>
                  </a:cubicBezTo>
                  <a:cubicBezTo>
                    <a:pt x="7601" y="3036"/>
                    <a:pt x="6206" y="2474"/>
                    <a:pt x="4767" y="1822"/>
                  </a:cubicBezTo>
                  <a:cubicBezTo>
                    <a:pt x="4183" y="1552"/>
                    <a:pt x="3576" y="1282"/>
                    <a:pt x="2699" y="900"/>
                  </a:cubicBezTo>
                  <a:cubicBezTo>
                    <a:pt x="2159" y="675"/>
                    <a:pt x="877" y="0"/>
                    <a:pt x="607" y="113"/>
                  </a:cubicBezTo>
                  <a:cubicBezTo>
                    <a:pt x="338" y="225"/>
                    <a:pt x="0" y="855"/>
                    <a:pt x="113" y="1124"/>
                  </a:cubicBezTo>
                  <a:cubicBezTo>
                    <a:pt x="203" y="1349"/>
                    <a:pt x="607" y="1484"/>
                    <a:pt x="1035" y="1687"/>
                  </a:cubicBezTo>
                  <a:cubicBezTo>
                    <a:pt x="2137" y="2204"/>
                    <a:pt x="3216" y="2743"/>
                    <a:pt x="4138" y="3148"/>
                  </a:cubicBezTo>
                  <a:cubicBezTo>
                    <a:pt x="7691" y="4722"/>
                    <a:pt x="11086" y="6544"/>
                    <a:pt x="14504" y="8163"/>
                  </a:cubicBezTo>
                  <a:cubicBezTo>
                    <a:pt x="14886" y="8342"/>
                    <a:pt x="15336" y="8567"/>
                    <a:pt x="15740" y="8747"/>
                  </a:cubicBezTo>
                  <a:cubicBezTo>
                    <a:pt x="16010" y="8252"/>
                    <a:pt x="16303" y="7758"/>
                    <a:pt x="16572" y="7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8"/>
            <p:cNvSpPr/>
            <p:nvPr/>
          </p:nvSpPr>
          <p:spPr>
            <a:xfrm>
              <a:off x="6613975" y="1263800"/>
              <a:ext cx="39925" cy="21950"/>
            </a:xfrm>
            <a:custGeom>
              <a:rect b="b" l="l" r="r" t="t"/>
              <a:pathLst>
                <a:path extrusionOk="0" h="878" w="1597">
                  <a:moveTo>
                    <a:pt x="0" y="203"/>
                  </a:moveTo>
                  <a:cubicBezTo>
                    <a:pt x="158" y="68"/>
                    <a:pt x="360" y="1"/>
                    <a:pt x="540" y="1"/>
                  </a:cubicBezTo>
                  <a:cubicBezTo>
                    <a:pt x="787" y="1"/>
                    <a:pt x="1597" y="203"/>
                    <a:pt x="1439" y="541"/>
                  </a:cubicBezTo>
                  <a:cubicBezTo>
                    <a:pt x="1282" y="878"/>
                    <a:pt x="45" y="631"/>
                    <a:pt x="0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8"/>
            <p:cNvSpPr/>
            <p:nvPr/>
          </p:nvSpPr>
          <p:spPr>
            <a:xfrm>
              <a:off x="6563950" y="1259875"/>
              <a:ext cx="32050" cy="27000"/>
            </a:xfrm>
            <a:custGeom>
              <a:rect b="b" l="l" r="r" t="t"/>
              <a:pathLst>
                <a:path extrusionOk="0" h="1080" w="1282">
                  <a:moveTo>
                    <a:pt x="1259" y="585"/>
                  </a:moveTo>
                  <a:cubicBezTo>
                    <a:pt x="1057" y="810"/>
                    <a:pt x="675" y="1080"/>
                    <a:pt x="472" y="945"/>
                  </a:cubicBezTo>
                  <a:cubicBezTo>
                    <a:pt x="0" y="608"/>
                    <a:pt x="1282" y="1"/>
                    <a:pt x="1259" y="5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8"/>
            <p:cNvSpPr/>
            <p:nvPr/>
          </p:nvSpPr>
          <p:spPr>
            <a:xfrm>
              <a:off x="6601050" y="1285725"/>
              <a:ext cx="19125" cy="15775"/>
            </a:xfrm>
            <a:custGeom>
              <a:rect b="b" l="l" r="r" t="t"/>
              <a:pathLst>
                <a:path extrusionOk="0" h="631" w="765">
                  <a:moveTo>
                    <a:pt x="765" y="293"/>
                  </a:moveTo>
                  <a:cubicBezTo>
                    <a:pt x="720" y="338"/>
                    <a:pt x="720" y="383"/>
                    <a:pt x="742" y="428"/>
                  </a:cubicBezTo>
                  <a:cubicBezTo>
                    <a:pt x="517" y="630"/>
                    <a:pt x="293" y="630"/>
                    <a:pt x="0" y="473"/>
                  </a:cubicBezTo>
                  <a:cubicBezTo>
                    <a:pt x="0" y="406"/>
                    <a:pt x="23" y="338"/>
                    <a:pt x="0" y="293"/>
                  </a:cubicBezTo>
                  <a:cubicBezTo>
                    <a:pt x="225" y="113"/>
                    <a:pt x="540" y="1"/>
                    <a:pt x="765" y="2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8"/>
            <p:cNvSpPr/>
            <p:nvPr/>
          </p:nvSpPr>
          <p:spPr>
            <a:xfrm>
              <a:off x="7021525" y="1429650"/>
              <a:ext cx="28125" cy="32050"/>
            </a:xfrm>
            <a:custGeom>
              <a:rect b="b" l="l" r="r" t="t"/>
              <a:pathLst>
                <a:path extrusionOk="0" h="1282" w="1125">
                  <a:moveTo>
                    <a:pt x="1125" y="742"/>
                  </a:moveTo>
                  <a:cubicBezTo>
                    <a:pt x="967" y="1282"/>
                    <a:pt x="1" y="607"/>
                    <a:pt x="180" y="315"/>
                  </a:cubicBezTo>
                  <a:cubicBezTo>
                    <a:pt x="338" y="0"/>
                    <a:pt x="1035" y="427"/>
                    <a:pt x="1125" y="7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8"/>
            <p:cNvSpPr/>
            <p:nvPr/>
          </p:nvSpPr>
          <p:spPr>
            <a:xfrm>
              <a:off x="6975425" y="1409975"/>
              <a:ext cx="39375" cy="30925"/>
            </a:xfrm>
            <a:custGeom>
              <a:rect b="b" l="l" r="r" t="t"/>
              <a:pathLst>
                <a:path extrusionOk="0" h="1237" w="1575">
                  <a:moveTo>
                    <a:pt x="1080" y="427"/>
                  </a:moveTo>
                  <a:cubicBezTo>
                    <a:pt x="1372" y="585"/>
                    <a:pt x="1575" y="675"/>
                    <a:pt x="1440" y="900"/>
                  </a:cubicBezTo>
                  <a:cubicBezTo>
                    <a:pt x="1260" y="1237"/>
                    <a:pt x="1" y="652"/>
                    <a:pt x="181" y="293"/>
                  </a:cubicBezTo>
                  <a:cubicBezTo>
                    <a:pt x="316" y="0"/>
                    <a:pt x="810" y="270"/>
                    <a:pt x="1080" y="4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8"/>
            <p:cNvSpPr/>
            <p:nvPr/>
          </p:nvSpPr>
          <p:spPr>
            <a:xfrm>
              <a:off x="7035025" y="1461125"/>
              <a:ext cx="17450" cy="23075"/>
            </a:xfrm>
            <a:custGeom>
              <a:rect b="b" l="l" r="r" t="t"/>
              <a:pathLst>
                <a:path extrusionOk="0" h="923" w="698">
                  <a:moveTo>
                    <a:pt x="652" y="360"/>
                  </a:moveTo>
                  <a:cubicBezTo>
                    <a:pt x="697" y="630"/>
                    <a:pt x="405" y="922"/>
                    <a:pt x="225" y="765"/>
                  </a:cubicBezTo>
                  <a:cubicBezTo>
                    <a:pt x="0" y="563"/>
                    <a:pt x="405" y="0"/>
                    <a:pt x="652" y="3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8"/>
            <p:cNvSpPr/>
            <p:nvPr/>
          </p:nvSpPr>
          <p:spPr>
            <a:xfrm>
              <a:off x="6977125" y="1562300"/>
              <a:ext cx="73100" cy="107975"/>
            </a:xfrm>
            <a:custGeom>
              <a:rect b="b" l="l" r="r" t="t"/>
              <a:pathLst>
                <a:path extrusionOk="0" h="4319" w="2924">
                  <a:moveTo>
                    <a:pt x="0" y="3868"/>
                  </a:moveTo>
                  <a:cubicBezTo>
                    <a:pt x="90" y="3329"/>
                    <a:pt x="517" y="2654"/>
                    <a:pt x="922" y="1935"/>
                  </a:cubicBezTo>
                  <a:cubicBezTo>
                    <a:pt x="1102" y="1620"/>
                    <a:pt x="1259" y="1350"/>
                    <a:pt x="1462" y="968"/>
                  </a:cubicBezTo>
                  <a:cubicBezTo>
                    <a:pt x="1619" y="698"/>
                    <a:pt x="1822" y="181"/>
                    <a:pt x="2046" y="91"/>
                  </a:cubicBezTo>
                  <a:cubicBezTo>
                    <a:pt x="2294" y="1"/>
                    <a:pt x="2811" y="316"/>
                    <a:pt x="2878" y="563"/>
                  </a:cubicBezTo>
                  <a:cubicBezTo>
                    <a:pt x="2923" y="743"/>
                    <a:pt x="2654" y="1193"/>
                    <a:pt x="2496" y="1507"/>
                  </a:cubicBezTo>
                  <a:cubicBezTo>
                    <a:pt x="2159" y="2182"/>
                    <a:pt x="1934" y="2677"/>
                    <a:pt x="1552" y="3396"/>
                  </a:cubicBezTo>
                  <a:cubicBezTo>
                    <a:pt x="1394" y="3711"/>
                    <a:pt x="1169" y="4161"/>
                    <a:pt x="922" y="4228"/>
                  </a:cubicBezTo>
                  <a:cubicBezTo>
                    <a:pt x="675" y="4318"/>
                    <a:pt x="225" y="4048"/>
                    <a:pt x="0" y="38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8"/>
            <p:cNvSpPr/>
            <p:nvPr/>
          </p:nvSpPr>
          <p:spPr>
            <a:xfrm>
              <a:off x="6147400" y="1199725"/>
              <a:ext cx="753300" cy="945375"/>
            </a:xfrm>
            <a:custGeom>
              <a:rect b="b" l="l" r="r" t="t"/>
              <a:pathLst>
                <a:path extrusionOk="0" h="37815" w="30132">
                  <a:moveTo>
                    <a:pt x="8477" y="1"/>
                  </a:moveTo>
                  <a:cubicBezTo>
                    <a:pt x="8185" y="383"/>
                    <a:pt x="8050" y="1395"/>
                    <a:pt x="7938" y="1844"/>
                  </a:cubicBezTo>
                  <a:cubicBezTo>
                    <a:pt x="6993" y="5217"/>
                    <a:pt x="6049" y="8388"/>
                    <a:pt x="5217" y="11648"/>
                  </a:cubicBezTo>
                  <a:cubicBezTo>
                    <a:pt x="4227" y="15606"/>
                    <a:pt x="3081" y="19451"/>
                    <a:pt x="1956" y="23408"/>
                  </a:cubicBezTo>
                  <a:cubicBezTo>
                    <a:pt x="1417" y="25275"/>
                    <a:pt x="787" y="27366"/>
                    <a:pt x="360" y="29277"/>
                  </a:cubicBezTo>
                  <a:cubicBezTo>
                    <a:pt x="158" y="30244"/>
                    <a:pt x="0" y="31233"/>
                    <a:pt x="675" y="31908"/>
                  </a:cubicBezTo>
                  <a:cubicBezTo>
                    <a:pt x="1259" y="32515"/>
                    <a:pt x="2519" y="32897"/>
                    <a:pt x="3193" y="33167"/>
                  </a:cubicBezTo>
                  <a:cubicBezTo>
                    <a:pt x="4969" y="33819"/>
                    <a:pt x="6566" y="34381"/>
                    <a:pt x="8230" y="34853"/>
                  </a:cubicBezTo>
                  <a:cubicBezTo>
                    <a:pt x="10726" y="35573"/>
                    <a:pt x="13267" y="36382"/>
                    <a:pt x="15718" y="36945"/>
                  </a:cubicBezTo>
                  <a:cubicBezTo>
                    <a:pt x="16100" y="37012"/>
                    <a:pt x="16527" y="37080"/>
                    <a:pt x="16954" y="37192"/>
                  </a:cubicBezTo>
                  <a:cubicBezTo>
                    <a:pt x="17382" y="37304"/>
                    <a:pt x="17786" y="37439"/>
                    <a:pt x="18214" y="37529"/>
                  </a:cubicBezTo>
                  <a:cubicBezTo>
                    <a:pt x="18665" y="37639"/>
                    <a:pt x="19240" y="37814"/>
                    <a:pt x="19748" y="37814"/>
                  </a:cubicBezTo>
                  <a:cubicBezTo>
                    <a:pt x="20076" y="37814"/>
                    <a:pt x="20377" y="37741"/>
                    <a:pt x="20597" y="37529"/>
                  </a:cubicBezTo>
                  <a:cubicBezTo>
                    <a:pt x="20957" y="37192"/>
                    <a:pt x="21182" y="36248"/>
                    <a:pt x="21362" y="35618"/>
                  </a:cubicBezTo>
                  <a:cubicBezTo>
                    <a:pt x="21587" y="34898"/>
                    <a:pt x="21856" y="34291"/>
                    <a:pt x="22036" y="33662"/>
                  </a:cubicBezTo>
                  <a:cubicBezTo>
                    <a:pt x="22463" y="32358"/>
                    <a:pt x="22756" y="31053"/>
                    <a:pt x="23071" y="29817"/>
                  </a:cubicBezTo>
                  <a:cubicBezTo>
                    <a:pt x="23723" y="27208"/>
                    <a:pt x="24330" y="24757"/>
                    <a:pt x="25229" y="22104"/>
                  </a:cubicBezTo>
                  <a:cubicBezTo>
                    <a:pt x="26106" y="19451"/>
                    <a:pt x="26826" y="17000"/>
                    <a:pt x="27838" y="14324"/>
                  </a:cubicBezTo>
                  <a:cubicBezTo>
                    <a:pt x="28287" y="13087"/>
                    <a:pt x="28804" y="11738"/>
                    <a:pt x="29277" y="10389"/>
                  </a:cubicBezTo>
                  <a:cubicBezTo>
                    <a:pt x="29749" y="9107"/>
                    <a:pt x="30131" y="8095"/>
                    <a:pt x="30131" y="6994"/>
                  </a:cubicBezTo>
                  <a:cubicBezTo>
                    <a:pt x="30131" y="6791"/>
                    <a:pt x="30131" y="6589"/>
                    <a:pt x="30086" y="6387"/>
                  </a:cubicBezTo>
                  <a:cubicBezTo>
                    <a:pt x="29502" y="4610"/>
                    <a:pt x="21474" y="3576"/>
                    <a:pt x="19608" y="3059"/>
                  </a:cubicBezTo>
                  <a:cubicBezTo>
                    <a:pt x="17674" y="2519"/>
                    <a:pt x="15740" y="2024"/>
                    <a:pt x="13851" y="1507"/>
                  </a:cubicBezTo>
                  <a:cubicBezTo>
                    <a:pt x="12412" y="1102"/>
                    <a:pt x="10973" y="765"/>
                    <a:pt x="9512" y="338"/>
                  </a:cubicBezTo>
                  <a:cubicBezTo>
                    <a:pt x="9287" y="270"/>
                    <a:pt x="9017" y="203"/>
                    <a:pt x="8792" y="113"/>
                  </a:cubicBezTo>
                  <a:cubicBezTo>
                    <a:pt x="8680" y="90"/>
                    <a:pt x="8567" y="46"/>
                    <a:pt x="8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8"/>
            <p:cNvSpPr/>
            <p:nvPr/>
          </p:nvSpPr>
          <p:spPr>
            <a:xfrm>
              <a:off x="6355950" y="1235150"/>
              <a:ext cx="28125" cy="38800"/>
            </a:xfrm>
            <a:custGeom>
              <a:rect b="b" l="l" r="r" t="t"/>
              <a:pathLst>
                <a:path extrusionOk="0" h="1552" w="1125">
                  <a:moveTo>
                    <a:pt x="450" y="1462"/>
                  </a:moveTo>
                  <a:cubicBezTo>
                    <a:pt x="0" y="1552"/>
                    <a:pt x="428" y="0"/>
                    <a:pt x="855" y="292"/>
                  </a:cubicBezTo>
                  <a:cubicBezTo>
                    <a:pt x="1125" y="450"/>
                    <a:pt x="787" y="1372"/>
                    <a:pt x="450" y="14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8"/>
            <p:cNvSpPr/>
            <p:nvPr/>
          </p:nvSpPr>
          <p:spPr>
            <a:xfrm>
              <a:off x="6377875" y="1264375"/>
              <a:ext cx="16875" cy="30375"/>
            </a:xfrm>
            <a:custGeom>
              <a:rect b="b" l="l" r="r" t="t"/>
              <a:pathLst>
                <a:path extrusionOk="0" h="1215" w="675">
                  <a:moveTo>
                    <a:pt x="180" y="967"/>
                  </a:moveTo>
                  <a:cubicBezTo>
                    <a:pt x="0" y="877"/>
                    <a:pt x="68" y="450"/>
                    <a:pt x="248" y="315"/>
                  </a:cubicBezTo>
                  <a:cubicBezTo>
                    <a:pt x="675" y="0"/>
                    <a:pt x="630" y="1215"/>
                    <a:pt x="180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8"/>
            <p:cNvSpPr/>
            <p:nvPr/>
          </p:nvSpPr>
          <p:spPr>
            <a:xfrm>
              <a:off x="6348650" y="1279000"/>
              <a:ext cx="21375" cy="28675"/>
            </a:xfrm>
            <a:custGeom>
              <a:rect b="b" l="l" r="r" t="t"/>
              <a:pathLst>
                <a:path extrusionOk="0" h="1147" w="855">
                  <a:moveTo>
                    <a:pt x="382" y="1124"/>
                  </a:moveTo>
                  <a:cubicBezTo>
                    <a:pt x="360" y="1124"/>
                    <a:pt x="337" y="1124"/>
                    <a:pt x="315" y="1102"/>
                  </a:cubicBezTo>
                  <a:cubicBezTo>
                    <a:pt x="0" y="1079"/>
                    <a:pt x="90" y="472"/>
                    <a:pt x="427" y="270"/>
                  </a:cubicBezTo>
                  <a:cubicBezTo>
                    <a:pt x="855" y="0"/>
                    <a:pt x="787" y="1147"/>
                    <a:pt x="382" y="1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8"/>
            <p:cNvSpPr/>
            <p:nvPr/>
          </p:nvSpPr>
          <p:spPr>
            <a:xfrm>
              <a:off x="6177750" y="1330150"/>
              <a:ext cx="177100" cy="619500"/>
            </a:xfrm>
            <a:custGeom>
              <a:rect b="b" l="l" r="r" t="t"/>
              <a:pathLst>
                <a:path extrusionOk="0" h="24780" w="7084">
                  <a:moveTo>
                    <a:pt x="7016" y="23"/>
                  </a:moveTo>
                  <a:cubicBezTo>
                    <a:pt x="7038" y="23"/>
                    <a:pt x="7083" y="23"/>
                    <a:pt x="7083" y="45"/>
                  </a:cubicBezTo>
                  <a:cubicBezTo>
                    <a:pt x="7016" y="607"/>
                    <a:pt x="6724" y="2069"/>
                    <a:pt x="6454" y="3036"/>
                  </a:cubicBezTo>
                  <a:cubicBezTo>
                    <a:pt x="6184" y="4048"/>
                    <a:pt x="5892" y="5037"/>
                    <a:pt x="5577" y="6026"/>
                  </a:cubicBezTo>
                  <a:cubicBezTo>
                    <a:pt x="4295" y="9984"/>
                    <a:pt x="3171" y="14054"/>
                    <a:pt x="2204" y="18056"/>
                  </a:cubicBezTo>
                  <a:cubicBezTo>
                    <a:pt x="1799" y="19788"/>
                    <a:pt x="1349" y="21519"/>
                    <a:pt x="877" y="23273"/>
                  </a:cubicBezTo>
                  <a:cubicBezTo>
                    <a:pt x="765" y="23700"/>
                    <a:pt x="742" y="23970"/>
                    <a:pt x="518" y="24442"/>
                  </a:cubicBezTo>
                  <a:cubicBezTo>
                    <a:pt x="450" y="24555"/>
                    <a:pt x="450" y="24780"/>
                    <a:pt x="293" y="24735"/>
                  </a:cubicBezTo>
                  <a:cubicBezTo>
                    <a:pt x="0" y="24690"/>
                    <a:pt x="158" y="24240"/>
                    <a:pt x="203" y="24060"/>
                  </a:cubicBezTo>
                  <a:cubicBezTo>
                    <a:pt x="338" y="23295"/>
                    <a:pt x="540" y="22531"/>
                    <a:pt x="720" y="21744"/>
                  </a:cubicBezTo>
                  <a:cubicBezTo>
                    <a:pt x="1777" y="16662"/>
                    <a:pt x="3126" y="11513"/>
                    <a:pt x="4925" y="6251"/>
                  </a:cubicBezTo>
                  <a:cubicBezTo>
                    <a:pt x="5532" y="4497"/>
                    <a:pt x="6139" y="2631"/>
                    <a:pt x="6589" y="787"/>
                  </a:cubicBezTo>
                  <a:cubicBezTo>
                    <a:pt x="6679" y="472"/>
                    <a:pt x="6746" y="135"/>
                    <a:pt x="6881" y="45"/>
                  </a:cubicBezTo>
                  <a:cubicBezTo>
                    <a:pt x="6926" y="0"/>
                    <a:pt x="6971" y="0"/>
                    <a:pt x="7016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8"/>
            <p:cNvSpPr/>
            <p:nvPr/>
          </p:nvSpPr>
          <p:spPr>
            <a:xfrm>
              <a:off x="6439150" y="1384675"/>
              <a:ext cx="285600" cy="227125"/>
            </a:xfrm>
            <a:custGeom>
              <a:rect b="b" l="l" r="r" t="t"/>
              <a:pathLst>
                <a:path extrusionOk="0" h="9085" w="11424">
                  <a:moveTo>
                    <a:pt x="10748" y="2519"/>
                  </a:moveTo>
                  <a:cubicBezTo>
                    <a:pt x="10748" y="2519"/>
                    <a:pt x="11108" y="2699"/>
                    <a:pt x="11198" y="2856"/>
                  </a:cubicBezTo>
                  <a:cubicBezTo>
                    <a:pt x="11423" y="3193"/>
                    <a:pt x="11108" y="3868"/>
                    <a:pt x="10951" y="4340"/>
                  </a:cubicBezTo>
                  <a:cubicBezTo>
                    <a:pt x="10636" y="5307"/>
                    <a:pt x="10321" y="6341"/>
                    <a:pt x="10051" y="7376"/>
                  </a:cubicBezTo>
                  <a:cubicBezTo>
                    <a:pt x="9917" y="7825"/>
                    <a:pt x="9759" y="8567"/>
                    <a:pt x="9354" y="8792"/>
                  </a:cubicBezTo>
                  <a:cubicBezTo>
                    <a:pt x="8905" y="9085"/>
                    <a:pt x="7623" y="8522"/>
                    <a:pt x="7106" y="8365"/>
                  </a:cubicBezTo>
                  <a:cubicBezTo>
                    <a:pt x="5464" y="7825"/>
                    <a:pt x="4138" y="7421"/>
                    <a:pt x="2541" y="7038"/>
                  </a:cubicBezTo>
                  <a:cubicBezTo>
                    <a:pt x="2204" y="6948"/>
                    <a:pt x="1799" y="6836"/>
                    <a:pt x="1394" y="6724"/>
                  </a:cubicBezTo>
                  <a:cubicBezTo>
                    <a:pt x="990" y="6589"/>
                    <a:pt x="517" y="6454"/>
                    <a:pt x="270" y="6116"/>
                  </a:cubicBezTo>
                  <a:cubicBezTo>
                    <a:pt x="0" y="5779"/>
                    <a:pt x="180" y="5195"/>
                    <a:pt x="293" y="4722"/>
                  </a:cubicBezTo>
                  <a:cubicBezTo>
                    <a:pt x="427" y="4160"/>
                    <a:pt x="517" y="3733"/>
                    <a:pt x="630" y="3306"/>
                  </a:cubicBezTo>
                  <a:cubicBezTo>
                    <a:pt x="832" y="2609"/>
                    <a:pt x="1035" y="1934"/>
                    <a:pt x="1304" y="1125"/>
                  </a:cubicBezTo>
                  <a:cubicBezTo>
                    <a:pt x="1394" y="855"/>
                    <a:pt x="1507" y="540"/>
                    <a:pt x="1664" y="383"/>
                  </a:cubicBezTo>
                  <a:cubicBezTo>
                    <a:pt x="2091" y="0"/>
                    <a:pt x="3351" y="360"/>
                    <a:pt x="3868" y="473"/>
                  </a:cubicBezTo>
                  <a:cubicBezTo>
                    <a:pt x="5397" y="832"/>
                    <a:pt x="6903" y="1282"/>
                    <a:pt x="8410" y="1754"/>
                  </a:cubicBezTo>
                  <a:cubicBezTo>
                    <a:pt x="9174" y="1979"/>
                    <a:pt x="9961" y="2114"/>
                    <a:pt x="10748" y="25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8"/>
            <p:cNvSpPr/>
            <p:nvPr/>
          </p:nvSpPr>
          <p:spPr>
            <a:xfrm>
              <a:off x="6485800" y="1436950"/>
              <a:ext cx="195100" cy="68050"/>
            </a:xfrm>
            <a:custGeom>
              <a:rect b="b" l="l" r="r" t="t"/>
              <a:pathLst>
                <a:path extrusionOk="0" h="2722" w="7804">
                  <a:moveTo>
                    <a:pt x="46" y="585"/>
                  </a:moveTo>
                  <a:cubicBezTo>
                    <a:pt x="1" y="1"/>
                    <a:pt x="495" y="158"/>
                    <a:pt x="1012" y="270"/>
                  </a:cubicBezTo>
                  <a:cubicBezTo>
                    <a:pt x="1979" y="495"/>
                    <a:pt x="2811" y="720"/>
                    <a:pt x="3756" y="967"/>
                  </a:cubicBezTo>
                  <a:cubicBezTo>
                    <a:pt x="5195" y="1327"/>
                    <a:pt x="6184" y="1552"/>
                    <a:pt x="7376" y="1912"/>
                  </a:cubicBezTo>
                  <a:cubicBezTo>
                    <a:pt x="7466" y="1934"/>
                    <a:pt x="7803" y="2272"/>
                    <a:pt x="7601" y="2519"/>
                  </a:cubicBezTo>
                  <a:cubicBezTo>
                    <a:pt x="7443" y="2721"/>
                    <a:pt x="6926" y="2519"/>
                    <a:pt x="6656" y="2451"/>
                  </a:cubicBezTo>
                  <a:cubicBezTo>
                    <a:pt x="4790" y="1934"/>
                    <a:pt x="2856" y="1372"/>
                    <a:pt x="967" y="945"/>
                  </a:cubicBezTo>
                  <a:cubicBezTo>
                    <a:pt x="653" y="877"/>
                    <a:pt x="270" y="900"/>
                    <a:pt x="46" y="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8"/>
            <p:cNvSpPr/>
            <p:nvPr/>
          </p:nvSpPr>
          <p:spPr>
            <a:xfrm>
              <a:off x="6475125" y="1484175"/>
              <a:ext cx="190025" cy="65800"/>
            </a:xfrm>
            <a:custGeom>
              <a:rect b="b" l="l" r="r" t="t"/>
              <a:pathLst>
                <a:path extrusionOk="0" h="2632" w="7601">
                  <a:moveTo>
                    <a:pt x="7263" y="1889"/>
                  </a:moveTo>
                  <a:cubicBezTo>
                    <a:pt x="7466" y="2002"/>
                    <a:pt x="7601" y="2204"/>
                    <a:pt x="7488" y="2384"/>
                  </a:cubicBezTo>
                  <a:cubicBezTo>
                    <a:pt x="7331" y="2631"/>
                    <a:pt x="6926" y="2406"/>
                    <a:pt x="6566" y="2316"/>
                  </a:cubicBezTo>
                  <a:cubicBezTo>
                    <a:pt x="4677" y="1822"/>
                    <a:pt x="2924" y="1327"/>
                    <a:pt x="1080" y="922"/>
                  </a:cubicBezTo>
                  <a:cubicBezTo>
                    <a:pt x="787" y="855"/>
                    <a:pt x="315" y="832"/>
                    <a:pt x="158" y="675"/>
                  </a:cubicBezTo>
                  <a:cubicBezTo>
                    <a:pt x="23" y="562"/>
                    <a:pt x="0" y="248"/>
                    <a:pt x="135" y="113"/>
                  </a:cubicBezTo>
                  <a:cubicBezTo>
                    <a:pt x="270" y="0"/>
                    <a:pt x="1687" y="405"/>
                    <a:pt x="1889" y="450"/>
                  </a:cubicBezTo>
                  <a:cubicBezTo>
                    <a:pt x="3688" y="900"/>
                    <a:pt x="5509" y="1529"/>
                    <a:pt x="7173" y="1867"/>
                  </a:cubicBezTo>
                  <a:cubicBezTo>
                    <a:pt x="7196" y="1889"/>
                    <a:pt x="7218" y="1867"/>
                    <a:pt x="7263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8"/>
            <p:cNvSpPr/>
            <p:nvPr/>
          </p:nvSpPr>
          <p:spPr>
            <a:xfrm>
              <a:off x="6774750" y="1337450"/>
              <a:ext cx="48375" cy="28700"/>
            </a:xfrm>
            <a:custGeom>
              <a:rect b="b" l="l" r="r" t="t"/>
              <a:pathLst>
                <a:path extrusionOk="0" h="1148" w="1935">
                  <a:moveTo>
                    <a:pt x="90" y="225"/>
                  </a:moveTo>
                  <a:cubicBezTo>
                    <a:pt x="383" y="1"/>
                    <a:pt x="1934" y="203"/>
                    <a:pt x="1822" y="720"/>
                  </a:cubicBezTo>
                  <a:cubicBezTo>
                    <a:pt x="1732" y="1147"/>
                    <a:pt x="383" y="922"/>
                    <a:pt x="90" y="585"/>
                  </a:cubicBezTo>
                  <a:cubicBezTo>
                    <a:pt x="23" y="495"/>
                    <a:pt x="0" y="428"/>
                    <a:pt x="90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8"/>
            <p:cNvSpPr/>
            <p:nvPr/>
          </p:nvSpPr>
          <p:spPr>
            <a:xfrm>
              <a:off x="6812400" y="1368375"/>
              <a:ext cx="21400" cy="23625"/>
            </a:xfrm>
            <a:custGeom>
              <a:rect b="b" l="l" r="r" t="t"/>
              <a:pathLst>
                <a:path extrusionOk="0" h="945" w="856">
                  <a:moveTo>
                    <a:pt x="68" y="495"/>
                  </a:moveTo>
                  <a:cubicBezTo>
                    <a:pt x="1" y="0"/>
                    <a:pt x="765" y="113"/>
                    <a:pt x="810" y="428"/>
                  </a:cubicBezTo>
                  <a:cubicBezTo>
                    <a:pt x="855" y="832"/>
                    <a:pt x="113" y="945"/>
                    <a:pt x="68" y="4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8"/>
            <p:cNvSpPr/>
            <p:nvPr/>
          </p:nvSpPr>
          <p:spPr>
            <a:xfrm>
              <a:off x="6836575" y="1343625"/>
              <a:ext cx="30375" cy="22525"/>
            </a:xfrm>
            <a:custGeom>
              <a:rect b="b" l="l" r="r" t="t"/>
              <a:pathLst>
                <a:path extrusionOk="0" h="901" w="1215">
                  <a:moveTo>
                    <a:pt x="23" y="496"/>
                  </a:moveTo>
                  <a:cubicBezTo>
                    <a:pt x="68" y="1"/>
                    <a:pt x="1215" y="226"/>
                    <a:pt x="1125" y="653"/>
                  </a:cubicBezTo>
                  <a:cubicBezTo>
                    <a:pt x="1103" y="833"/>
                    <a:pt x="968" y="855"/>
                    <a:pt x="720" y="878"/>
                  </a:cubicBezTo>
                  <a:cubicBezTo>
                    <a:pt x="361" y="900"/>
                    <a:pt x="1" y="833"/>
                    <a:pt x="23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68"/>
          <p:cNvGrpSpPr/>
          <p:nvPr/>
        </p:nvGrpSpPr>
        <p:grpSpPr>
          <a:xfrm>
            <a:off x="1375065" y="3448760"/>
            <a:ext cx="1241194" cy="1226547"/>
            <a:chOff x="3175325" y="1317225"/>
            <a:chExt cx="906775" cy="896075"/>
          </a:xfrm>
        </p:grpSpPr>
        <p:sp>
          <p:nvSpPr>
            <p:cNvPr id="885" name="Google Shape;885;p68"/>
            <p:cNvSpPr/>
            <p:nvPr/>
          </p:nvSpPr>
          <p:spPr>
            <a:xfrm>
              <a:off x="3175325" y="1317225"/>
              <a:ext cx="906775" cy="442975"/>
            </a:xfrm>
            <a:custGeom>
              <a:rect b="b" l="l" r="r" t="t"/>
              <a:pathLst>
                <a:path extrusionOk="0" h="17719" w="36271">
                  <a:moveTo>
                    <a:pt x="31773" y="17561"/>
                  </a:moveTo>
                  <a:cubicBezTo>
                    <a:pt x="31863" y="17022"/>
                    <a:pt x="31908" y="16460"/>
                    <a:pt x="31998" y="15897"/>
                  </a:cubicBezTo>
                  <a:cubicBezTo>
                    <a:pt x="32515" y="15830"/>
                    <a:pt x="32987" y="15853"/>
                    <a:pt x="33302" y="15650"/>
                  </a:cubicBezTo>
                  <a:cubicBezTo>
                    <a:pt x="33549" y="15470"/>
                    <a:pt x="33684" y="15043"/>
                    <a:pt x="33774" y="14728"/>
                  </a:cubicBezTo>
                  <a:cubicBezTo>
                    <a:pt x="34112" y="13671"/>
                    <a:pt x="34246" y="12525"/>
                    <a:pt x="34426" y="11243"/>
                  </a:cubicBezTo>
                  <a:cubicBezTo>
                    <a:pt x="34651" y="9759"/>
                    <a:pt x="34943" y="7578"/>
                    <a:pt x="34067" y="6566"/>
                  </a:cubicBezTo>
                  <a:cubicBezTo>
                    <a:pt x="33212" y="5599"/>
                    <a:pt x="31436" y="5352"/>
                    <a:pt x="29794" y="5037"/>
                  </a:cubicBezTo>
                  <a:cubicBezTo>
                    <a:pt x="28580" y="4812"/>
                    <a:pt x="27366" y="4587"/>
                    <a:pt x="26241" y="4340"/>
                  </a:cubicBezTo>
                  <a:cubicBezTo>
                    <a:pt x="23948" y="3868"/>
                    <a:pt x="21767" y="3463"/>
                    <a:pt x="19091" y="2991"/>
                  </a:cubicBezTo>
                  <a:cubicBezTo>
                    <a:pt x="15516" y="2384"/>
                    <a:pt x="11828" y="1844"/>
                    <a:pt x="7848" y="1529"/>
                  </a:cubicBezTo>
                  <a:cubicBezTo>
                    <a:pt x="6409" y="1417"/>
                    <a:pt x="4700" y="1394"/>
                    <a:pt x="3913" y="1956"/>
                  </a:cubicBezTo>
                  <a:cubicBezTo>
                    <a:pt x="3463" y="2294"/>
                    <a:pt x="3126" y="3081"/>
                    <a:pt x="2879" y="3733"/>
                  </a:cubicBezTo>
                  <a:cubicBezTo>
                    <a:pt x="2339" y="5172"/>
                    <a:pt x="2047" y="6498"/>
                    <a:pt x="1777" y="8207"/>
                  </a:cubicBezTo>
                  <a:cubicBezTo>
                    <a:pt x="1664" y="9017"/>
                    <a:pt x="1305" y="10501"/>
                    <a:pt x="1687" y="10748"/>
                  </a:cubicBezTo>
                  <a:cubicBezTo>
                    <a:pt x="2069" y="10996"/>
                    <a:pt x="2699" y="10973"/>
                    <a:pt x="3193" y="11086"/>
                  </a:cubicBezTo>
                  <a:cubicBezTo>
                    <a:pt x="3126" y="11580"/>
                    <a:pt x="2991" y="12007"/>
                    <a:pt x="2924" y="12480"/>
                  </a:cubicBezTo>
                  <a:cubicBezTo>
                    <a:pt x="2249" y="12412"/>
                    <a:pt x="832" y="12255"/>
                    <a:pt x="383" y="11558"/>
                  </a:cubicBezTo>
                  <a:cubicBezTo>
                    <a:pt x="0" y="10951"/>
                    <a:pt x="203" y="9781"/>
                    <a:pt x="315" y="8859"/>
                  </a:cubicBezTo>
                  <a:cubicBezTo>
                    <a:pt x="428" y="7915"/>
                    <a:pt x="608" y="7038"/>
                    <a:pt x="787" y="6161"/>
                  </a:cubicBezTo>
                  <a:cubicBezTo>
                    <a:pt x="990" y="5172"/>
                    <a:pt x="1102" y="4362"/>
                    <a:pt x="1305" y="3508"/>
                  </a:cubicBezTo>
                  <a:cubicBezTo>
                    <a:pt x="1507" y="2676"/>
                    <a:pt x="1732" y="1439"/>
                    <a:pt x="2182" y="922"/>
                  </a:cubicBezTo>
                  <a:cubicBezTo>
                    <a:pt x="2721" y="337"/>
                    <a:pt x="4003" y="157"/>
                    <a:pt x="4992" y="90"/>
                  </a:cubicBezTo>
                  <a:cubicBezTo>
                    <a:pt x="6342" y="0"/>
                    <a:pt x="7781" y="157"/>
                    <a:pt x="9197" y="247"/>
                  </a:cubicBezTo>
                  <a:cubicBezTo>
                    <a:pt x="11896" y="405"/>
                    <a:pt x="14526" y="652"/>
                    <a:pt x="17067" y="1057"/>
                  </a:cubicBezTo>
                  <a:cubicBezTo>
                    <a:pt x="18281" y="1259"/>
                    <a:pt x="19496" y="1507"/>
                    <a:pt x="20732" y="1709"/>
                  </a:cubicBezTo>
                  <a:cubicBezTo>
                    <a:pt x="24533" y="2384"/>
                    <a:pt x="28130" y="2878"/>
                    <a:pt x="31526" y="3935"/>
                  </a:cubicBezTo>
                  <a:cubicBezTo>
                    <a:pt x="32627" y="4295"/>
                    <a:pt x="33864" y="4610"/>
                    <a:pt x="34629" y="5172"/>
                  </a:cubicBezTo>
                  <a:cubicBezTo>
                    <a:pt x="36023" y="6184"/>
                    <a:pt x="36270" y="8635"/>
                    <a:pt x="35933" y="10973"/>
                  </a:cubicBezTo>
                  <a:cubicBezTo>
                    <a:pt x="35775" y="12120"/>
                    <a:pt x="35663" y="13132"/>
                    <a:pt x="35438" y="14166"/>
                  </a:cubicBezTo>
                  <a:cubicBezTo>
                    <a:pt x="35146" y="15448"/>
                    <a:pt x="34786" y="17044"/>
                    <a:pt x="33707" y="17494"/>
                  </a:cubicBezTo>
                  <a:cubicBezTo>
                    <a:pt x="33190" y="17719"/>
                    <a:pt x="32470" y="17674"/>
                    <a:pt x="31773" y="175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8"/>
            <p:cNvSpPr/>
            <p:nvPr/>
          </p:nvSpPr>
          <p:spPr>
            <a:xfrm>
              <a:off x="3210175" y="1566250"/>
              <a:ext cx="50625" cy="87725"/>
            </a:xfrm>
            <a:custGeom>
              <a:rect b="b" l="l" r="r" t="t"/>
              <a:pathLst>
                <a:path extrusionOk="0" h="3509" w="2025">
                  <a:moveTo>
                    <a:pt x="2024" y="225"/>
                  </a:moveTo>
                  <a:cubicBezTo>
                    <a:pt x="1799" y="1349"/>
                    <a:pt x="1530" y="2429"/>
                    <a:pt x="1260" y="3508"/>
                  </a:cubicBezTo>
                  <a:cubicBezTo>
                    <a:pt x="1" y="3306"/>
                    <a:pt x="473" y="2406"/>
                    <a:pt x="630" y="1507"/>
                  </a:cubicBezTo>
                  <a:cubicBezTo>
                    <a:pt x="720" y="1057"/>
                    <a:pt x="788" y="607"/>
                    <a:pt x="900" y="405"/>
                  </a:cubicBezTo>
                  <a:cubicBezTo>
                    <a:pt x="1080" y="0"/>
                    <a:pt x="1642" y="113"/>
                    <a:pt x="2024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8"/>
            <p:cNvSpPr/>
            <p:nvPr/>
          </p:nvSpPr>
          <p:spPr>
            <a:xfrm>
              <a:off x="3967400" y="1692725"/>
              <a:ext cx="37675" cy="90525"/>
            </a:xfrm>
            <a:custGeom>
              <a:rect b="b" l="l" r="r" t="t"/>
              <a:pathLst>
                <a:path extrusionOk="0" h="3621" w="1507">
                  <a:moveTo>
                    <a:pt x="517" y="1"/>
                  </a:moveTo>
                  <a:cubicBezTo>
                    <a:pt x="292" y="1125"/>
                    <a:pt x="157" y="2227"/>
                    <a:pt x="0" y="3351"/>
                  </a:cubicBezTo>
                  <a:cubicBezTo>
                    <a:pt x="1259" y="3621"/>
                    <a:pt x="1147" y="2609"/>
                    <a:pt x="1327" y="1709"/>
                  </a:cubicBezTo>
                  <a:cubicBezTo>
                    <a:pt x="1417" y="1260"/>
                    <a:pt x="1507" y="833"/>
                    <a:pt x="1507" y="585"/>
                  </a:cubicBezTo>
                  <a:cubicBezTo>
                    <a:pt x="1462" y="135"/>
                    <a:pt x="922" y="46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8"/>
            <p:cNvSpPr/>
            <p:nvPr/>
          </p:nvSpPr>
          <p:spPr>
            <a:xfrm>
              <a:off x="3175325" y="1523525"/>
              <a:ext cx="810650" cy="689775"/>
            </a:xfrm>
            <a:custGeom>
              <a:rect b="b" l="l" r="r" t="t"/>
              <a:pathLst>
                <a:path extrusionOk="0" h="27591" w="32426">
                  <a:moveTo>
                    <a:pt x="5172" y="90"/>
                  </a:moveTo>
                  <a:cubicBezTo>
                    <a:pt x="6319" y="0"/>
                    <a:pt x="7983" y="113"/>
                    <a:pt x="9085" y="248"/>
                  </a:cubicBezTo>
                  <a:cubicBezTo>
                    <a:pt x="12705" y="652"/>
                    <a:pt x="16168" y="1327"/>
                    <a:pt x="19496" y="2024"/>
                  </a:cubicBezTo>
                  <a:cubicBezTo>
                    <a:pt x="21744" y="2496"/>
                    <a:pt x="24038" y="2946"/>
                    <a:pt x="26196" y="3463"/>
                  </a:cubicBezTo>
                  <a:cubicBezTo>
                    <a:pt x="27231" y="3710"/>
                    <a:pt x="28445" y="3935"/>
                    <a:pt x="29524" y="4228"/>
                  </a:cubicBezTo>
                  <a:cubicBezTo>
                    <a:pt x="30716" y="4542"/>
                    <a:pt x="31840" y="5015"/>
                    <a:pt x="32178" y="6049"/>
                  </a:cubicBezTo>
                  <a:cubicBezTo>
                    <a:pt x="32425" y="6858"/>
                    <a:pt x="32178" y="7983"/>
                    <a:pt x="32065" y="8770"/>
                  </a:cubicBezTo>
                  <a:cubicBezTo>
                    <a:pt x="31683" y="11468"/>
                    <a:pt x="31256" y="13762"/>
                    <a:pt x="30851" y="16505"/>
                  </a:cubicBezTo>
                  <a:cubicBezTo>
                    <a:pt x="30581" y="18281"/>
                    <a:pt x="30379" y="19990"/>
                    <a:pt x="30087" y="21744"/>
                  </a:cubicBezTo>
                  <a:cubicBezTo>
                    <a:pt x="29862" y="23273"/>
                    <a:pt x="29547" y="25432"/>
                    <a:pt x="28850" y="26489"/>
                  </a:cubicBezTo>
                  <a:cubicBezTo>
                    <a:pt x="28625" y="26826"/>
                    <a:pt x="28288" y="27141"/>
                    <a:pt x="27905" y="27276"/>
                  </a:cubicBezTo>
                  <a:cubicBezTo>
                    <a:pt x="26939" y="27590"/>
                    <a:pt x="25342" y="27321"/>
                    <a:pt x="24195" y="27186"/>
                  </a:cubicBezTo>
                  <a:cubicBezTo>
                    <a:pt x="22914" y="27028"/>
                    <a:pt x="21722" y="26893"/>
                    <a:pt x="20598" y="26736"/>
                  </a:cubicBezTo>
                  <a:cubicBezTo>
                    <a:pt x="18124" y="26421"/>
                    <a:pt x="16280" y="25836"/>
                    <a:pt x="13919" y="25319"/>
                  </a:cubicBezTo>
                  <a:cubicBezTo>
                    <a:pt x="12840" y="25094"/>
                    <a:pt x="11716" y="24870"/>
                    <a:pt x="10546" y="24645"/>
                  </a:cubicBezTo>
                  <a:cubicBezTo>
                    <a:pt x="9445" y="24420"/>
                    <a:pt x="8275" y="24285"/>
                    <a:pt x="7106" y="24038"/>
                  </a:cubicBezTo>
                  <a:cubicBezTo>
                    <a:pt x="6072" y="23835"/>
                    <a:pt x="4880" y="23610"/>
                    <a:pt x="3778" y="23318"/>
                  </a:cubicBezTo>
                  <a:cubicBezTo>
                    <a:pt x="1979" y="22846"/>
                    <a:pt x="270" y="22396"/>
                    <a:pt x="90" y="20372"/>
                  </a:cubicBezTo>
                  <a:cubicBezTo>
                    <a:pt x="0" y="19473"/>
                    <a:pt x="158" y="18529"/>
                    <a:pt x="270" y="17607"/>
                  </a:cubicBezTo>
                  <a:cubicBezTo>
                    <a:pt x="473" y="15875"/>
                    <a:pt x="720" y="14076"/>
                    <a:pt x="1012" y="12502"/>
                  </a:cubicBezTo>
                  <a:cubicBezTo>
                    <a:pt x="1664" y="9309"/>
                    <a:pt x="2339" y="6049"/>
                    <a:pt x="2969" y="2721"/>
                  </a:cubicBezTo>
                  <a:cubicBezTo>
                    <a:pt x="3126" y="1867"/>
                    <a:pt x="3328" y="1035"/>
                    <a:pt x="3756" y="585"/>
                  </a:cubicBezTo>
                  <a:cubicBezTo>
                    <a:pt x="4093" y="225"/>
                    <a:pt x="4610" y="113"/>
                    <a:pt x="5172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8"/>
            <p:cNvSpPr/>
            <p:nvPr/>
          </p:nvSpPr>
          <p:spPr>
            <a:xfrm>
              <a:off x="3467650" y="1737125"/>
              <a:ext cx="217575" cy="230525"/>
            </a:xfrm>
            <a:custGeom>
              <a:rect b="b" l="l" r="r" t="t"/>
              <a:pathLst>
                <a:path extrusionOk="0" h="9221" w="8703">
                  <a:moveTo>
                    <a:pt x="6116" y="3396"/>
                  </a:moveTo>
                  <a:cubicBezTo>
                    <a:pt x="6566" y="3531"/>
                    <a:pt x="7061" y="3644"/>
                    <a:pt x="7600" y="3801"/>
                  </a:cubicBezTo>
                  <a:cubicBezTo>
                    <a:pt x="7983" y="3913"/>
                    <a:pt x="8545" y="4048"/>
                    <a:pt x="8612" y="4431"/>
                  </a:cubicBezTo>
                  <a:cubicBezTo>
                    <a:pt x="8702" y="4790"/>
                    <a:pt x="8545" y="5487"/>
                    <a:pt x="8432" y="5735"/>
                  </a:cubicBezTo>
                  <a:cubicBezTo>
                    <a:pt x="8320" y="6027"/>
                    <a:pt x="8252" y="6612"/>
                    <a:pt x="7893" y="6679"/>
                  </a:cubicBezTo>
                  <a:cubicBezTo>
                    <a:pt x="7533" y="6769"/>
                    <a:pt x="6993" y="6544"/>
                    <a:pt x="6656" y="6477"/>
                  </a:cubicBezTo>
                  <a:cubicBezTo>
                    <a:pt x="6296" y="6387"/>
                    <a:pt x="5959" y="6319"/>
                    <a:pt x="5577" y="6252"/>
                  </a:cubicBezTo>
                  <a:cubicBezTo>
                    <a:pt x="5374" y="7174"/>
                    <a:pt x="5329" y="8546"/>
                    <a:pt x="4542" y="8905"/>
                  </a:cubicBezTo>
                  <a:cubicBezTo>
                    <a:pt x="3890" y="9220"/>
                    <a:pt x="2519" y="9063"/>
                    <a:pt x="2316" y="8478"/>
                  </a:cubicBezTo>
                  <a:cubicBezTo>
                    <a:pt x="2159" y="8028"/>
                    <a:pt x="2361" y="7489"/>
                    <a:pt x="2451" y="7084"/>
                  </a:cubicBezTo>
                  <a:cubicBezTo>
                    <a:pt x="2541" y="6634"/>
                    <a:pt x="2631" y="6229"/>
                    <a:pt x="2721" y="5802"/>
                  </a:cubicBezTo>
                  <a:cubicBezTo>
                    <a:pt x="2316" y="5712"/>
                    <a:pt x="1844" y="5645"/>
                    <a:pt x="1349" y="5532"/>
                  </a:cubicBezTo>
                  <a:cubicBezTo>
                    <a:pt x="922" y="5420"/>
                    <a:pt x="382" y="5353"/>
                    <a:pt x="225" y="5015"/>
                  </a:cubicBezTo>
                  <a:cubicBezTo>
                    <a:pt x="0" y="4588"/>
                    <a:pt x="247" y="4026"/>
                    <a:pt x="382" y="3644"/>
                  </a:cubicBezTo>
                  <a:cubicBezTo>
                    <a:pt x="495" y="3284"/>
                    <a:pt x="630" y="2767"/>
                    <a:pt x="1012" y="2632"/>
                  </a:cubicBezTo>
                  <a:cubicBezTo>
                    <a:pt x="1372" y="2497"/>
                    <a:pt x="1866" y="2677"/>
                    <a:pt x="2226" y="2744"/>
                  </a:cubicBezTo>
                  <a:cubicBezTo>
                    <a:pt x="2608" y="2812"/>
                    <a:pt x="2968" y="2902"/>
                    <a:pt x="3328" y="2992"/>
                  </a:cubicBezTo>
                  <a:cubicBezTo>
                    <a:pt x="3508" y="2497"/>
                    <a:pt x="3575" y="945"/>
                    <a:pt x="4182" y="451"/>
                  </a:cubicBezTo>
                  <a:cubicBezTo>
                    <a:pt x="4700" y="1"/>
                    <a:pt x="6094" y="68"/>
                    <a:pt x="6364" y="631"/>
                  </a:cubicBezTo>
                  <a:cubicBezTo>
                    <a:pt x="6723" y="1373"/>
                    <a:pt x="6274" y="2767"/>
                    <a:pt x="6116" y="33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8"/>
            <p:cNvSpPr/>
            <p:nvPr/>
          </p:nvSpPr>
          <p:spPr>
            <a:xfrm>
              <a:off x="3331050" y="1402100"/>
              <a:ext cx="631300" cy="159675"/>
            </a:xfrm>
            <a:custGeom>
              <a:rect b="b" l="l" r="r" t="t"/>
              <a:pathLst>
                <a:path extrusionOk="0" h="6387" w="25252">
                  <a:moveTo>
                    <a:pt x="25252" y="6386"/>
                  </a:moveTo>
                  <a:cubicBezTo>
                    <a:pt x="21137" y="5577"/>
                    <a:pt x="16954" y="4767"/>
                    <a:pt x="12750" y="3958"/>
                  </a:cubicBezTo>
                  <a:cubicBezTo>
                    <a:pt x="8522" y="3171"/>
                    <a:pt x="4227" y="2676"/>
                    <a:pt x="0" y="1799"/>
                  </a:cubicBezTo>
                  <a:cubicBezTo>
                    <a:pt x="382" y="922"/>
                    <a:pt x="495" y="135"/>
                    <a:pt x="1664" y="45"/>
                  </a:cubicBezTo>
                  <a:cubicBezTo>
                    <a:pt x="2204" y="0"/>
                    <a:pt x="2766" y="68"/>
                    <a:pt x="3328" y="135"/>
                  </a:cubicBezTo>
                  <a:cubicBezTo>
                    <a:pt x="4880" y="315"/>
                    <a:pt x="6431" y="608"/>
                    <a:pt x="7848" y="855"/>
                  </a:cubicBezTo>
                  <a:cubicBezTo>
                    <a:pt x="9849" y="1215"/>
                    <a:pt x="11738" y="1529"/>
                    <a:pt x="13829" y="1867"/>
                  </a:cubicBezTo>
                  <a:cubicBezTo>
                    <a:pt x="15785" y="2182"/>
                    <a:pt x="17786" y="2564"/>
                    <a:pt x="19788" y="2901"/>
                  </a:cubicBezTo>
                  <a:cubicBezTo>
                    <a:pt x="20732" y="3058"/>
                    <a:pt x="21676" y="3283"/>
                    <a:pt x="22643" y="3531"/>
                  </a:cubicBezTo>
                  <a:cubicBezTo>
                    <a:pt x="23565" y="3756"/>
                    <a:pt x="24600" y="4115"/>
                    <a:pt x="24937" y="4722"/>
                  </a:cubicBezTo>
                  <a:cubicBezTo>
                    <a:pt x="25184" y="5150"/>
                    <a:pt x="25207" y="5869"/>
                    <a:pt x="25252" y="6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8"/>
            <p:cNvSpPr/>
            <p:nvPr/>
          </p:nvSpPr>
          <p:spPr>
            <a:xfrm>
              <a:off x="3242225" y="1439750"/>
              <a:ext cx="762300" cy="238950"/>
            </a:xfrm>
            <a:custGeom>
              <a:rect b="b" l="l" r="r" t="t"/>
              <a:pathLst>
                <a:path extrusionOk="0" h="9558" w="30492">
                  <a:moveTo>
                    <a:pt x="3148" y="113"/>
                  </a:moveTo>
                  <a:cubicBezTo>
                    <a:pt x="4228" y="1"/>
                    <a:pt x="5712" y="248"/>
                    <a:pt x="6791" y="383"/>
                  </a:cubicBezTo>
                  <a:cubicBezTo>
                    <a:pt x="7960" y="541"/>
                    <a:pt x="9085" y="743"/>
                    <a:pt x="10186" y="923"/>
                  </a:cubicBezTo>
                  <a:cubicBezTo>
                    <a:pt x="12435" y="1283"/>
                    <a:pt x="14571" y="1665"/>
                    <a:pt x="16887" y="2025"/>
                  </a:cubicBezTo>
                  <a:cubicBezTo>
                    <a:pt x="19630" y="2429"/>
                    <a:pt x="22329" y="2947"/>
                    <a:pt x="25117" y="3599"/>
                  </a:cubicBezTo>
                  <a:cubicBezTo>
                    <a:pt x="26129" y="3824"/>
                    <a:pt x="27208" y="4116"/>
                    <a:pt x="28130" y="4476"/>
                  </a:cubicBezTo>
                  <a:cubicBezTo>
                    <a:pt x="29367" y="4948"/>
                    <a:pt x="30154" y="5375"/>
                    <a:pt x="30379" y="6949"/>
                  </a:cubicBezTo>
                  <a:cubicBezTo>
                    <a:pt x="30491" y="7691"/>
                    <a:pt x="30446" y="8973"/>
                    <a:pt x="29974" y="9288"/>
                  </a:cubicBezTo>
                  <a:cubicBezTo>
                    <a:pt x="29569" y="9557"/>
                    <a:pt x="28670" y="9445"/>
                    <a:pt x="28085" y="9333"/>
                  </a:cubicBezTo>
                  <a:cubicBezTo>
                    <a:pt x="27545" y="9220"/>
                    <a:pt x="26848" y="9040"/>
                    <a:pt x="26309" y="8928"/>
                  </a:cubicBezTo>
                  <a:cubicBezTo>
                    <a:pt x="25005" y="8658"/>
                    <a:pt x="23723" y="8523"/>
                    <a:pt x="22531" y="8298"/>
                  </a:cubicBezTo>
                  <a:cubicBezTo>
                    <a:pt x="19945" y="7804"/>
                    <a:pt x="17629" y="7309"/>
                    <a:pt x="15156" y="6859"/>
                  </a:cubicBezTo>
                  <a:cubicBezTo>
                    <a:pt x="12750" y="6409"/>
                    <a:pt x="10344" y="5892"/>
                    <a:pt x="7645" y="5555"/>
                  </a:cubicBezTo>
                  <a:cubicBezTo>
                    <a:pt x="5734" y="5330"/>
                    <a:pt x="3666" y="5150"/>
                    <a:pt x="1709" y="4880"/>
                  </a:cubicBezTo>
                  <a:cubicBezTo>
                    <a:pt x="1102" y="4790"/>
                    <a:pt x="270" y="4678"/>
                    <a:pt x="113" y="4183"/>
                  </a:cubicBezTo>
                  <a:cubicBezTo>
                    <a:pt x="0" y="3846"/>
                    <a:pt x="135" y="3396"/>
                    <a:pt x="248" y="2992"/>
                  </a:cubicBezTo>
                  <a:cubicBezTo>
                    <a:pt x="495" y="2025"/>
                    <a:pt x="945" y="743"/>
                    <a:pt x="1709" y="383"/>
                  </a:cubicBezTo>
                  <a:cubicBezTo>
                    <a:pt x="2091" y="226"/>
                    <a:pt x="2676" y="158"/>
                    <a:pt x="314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8"/>
            <p:cNvSpPr/>
            <p:nvPr/>
          </p:nvSpPr>
          <p:spPr>
            <a:xfrm>
              <a:off x="3866775" y="1533650"/>
              <a:ext cx="61850" cy="68600"/>
            </a:xfrm>
            <a:custGeom>
              <a:rect b="b" l="l" r="r" t="t"/>
              <a:pathLst>
                <a:path extrusionOk="0" h="2744" w="2474">
                  <a:moveTo>
                    <a:pt x="90" y="1079"/>
                  </a:moveTo>
                  <a:cubicBezTo>
                    <a:pt x="0" y="0"/>
                    <a:pt x="2474" y="1079"/>
                    <a:pt x="2181" y="1844"/>
                  </a:cubicBezTo>
                  <a:cubicBezTo>
                    <a:pt x="1844" y="2743"/>
                    <a:pt x="405" y="1731"/>
                    <a:pt x="113" y="1192"/>
                  </a:cubicBezTo>
                  <a:cubicBezTo>
                    <a:pt x="90" y="1147"/>
                    <a:pt x="113" y="1124"/>
                    <a:pt x="90" y="10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8"/>
            <p:cNvSpPr/>
            <p:nvPr/>
          </p:nvSpPr>
          <p:spPr>
            <a:xfrm>
              <a:off x="3937600" y="1581425"/>
              <a:ext cx="55100" cy="54000"/>
            </a:xfrm>
            <a:custGeom>
              <a:rect b="b" l="l" r="r" t="t"/>
              <a:pathLst>
                <a:path extrusionOk="0" h="2160" w="2204">
                  <a:moveTo>
                    <a:pt x="23" y="877"/>
                  </a:moveTo>
                  <a:cubicBezTo>
                    <a:pt x="68" y="0"/>
                    <a:pt x="2204" y="787"/>
                    <a:pt x="1732" y="1574"/>
                  </a:cubicBezTo>
                  <a:cubicBezTo>
                    <a:pt x="1349" y="2159"/>
                    <a:pt x="0" y="1507"/>
                    <a:pt x="23" y="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8"/>
            <p:cNvSpPr/>
            <p:nvPr/>
          </p:nvSpPr>
          <p:spPr>
            <a:xfrm>
              <a:off x="3862825" y="2100850"/>
              <a:ext cx="25900" cy="80400"/>
            </a:xfrm>
            <a:custGeom>
              <a:rect b="b" l="l" r="r" t="t"/>
              <a:pathLst>
                <a:path extrusionOk="0" h="3216" w="1036">
                  <a:moveTo>
                    <a:pt x="473" y="45"/>
                  </a:moveTo>
                  <a:cubicBezTo>
                    <a:pt x="181" y="450"/>
                    <a:pt x="68" y="1304"/>
                    <a:pt x="23" y="2136"/>
                  </a:cubicBezTo>
                  <a:cubicBezTo>
                    <a:pt x="1" y="2496"/>
                    <a:pt x="1" y="3081"/>
                    <a:pt x="315" y="3148"/>
                  </a:cubicBezTo>
                  <a:cubicBezTo>
                    <a:pt x="698" y="3216"/>
                    <a:pt x="833" y="2541"/>
                    <a:pt x="878" y="2316"/>
                  </a:cubicBezTo>
                  <a:cubicBezTo>
                    <a:pt x="1013" y="1552"/>
                    <a:pt x="1035" y="630"/>
                    <a:pt x="900" y="113"/>
                  </a:cubicBezTo>
                  <a:cubicBezTo>
                    <a:pt x="833" y="23"/>
                    <a:pt x="608" y="0"/>
                    <a:pt x="47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8"/>
            <p:cNvSpPr/>
            <p:nvPr/>
          </p:nvSpPr>
          <p:spPr>
            <a:xfrm>
              <a:off x="3815600" y="2144700"/>
              <a:ext cx="36575" cy="46100"/>
            </a:xfrm>
            <a:custGeom>
              <a:rect b="b" l="l" r="r" t="t"/>
              <a:pathLst>
                <a:path extrusionOk="0" h="1844" w="1463">
                  <a:moveTo>
                    <a:pt x="1103" y="292"/>
                  </a:moveTo>
                  <a:cubicBezTo>
                    <a:pt x="338" y="0"/>
                    <a:pt x="1" y="1776"/>
                    <a:pt x="675" y="1821"/>
                  </a:cubicBezTo>
                  <a:cubicBezTo>
                    <a:pt x="968" y="1844"/>
                    <a:pt x="1462" y="1057"/>
                    <a:pt x="1395" y="607"/>
                  </a:cubicBezTo>
                  <a:cubicBezTo>
                    <a:pt x="1373" y="450"/>
                    <a:pt x="1238" y="337"/>
                    <a:pt x="1103" y="2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8"/>
            <p:cNvSpPr/>
            <p:nvPr/>
          </p:nvSpPr>
          <p:spPr>
            <a:xfrm>
              <a:off x="3257950" y="1607275"/>
              <a:ext cx="36575" cy="79300"/>
            </a:xfrm>
            <a:custGeom>
              <a:rect b="b" l="l" r="r" t="t"/>
              <a:pathLst>
                <a:path extrusionOk="0" h="3172" w="1463">
                  <a:moveTo>
                    <a:pt x="1013" y="23"/>
                  </a:moveTo>
                  <a:cubicBezTo>
                    <a:pt x="631" y="360"/>
                    <a:pt x="383" y="1170"/>
                    <a:pt x="203" y="2002"/>
                  </a:cubicBezTo>
                  <a:cubicBezTo>
                    <a:pt x="113" y="2362"/>
                    <a:pt x="1" y="2924"/>
                    <a:pt x="316" y="3036"/>
                  </a:cubicBezTo>
                  <a:cubicBezTo>
                    <a:pt x="675" y="3171"/>
                    <a:pt x="923" y="2542"/>
                    <a:pt x="1013" y="2317"/>
                  </a:cubicBezTo>
                  <a:cubicBezTo>
                    <a:pt x="1283" y="1597"/>
                    <a:pt x="1462" y="675"/>
                    <a:pt x="1418" y="158"/>
                  </a:cubicBezTo>
                  <a:cubicBezTo>
                    <a:pt x="1350" y="68"/>
                    <a:pt x="1148" y="1"/>
                    <a:pt x="10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8"/>
            <p:cNvSpPr/>
            <p:nvPr/>
          </p:nvSpPr>
          <p:spPr>
            <a:xfrm>
              <a:off x="3915100" y="1698350"/>
              <a:ext cx="45575" cy="75900"/>
            </a:xfrm>
            <a:custGeom>
              <a:rect b="b" l="l" r="r" t="t"/>
              <a:pathLst>
                <a:path extrusionOk="0" h="3036" w="1823">
                  <a:moveTo>
                    <a:pt x="1462" y="113"/>
                  </a:moveTo>
                  <a:cubicBezTo>
                    <a:pt x="1822" y="608"/>
                    <a:pt x="1507" y="3036"/>
                    <a:pt x="675" y="2879"/>
                  </a:cubicBezTo>
                  <a:cubicBezTo>
                    <a:pt x="1" y="2766"/>
                    <a:pt x="338" y="608"/>
                    <a:pt x="878" y="135"/>
                  </a:cubicBezTo>
                  <a:cubicBezTo>
                    <a:pt x="1013" y="23"/>
                    <a:pt x="1148" y="0"/>
                    <a:pt x="1462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8"/>
            <p:cNvSpPr/>
            <p:nvPr/>
          </p:nvSpPr>
          <p:spPr>
            <a:xfrm>
              <a:off x="3873500" y="1758500"/>
              <a:ext cx="38250" cy="33200"/>
            </a:xfrm>
            <a:custGeom>
              <a:rect b="b" l="l" r="r" t="t"/>
              <a:pathLst>
                <a:path extrusionOk="0" h="1328" w="1530">
                  <a:moveTo>
                    <a:pt x="720" y="90"/>
                  </a:moveTo>
                  <a:cubicBezTo>
                    <a:pt x="1530" y="0"/>
                    <a:pt x="1328" y="1215"/>
                    <a:pt x="855" y="1260"/>
                  </a:cubicBezTo>
                  <a:cubicBezTo>
                    <a:pt x="203" y="1327"/>
                    <a:pt x="1" y="180"/>
                    <a:pt x="720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8"/>
            <p:cNvSpPr/>
            <p:nvPr/>
          </p:nvSpPr>
          <p:spPr>
            <a:xfrm>
              <a:off x="3915100" y="1796150"/>
              <a:ext cx="35450" cy="48950"/>
            </a:xfrm>
            <a:custGeom>
              <a:rect b="b" l="l" r="r" t="t"/>
              <a:pathLst>
                <a:path extrusionOk="0" h="1958" w="1418">
                  <a:moveTo>
                    <a:pt x="653" y="46"/>
                  </a:moveTo>
                  <a:cubicBezTo>
                    <a:pt x="1417" y="113"/>
                    <a:pt x="1103" y="1957"/>
                    <a:pt x="406" y="1822"/>
                  </a:cubicBezTo>
                  <a:cubicBezTo>
                    <a:pt x="113" y="1755"/>
                    <a:pt x="68" y="1530"/>
                    <a:pt x="46" y="1148"/>
                  </a:cubicBezTo>
                  <a:cubicBezTo>
                    <a:pt x="1" y="586"/>
                    <a:pt x="113" y="1"/>
                    <a:pt x="65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9"/>
          <p:cNvSpPr txBox="1"/>
          <p:nvPr>
            <p:ph type="title"/>
          </p:nvPr>
        </p:nvSpPr>
        <p:spPr>
          <a:xfrm>
            <a:off x="560825" y="1377188"/>
            <a:ext cx="5161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Action recognition &amp; LSTM deep learning models 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5" name="Google Shape;905;p69"/>
          <p:cNvSpPr txBox="1"/>
          <p:nvPr>
            <p:ph idx="1" type="subTitle"/>
          </p:nvPr>
        </p:nvSpPr>
        <p:spPr>
          <a:xfrm>
            <a:off x="494375" y="2225900"/>
            <a:ext cx="52944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●"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Translate sign language to text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●"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Implemented in Python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Mobile Application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●"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Translate text/voice messages to sign language images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6" name="Google Shape;906;p69"/>
          <p:cNvSpPr/>
          <p:nvPr/>
        </p:nvSpPr>
        <p:spPr>
          <a:xfrm>
            <a:off x="6015712" y="1147657"/>
            <a:ext cx="3014521" cy="2380665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69"/>
          <p:cNvSpPr/>
          <p:nvPr/>
        </p:nvSpPr>
        <p:spPr>
          <a:xfrm>
            <a:off x="5483640" y="3216608"/>
            <a:ext cx="770937" cy="1524396"/>
          </a:xfrm>
          <a:custGeom>
            <a:rect b="b" l="l" r="r" t="t"/>
            <a:pathLst>
              <a:path extrusionOk="0" h="122466" w="6196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8" name="Google Shape;90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888" y="3390350"/>
            <a:ext cx="688425" cy="11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9475" y="1221363"/>
            <a:ext cx="2786975" cy="16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FEATURES &amp; FUNCTIONALITIES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5" name="Google Shape;915;p70"/>
          <p:cNvSpPr txBox="1"/>
          <p:nvPr/>
        </p:nvSpPr>
        <p:spPr>
          <a:xfrm>
            <a:off x="714300" y="1888075"/>
            <a:ext cx="7368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Sign Language &amp; Voice/Text Conversion</a:t>
            </a:r>
            <a:endParaRPr b="0" i="0" sz="20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Mobile app - communicate between</a:t>
            </a:r>
            <a:endParaRPr b="0" i="0" sz="20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●"/>
            </a:pP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Sign language</a:t>
            </a:r>
            <a:r>
              <a:rPr b="0" i="0" lang="en" sz="2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users</a:t>
            </a:r>
            <a:endParaRPr b="0" i="0" sz="20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Medium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Other users</a:t>
            </a:r>
            <a:endParaRPr b="0" i="0" sz="2000" u="none" cap="none" strike="noStrike">
              <a:solidFill>
                <a:srgbClr val="0A090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71"/>
          <p:cNvGrpSpPr/>
          <p:nvPr/>
        </p:nvGrpSpPr>
        <p:grpSpPr>
          <a:xfrm>
            <a:off x="1222674" y="505422"/>
            <a:ext cx="6093500" cy="3340320"/>
            <a:chOff x="-9053" y="-1807283"/>
            <a:chExt cx="4541965" cy="3617022"/>
          </a:xfrm>
        </p:grpSpPr>
        <p:sp>
          <p:nvSpPr>
            <p:cNvPr id="921" name="Google Shape;921;p71"/>
            <p:cNvSpPr/>
            <p:nvPr/>
          </p:nvSpPr>
          <p:spPr>
            <a:xfrm>
              <a:off x="-9053" y="-1807283"/>
              <a:ext cx="4541965" cy="3617022"/>
            </a:xfrm>
            <a:custGeom>
              <a:rect b="b" l="l" r="r" t="t"/>
              <a:pathLst>
                <a:path extrusionOk="0" h="8699" w="13729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1"/>
            <p:cNvSpPr/>
            <p:nvPr/>
          </p:nvSpPr>
          <p:spPr>
            <a:xfrm>
              <a:off x="53474" y="-1512069"/>
              <a:ext cx="4416911" cy="3231162"/>
            </a:xfrm>
            <a:custGeom>
              <a:rect b="b" l="l" r="r" t="t"/>
              <a:pathLst>
                <a:path extrusionOk="0" h="7771" w="13351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71"/>
            <p:cNvSpPr/>
            <p:nvPr/>
          </p:nvSpPr>
          <p:spPr>
            <a:xfrm>
              <a:off x="4321465" y="-1717839"/>
              <a:ext cx="115460" cy="115460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71"/>
            <p:cNvSpPr/>
            <p:nvPr/>
          </p:nvSpPr>
          <p:spPr>
            <a:xfrm>
              <a:off x="4134548" y="-1717839"/>
              <a:ext cx="115129" cy="115460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1"/>
            <p:cNvSpPr/>
            <p:nvPr/>
          </p:nvSpPr>
          <p:spPr>
            <a:xfrm>
              <a:off x="3918517" y="-1719489"/>
              <a:ext cx="139610" cy="11876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71"/>
          <p:cNvGrpSpPr/>
          <p:nvPr/>
        </p:nvGrpSpPr>
        <p:grpSpPr>
          <a:xfrm>
            <a:off x="1580473" y="839666"/>
            <a:ext cx="6093500" cy="3340320"/>
            <a:chOff x="-9053" y="-1807283"/>
            <a:chExt cx="4541965" cy="3617022"/>
          </a:xfrm>
        </p:grpSpPr>
        <p:sp>
          <p:nvSpPr>
            <p:cNvPr id="927" name="Google Shape;927;p71"/>
            <p:cNvSpPr/>
            <p:nvPr/>
          </p:nvSpPr>
          <p:spPr>
            <a:xfrm>
              <a:off x="-9053" y="-1807283"/>
              <a:ext cx="4541965" cy="3617022"/>
            </a:xfrm>
            <a:custGeom>
              <a:rect b="b" l="l" r="r" t="t"/>
              <a:pathLst>
                <a:path extrusionOk="0" h="8699" w="13729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1"/>
            <p:cNvSpPr/>
            <p:nvPr/>
          </p:nvSpPr>
          <p:spPr>
            <a:xfrm>
              <a:off x="53474" y="-1512069"/>
              <a:ext cx="4416911" cy="3231162"/>
            </a:xfrm>
            <a:custGeom>
              <a:rect b="b" l="l" r="r" t="t"/>
              <a:pathLst>
                <a:path extrusionOk="0" h="7771" w="13351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71"/>
            <p:cNvSpPr/>
            <p:nvPr/>
          </p:nvSpPr>
          <p:spPr>
            <a:xfrm>
              <a:off x="4321465" y="-1717839"/>
              <a:ext cx="115460" cy="115460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71"/>
            <p:cNvSpPr/>
            <p:nvPr/>
          </p:nvSpPr>
          <p:spPr>
            <a:xfrm>
              <a:off x="4134548" y="-1717839"/>
              <a:ext cx="115129" cy="115460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71"/>
            <p:cNvSpPr/>
            <p:nvPr/>
          </p:nvSpPr>
          <p:spPr>
            <a:xfrm>
              <a:off x="3918517" y="-1719489"/>
              <a:ext cx="139610" cy="11876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71"/>
          <p:cNvGrpSpPr/>
          <p:nvPr/>
        </p:nvGrpSpPr>
        <p:grpSpPr>
          <a:xfrm>
            <a:off x="1951050" y="1183744"/>
            <a:ext cx="6093500" cy="3340320"/>
            <a:chOff x="-9053" y="-1807283"/>
            <a:chExt cx="4541965" cy="3617022"/>
          </a:xfrm>
        </p:grpSpPr>
        <p:sp>
          <p:nvSpPr>
            <p:cNvPr id="933" name="Google Shape;933;p71"/>
            <p:cNvSpPr/>
            <p:nvPr/>
          </p:nvSpPr>
          <p:spPr>
            <a:xfrm>
              <a:off x="-9053" y="-1807283"/>
              <a:ext cx="4541965" cy="3617022"/>
            </a:xfrm>
            <a:custGeom>
              <a:rect b="b" l="l" r="r" t="t"/>
              <a:pathLst>
                <a:path extrusionOk="0" h="8699" w="13729">
                  <a:moveTo>
                    <a:pt x="407" y="1"/>
                  </a:moveTo>
                  <a:cubicBezTo>
                    <a:pt x="175" y="1"/>
                    <a:pt x="1" y="175"/>
                    <a:pt x="1" y="392"/>
                  </a:cubicBezTo>
                  <a:lnTo>
                    <a:pt x="1" y="8292"/>
                  </a:lnTo>
                  <a:cubicBezTo>
                    <a:pt x="1" y="8524"/>
                    <a:pt x="175" y="8698"/>
                    <a:pt x="407" y="8698"/>
                  </a:cubicBezTo>
                  <a:lnTo>
                    <a:pt x="13322" y="8698"/>
                  </a:lnTo>
                  <a:cubicBezTo>
                    <a:pt x="13540" y="8698"/>
                    <a:pt x="13728" y="8524"/>
                    <a:pt x="13728" y="8292"/>
                  </a:cubicBezTo>
                  <a:lnTo>
                    <a:pt x="13728" y="392"/>
                  </a:lnTo>
                  <a:cubicBezTo>
                    <a:pt x="13728" y="175"/>
                    <a:pt x="13540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71"/>
            <p:cNvSpPr/>
            <p:nvPr/>
          </p:nvSpPr>
          <p:spPr>
            <a:xfrm>
              <a:off x="53474" y="-1512069"/>
              <a:ext cx="4416911" cy="3231162"/>
            </a:xfrm>
            <a:custGeom>
              <a:rect b="b" l="l" r="r" t="t"/>
              <a:pathLst>
                <a:path extrusionOk="0" h="7771" w="13351">
                  <a:moveTo>
                    <a:pt x="319" y="1"/>
                  </a:moveTo>
                  <a:cubicBezTo>
                    <a:pt x="145" y="1"/>
                    <a:pt x="0" y="131"/>
                    <a:pt x="0" y="305"/>
                  </a:cubicBezTo>
                  <a:lnTo>
                    <a:pt x="0" y="7452"/>
                  </a:lnTo>
                  <a:cubicBezTo>
                    <a:pt x="0" y="7626"/>
                    <a:pt x="145" y="7771"/>
                    <a:pt x="319" y="7771"/>
                  </a:cubicBezTo>
                  <a:lnTo>
                    <a:pt x="13032" y="7771"/>
                  </a:lnTo>
                  <a:cubicBezTo>
                    <a:pt x="13206" y="7771"/>
                    <a:pt x="13351" y="7626"/>
                    <a:pt x="13351" y="7452"/>
                  </a:cubicBezTo>
                  <a:lnTo>
                    <a:pt x="13351" y="305"/>
                  </a:lnTo>
                  <a:cubicBezTo>
                    <a:pt x="13351" y="131"/>
                    <a:pt x="13206" y="1"/>
                    <a:pt x="13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71"/>
            <p:cNvSpPr/>
            <p:nvPr/>
          </p:nvSpPr>
          <p:spPr>
            <a:xfrm>
              <a:off x="4321465" y="-1717839"/>
              <a:ext cx="115460" cy="115460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71"/>
            <p:cNvSpPr/>
            <p:nvPr/>
          </p:nvSpPr>
          <p:spPr>
            <a:xfrm>
              <a:off x="4134548" y="-1717839"/>
              <a:ext cx="115129" cy="115460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71"/>
            <p:cNvSpPr/>
            <p:nvPr/>
          </p:nvSpPr>
          <p:spPr>
            <a:xfrm>
              <a:off x="3918517" y="-1719489"/>
              <a:ext cx="139610" cy="11876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71"/>
          <p:cNvSpPr/>
          <p:nvPr/>
        </p:nvSpPr>
        <p:spPr>
          <a:xfrm>
            <a:off x="2451381" y="1461213"/>
            <a:ext cx="211803" cy="155189"/>
          </a:xfrm>
          <a:custGeom>
            <a:rect b="b" l="l" r="r" t="t"/>
            <a:pathLst>
              <a:path extrusionOk="0" h="836" w="987">
                <a:moveTo>
                  <a:pt x="566" y="1"/>
                </a:moveTo>
                <a:cubicBezTo>
                  <a:pt x="189" y="1"/>
                  <a:pt x="0" y="450"/>
                  <a:pt x="261" y="711"/>
                </a:cubicBezTo>
                <a:cubicBezTo>
                  <a:pt x="347" y="797"/>
                  <a:pt x="453" y="836"/>
                  <a:pt x="558" y="836"/>
                </a:cubicBezTo>
                <a:cubicBezTo>
                  <a:pt x="771" y="836"/>
                  <a:pt x="976" y="674"/>
                  <a:pt x="986" y="421"/>
                </a:cubicBezTo>
                <a:cubicBezTo>
                  <a:pt x="986" y="189"/>
                  <a:pt x="798" y="1"/>
                  <a:pt x="5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1"/>
          <p:cNvSpPr/>
          <p:nvPr/>
        </p:nvSpPr>
        <p:spPr>
          <a:xfrm>
            <a:off x="2809111" y="1461213"/>
            <a:ext cx="211803" cy="155189"/>
          </a:xfrm>
          <a:custGeom>
            <a:rect b="b" l="l" r="r" t="t"/>
            <a:pathLst>
              <a:path extrusionOk="0" h="836" w="987">
                <a:moveTo>
                  <a:pt x="566" y="1"/>
                </a:moveTo>
                <a:cubicBezTo>
                  <a:pt x="189" y="1"/>
                  <a:pt x="0" y="450"/>
                  <a:pt x="261" y="711"/>
                </a:cubicBezTo>
                <a:cubicBezTo>
                  <a:pt x="352" y="797"/>
                  <a:pt x="461" y="836"/>
                  <a:pt x="567" y="836"/>
                </a:cubicBezTo>
                <a:cubicBezTo>
                  <a:pt x="784" y="836"/>
                  <a:pt x="986" y="674"/>
                  <a:pt x="986" y="421"/>
                </a:cubicBezTo>
                <a:cubicBezTo>
                  <a:pt x="986" y="189"/>
                  <a:pt x="798" y="1"/>
                  <a:pt x="5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71"/>
          <p:cNvSpPr txBox="1"/>
          <p:nvPr>
            <p:ph type="title"/>
          </p:nvPr>
        </p:nvSpPr>
        <p:spPr>
          <a:xfrm>
            <a:off x="1953680" y="1810280"/>
            <a:ext cx="60885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000">
                <a:latin typeface="Montserrat SemiBold"/>
                <a:ea typeface="Montserrat SemiBold"/>
                <a:cs typeface="Montserrat SemiBold"/>
                <a:sym typeface="Montserrat SemiBold"/>
              </a:rPr>
              <a:t>Solution Architecture</a:t>
            </a:r>
            <a:endParaRPr sz="6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2"/>
          <p:cNvSpPr/>
          <p:nvPr/>
        </p:nvSpPr>
        <p:spPr>
          <a:xfrm>
            <a:off x="6436863" y="2702200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6" name="Google Shape;946;p72"/>
          <p:cNvGrpSpPr/>
          <p:nvPr/>
        </p:nvGrpSpPr>
        <p:grpSpPr>
          <a:xfrm>
            <a:off x="-12" y="1470638"/>
            <a:ext cx="1199150" cy="1301625"/>
            <a:chOff x="1183750" y="1120025"/>
            <a:chExt cx="1199150" cy="1301625"/>
          </a:xfrm>
        </p:grpSpPr>
        <p:sp>
          <p:nvSpPr>
            <p:cNvPr id="947" name="Google Shape;947;p72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2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2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2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2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2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2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2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2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2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2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2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2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2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2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2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2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2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2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2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72"/>
          <p:cNvSpPr txBox="1"/>
          <p:nvPr/>
        </p:nvSpPr>
        <p:spPr>
          <a:xfrm>
            <a:off x="6523363" y="2810188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Mobile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Application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75" name="Google Shape;97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800" y="2757613"/>
            <a:ext cx="1383425" cy="13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2"/>
          <p:cNvSpPr/>
          <p:nvPr/>
        </p:nvSpPr>
        <p:spPr>
          <a:xfrm rot="-8862650">
            <a:off x="1451091" y="2936985"/>
            <a:ext cx="905292" cy="36862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2"/>
          <p:cNvSpPr/>
          <p:nvPr/>
        </p:nvSpPr>
        <p:spPr>
          <a:xfrm>
            <a:off x="1199138" y="1222438"/>
            <a:ext cx="1023000" cy="6735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2"/>
          <p:cNvSpPr txBox="1"/>
          <p:nvPr/>
        </p:nvSpPr>
        <p:spPr>
          <a:xfrm>
            <a:off x="1268888" y="1309306"/>
            <a:ext cx="883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79" name="Google Shape;979;p72"/>
          <p:cNvSpPr/>
          <p:nvPr/>
        </p:nvSpPr>
        <p:spPr>
          <a:xfrm rot="-2002947">
            <a:off x="4785569" y="3219419"/>
            <a:ext cx="1022854" cy="36876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0" name="Google Shape;98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963" y="806675"/>
            <a:ext cx="2775400" cy="21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 txBox="1"/>
          <p:nvPr/>
        </p:nvSpPr>
        <p:spPr>
          <a:xfrm>
            <a:off x="3334013" y="4159300"/>
            <a:ext cx="1023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3"/>
          <p:cNvSpPr txBox="1"/>
          <p:nvPr>
            <p:ph type="title"/>
          </p:nvPr>
        </p:nvSpPr>
        <p:spPr>
          <a:xfrm>
            <a:off x="495925" y="69138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MODEL CREATION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7" name="Google Shape;987;p73"/>
          <p:cNvSpPr txBox="1"/>
          <p:nvPr>
            <p:ph idx="1" type="subTitle"/>
          </p:nvPr>
        </p:nvSpPr>
        <p:spPr>
          <a:xfrm>
            <a:off x="716800" y="479400"/>
            <a:ext cx="8184000" cy="4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 Taking camera feed from the webcam or mobile camera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Taking Keypoints using MP Holistic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Extract Keypoint Values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 Collect Keypoint Values for Training and Testing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5. Preprocess Data and Create Features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6. Build and Train LSTM Neural Network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7. Make Predictions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8. Send it to the application 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9. Show information as needed by user </a:t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