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0666142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0666142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240175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240175" y="1399050"/>
            <a:ext cx="27204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68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89">
                <a:solidFill>
                  <a:schemeClr val="lt1"/>
                </a:solidFill>
              </a:rPr>
              <a:t>Basic outline of Camera mount on UR</a:t>
            </a:r>
            <a:endParaRPr sz="1589">
              <a:solidFill>
                <a:schemeClr val="lt1"/>
              </a:solidFill>
            </a:endParaRPr>
          </a:p>
          <a:p>
            <a:pPr indent="-3068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89">
                <a:solidFill>
                  <a:schemeClr val="lt1"/>
                </a:solidFill>
              </a:rPr>
              <a:t>Completed Training</a:t>
            </a:r>
            <a:endParaRPr sz="1589">
              <a:solidFill>
                <a:schemeClr val="lt1"/>
              </a:solidFill>
            </a:endParaRPr>
          </a:p>
          <a:p>
            <a:pPr indent="-3068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89">
                <a:solidFill>
                  <a:schemeClr val="lt1"/>
                </a:solidFill>
              </a:rPr>
              <a:t>Learn basic commands on UR robot</a:t>
            </a:r>
            <a:endParaRPr sz="1589">
              <a:solidFill>
                <a:schemeClr val="lt1"/>
              </a:solidFill>
            </a:endParaRPr>
          </a:p>
          <a:p>
            <a:pPr indent="-3068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89">
                <a:solidFill>
                  <a:schemeClr val="lt1"/>
                </a:solidFill>
              </a:rPr>
              <a:t>Download visual Studio</a:t>
            </a:r>
            <a:endParaRPr sz="1589">
              <a:solidFill>
                <a:schemeClr val="lt1"/>
              </a:solidFill>
            </a:endParaRPr>
          </a:p>
          <a:p>
            <a:pPr indent="-3068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89">
                <a:solidFill>
                  <a:schemeClr val="lt1"/>
                </a:solidFill>
              </a:rPr>
              <a:t>Set up GitHub</a:t>
            </a:r>
            <a:endParaRPr sz="1589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6168650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168650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Print 3D model on Envy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Look at printer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Test and modify model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Start coding on robot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240175" y="3204500"/>
            <a:ext cx="28080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241075" y="3771800"/>
            <a:ext cx="292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Sloth 3D Printer is jammed</a:t>
            </a:r>
            <a:endParaRPr sz="12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050"/>
            <a:ext cx="3119700" cy="399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