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7"/>
  </p:notesMasterIdLst>
  <p:sldIdLst>
    <p:sldId id="30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35A3C-FC4D-4D80-A582-2F8FA7FCA4D8}" v="4" dt="2023-07-20T15:55:12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1072" y="4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RPL 7/20/23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87652" y="3509391"/>
            <a:ext cx="5093208" cy="1197864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Stiles and Sam</a:t>
            </a:r>
          </a:p>
          <a:p>
            <a:endParaRPr lang="en-US" dirty="0"/>
          </a:p>
        </p:txBody>
      </p:sp>
      <p:pic>
        <p:nvPicPr>
          <p:cNvPr id="1026" name="Picture 2" descr="sad cotton candy GIF">
            <a:extLst>
              <a:ext uri="{FF2B5EF4-FFF2-40B4-BE49-F238E27FC236}">
                <a16:creationId xmlns:a16="http://schemas.microsoft.com/office/drawing/2014/main" id="{F20BE3FC-2225-A8D4-45C0-1835AACD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92" y="1764792"/>
            <a:ext cx="5093208" cy="509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5528" y="280416"/>
            <a:ext cx="5998464" cy="16531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Current progress:</a:t>
            </a: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720/2023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EPL Meeting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CF1A7-06F4-A5C3-2557-B9F34935FB3F}"/>
              </a:ext>
            </a:extLst>
          </p:cNvPr>
          <p:cNvSpPr txBox="1"/>
          <p:nvPr/>
        </p:nvSpPr>
        <p:spPr>
          <a:xfrm>
            <a:off x="845820" y="3701543"/>
            <a:ext cx="680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are still trying to learn what the functions on the </a:t>
            </a:r>
            <a:r>
              <a:rPr lang="en-US" dirty="0" err="1">
                <a:solidFill>
                  <a:schemeClr val="bg1"/>
                </a:solidFill>
              </a:rPr>
              <a:t>OpenCR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actually do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2196DB1-592A-BACA-CA5D-727EF108244E}"/>
              </a:ext>
            </a:extLst>
          </p:cNvPr>
          <p:cNvSpPr txBox="1">
            <a:spLocks/>
          </p:cNvSpPr>
          <p:nvPr/>
        </p:nvSpPr>
        <p:spPr>
          <a:xfrm>
            <a:off x="-795528" y="2093404"/>
            <a:ext cx="5998464" cy="1653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Current problems: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E5D4ED-DD28-B2CD-7279-39B634902FE2}"/>
              </a:ext>
            </a:extLst>
          </p:cNvPr>
          <p:cNvSpPr txBox="1"/>
          <p:nvPr/>
        </p:nvSpPr>
        <p:spPr>
          <a:xfrm>
            <a:off x="1064895" y="1962150"/>
            <a:ext cx="680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have succeeded in fixing the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drivers on the raspberry pi, and we have also fixed the </a:t>
            </a:r>
            <a:r>
              <a:rPr lang="en-US" dirty="0" err="1">
                <a:solidFill>
                  <a:schemeClr val="bg1"/>
                </a:solidFill>
              </a:rPr>
              <a:t>Dynamixels</a:t>
            </a:r>
            <a:r>
              <a:rPr lang="en-US" dirty="0">
                <a:solidFill>
                  <a:schemeClr val="bg1"/>
                </a:solidFill>
              </a:rPr>
              <a:t> attached to the </a:t>
            </a:r>
            <a:r>
              <a:rPr lang="en-US" dirty="0" err="1">
                <a:solidFill>
                  <a:schemeClr val="bg1"/>
                </a:solidFill>
              </a:rPr>
              <a:t>Turtlebot</a:t>
            </a:r>
            <a:r>
              <a:rPr lang="en-US" dirty="0">
                <a:solidFill>
                  <a:schemeClr val="bg1"/>
                </a:solidFill>
              </a:rPr>
              <a:t> that were previously not functioning properly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65955-1219-A30F-D205-2226A2FFE594}"/>
              </a:ext>
            </a:extLst>
          </p:cNvPr>
          <p:cNvSpPr txBox="1"/>
          <p:nvPr/>
        </p:nvSpPr>
        <p:spPr>
          <a:xfrm>
            <a:off x="845820" y="5738010"/>
            <a:ext cx="680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plan to make the </a:t>
            </a:r>
            <a:r>
              <a:rPr lang="en-US" dirty="0" err="1">
                <a:solidFill>
                  <a:schemeClr val="bg1"/>
                </a:solidFill>
              </a:rPr>
              <a:t>turtlebot</a:t>
            </a:r>
            <a:r>
              <a:rPr lang="en-US" dirty="0">
                <a:solidFill>
                  <a:schemeClr val="bg1"/>
                </a:solidFill>
              </a:rPr>
              <a:t> move in a single defined area</a:t>
            </a:r>
          </a:p>
          <a:p>
            <a:r>
              <a:rPr lang="en-US" dirty="0">
                <a:solidFill>
                  <a:schemeClr val="bg1"/>
                </a:solidFill>
              </a:rPr>
              <a:t>and then move on to mapping out a larger portion of the room and navigating it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43D6A047-73F7-8E20-4F5D-53662185EF62}"/>
              </a:ext>
            </a:extLst>
          </p:cNvPr>
          <p:cNvSpPr txBox="1">
            <a:spLocks/>
          </p:cNvSpPr>
          <p:nvPr/>
        </p:nvSpPr>
        <p:spPr>
          <a:xfrm>
            <a:off x="-2471928" y="4216363"/>
            <a:ext cx="5998464" cy="1653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Next Steps:</a:t>
            </a:r>
            <a:endParaRPr lang="en-US" sz="2400" dirty="0"/>
          </a:p>
        </p:txBody>
      </p:sp>
      <p:pic>
        <p:nvPicPr>
          <p:cNvPr id="2050" name="Picture 2" descr="초보의 OpenCR 보드로 Dynamixel 구동해보기 : 네이버 블로그">
            <a:extLst>
              <a:ext uri="{FF2B5EF4-FFF2-40B4-BE49-F238E27FC236}">
                <a16:creationId xmlns:a16="http://schemas.microsoft.com/office/drawing/2014/main" id="{374FFBC6-7304-144B-E8BF-632D7A260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536080"/>
            <a:ext cx="4331032" cy="34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01EAFED475C847BB1D51291D7BB90C" ma:contentTypeVersion="9" ma:contentTypeDescription="Create a new document." ma:contentTypeScope="" ma:versionID="2f03ac10083f9ada4fa48a2f93718971">
  <xsd:schema xmlns:xsd="http://www.w3.org/2001/XMLSchema" xmlns:xs="http://www.w3.org/2001/XMLSchema" xmlns:p="http://schemas.microsoft.com/office/2006/metadata/properties" xmlns:ns3="dabdf7b7-63ef-41d1-88cc-d9ce793c2b93" xmlns:ns4="7d7b10bd-8d4e-484c-a141-57b1209095d2" targetNamespace="http://schemas.microsoft.com/office/2006/metadata/properties" ma:root="true" ma:fieldsID="742ab99215e38bc64ebe1dd99bfe6a98" ns3:_="" ns4:_="">
    <xsd:import namespace="dabdf7b7-63ef-41d1-88cc-d9ce793c2b93"/>
    <xsd:import namespace="7d7b10bd-8d4e-484c-a141-57b1209095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df7b7-63ef-41d1-88cc-d9ce793c2b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7b10bd-8d4e-484c-a141-57b1209095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7d7b10bd-8d4e-484c-a141-57b1209095d2"/>
    <ds:schemaRef ds:uri="dabdf7b7-63ef-41d1-88cc-d9ce793c2b93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71F277-6C23-41D4-B0EA-229982B13A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bdf7b7-63ef-41d1-88cc-d9ce793c2b93"/>
    <ds:schemaRef ds:uri="7d7b10bd-8d4e-484c-a141-57b1209095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{BE2F8C77-54E0-48F4-93CC-7A7CC0421F1D}tf89338750_win32</Template>
  <TotalTime>37</TotalTime>
  <Words>89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Custom</vt:lpstr>
      <vt:lpstr>RPL 7/20/23 </vt:lpstr>
      <vt:lpstr>Current progress: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RPL 7/20/23</dc:title>
  <dc:creator>Jarrett, Stiles Glenedward</dc:creator>
  <cp:lastModifiedBy>Jarrett, Stiles Glenedward</cp:lastModifiedBy>
  <cp:revision>2</cp:revision>
  <dcterms:created xsi:type="dcterms:W3CDTF">2023-07-20T15:17:21Z</dcterms:created>
  <dcterms:modified xsi:type="dcterms:W3CDTF">2023-07-20T15:55:12Z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0x0101007901EAFED475C847BB1D51291D7BB90C</vt:lpwstr>
  </property>
</Properties>
</file>