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0666142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0666142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o</a:t>
            </a:r>
            <a:r>
              <a:rPr lang="en"/>
              <a:t>btaining</a:t>
            </a:r>
            <a:r>
              <a:rPr lang="en"/>
              <a:t> the 3D coordinates for two reasons, to align up the gripper and the object to grab it, and to </a:t>
            </a:r>
            <a:r>
              <a:rPr lang="en"/>
              <a:t>calculate</a:t>
            </a:r>
            <a:r>
              <a:rPr lang="en"/>
              <a:t> the distance right above the object. </a:t>
            </a:r>
            <a:r>
              <a:rPr lang="en"/>
              <a:t>Since they are in the same plane once we aligned them, we only need to worry about 2 dimensions. Now, if we look at the picture, we can do trigonometry to find the distance since we know </a:t>
            </a:r>
            <a:r>
              <a:rPr lang="en"/>
              <a:t>the angle of the camera </a:t>
            </a:r>
            <a:r>
              <a:rPr lang="en"/>
              <a:t>front</a:t>
            </a:r>
            <a:r>
              <a:rPr lang="en"/>
              <a:t> he intrinsic values from the robot and the distance from the object to the camera.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zSmU-_jSk8L2iFPTzBu1Y9sCQ2nAYqPN/view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52775" y="766350"/>
            <a:ext cx="49161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</a:rPr>
              <a:t>This Week’s Progress</a:t>
            </a:r>
            <a:endParaRPr sz="1400" u="sng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We can line up the camera with the object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Rotate the gripper downwards to “picking up position”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It</a:t>
            </a:r>
            <a:r>
              <a:rPr lang="en" sz="1100">
                <a:solidFill>
                  <a:schemeClr val="lt1"/>
                </a:solidFill>
              </a:rPr>
              <a:t> can move the gripper above the object (d2) but not accurate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</a:rPr>
              <a:t>Goal for Next Week</a:t>
            </a:r>
            <a:endParaRPr sz="1400" u="sng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Align object with gripper more accurately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Rotate gripper to pick up object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Pick up object and move around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Move to saved location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4550" y="128675"/>
            <a:ext cx="478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Alex’s Update Slides 7/27/23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73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865" y="128675"/>
            <a:ext cx="3809871" cy="3719176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9" name="Google Shape;59;p13"/>
          <p:cNvSpPr txBox="1"/>
          <p:nvPr/>
        </p:nvSpPr>
        <p:spPr>
          <a:xfrm>
            <a:off x="5241875" y="3928750"/>
            <a:ext cx="33213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</a:t>
            </a:r>
            <a:r>
              <a:rPr lang="en" sz="1100"/>
              <a:t>e camera needs to measure the distance to an object so that the </a:t>
            </a:r>
            <a:r>
              <a:rPr lang="en" sz="1100"/>
              <a:t>URX can grab it and place it into a container for organization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 rot="10800000">
            <a:off x="705725" y="3782950"/>
            <a:ext cx="1005300" cy="673800"/>
          </a:xfrm>
          <a:prstGeom prst="rtTriangl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500" y="4456750"/>
            <a:ext cx="830769" cy="55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77" y="3442925"/>
            <a:ext cx="290875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552600" y="3346663"/>
            <a:ext cx="486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d2</a:t>
            </a:r>
            <a:endParaRPr/>
          </a:p>
        </p:txBody>
      </p:sp>
      <p:cxnSp>
        <p:nvCxnSpPr>
          <p:cNvPr id="64" name="Google Shape;64;p13"/>
          <p:cNvCxnSpPr>
            <a:stCxn id="62" idx="3"/>
            <a:endCxn id="61" idx="0"/>
          </p:cNvCxnSpPr>
          <p:nvPr/>
        </p:nvCxnSpPr>
        <p:spPr>
          <a:xfrm>
            <a:off x="729251" y="3779825"/>
            <a:ext cx="969600" cy="67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>
            <a:off x="975175" y="3797775"/>
            <a:ext cx="53400" cy="406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>
            <a:stCxn id="60" idx="2"/>
            <a:endCxn id="62" idx="3"/>
          </p:cNvCxnSpPr>
          <p:nvPr/>
        </p:nvCxnSpPr>
        <p:spPr>
          <a:xfrm rot="10800000">
            <a:off x="729125" y="3779950"/>
            <a:ext cx="981900" cy="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Robot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5125" y="3449225"/>
            <a:ext cx="2162450" cy="162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