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7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805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337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21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3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6/29/2023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1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32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31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1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7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17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5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72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839E2-EBF6-82E0-FD63-C86511829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40833"/>
            <a:ext cx="3491830" cy="1078759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Updates: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B6972-FEDB-0139-CC61-708E12ED7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509" y="1973644"/>
            <a:ext cx="5986767" cy="2288909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/>
              <a:t>-Got my wisdom teeth removed(Not showing a picture) </a:t>
            </a:r>
          </a:p>
          <a:p>
            <a:pPr>
              <a:lnSpc>
                <a:spcPct val="120000"/>
              </a:lnSpc>
            </a:pPr>
            <a:r>
              <a:rPr lang="en-US" sz="1600" b="1" dirty="0"/>
              <a:t>-Started gathering and displaying depth frames with Camera</a:t>
            </a:r>
          </a:p>
          <a:p>
            <a:pPr>
              <a:lnSpc>
                <a:spcPct val="120000"/>
              </a:lnSpc>
            </a:pPr>
            <a:r>
              <a:rPr lang="en-US" sz="1600" b="1" dirty="0"/>
              <a:t>-Helped Incite team with Second half of binning process and data extraction from supercomputer proposals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95E7AB-43E1-AEDF-B922-B78D907FF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21" r="14013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4C3E20-D66B-77EE-1221-94BAAE6791A1}"/>
              </a:ext>
            </a:extLst>
          </p:cNvPr>
          <p:cNvSpPr txBox="1"/>
          <p:nvPr/>
        </p:nvSpPr>
        <p:spPr>
          <a:xfrm>
            <a:off x="2247506" y="4616605"/>
            <a:ext cx="4270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Future goals: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55F13-0F62-41A6-0E2E-B7A2A581EA5F}"/>
              </a:ext>
            </a:extLst>
          </p:cNvPr>
          <p:cNvSpPr txBox="1"/>
          <p:nvPr/>
        </p:nvSpPr>
        <p:spPr>
          <a:xfrm>
            <a:off x="283509" y="5229922"/>
            <a:ext cx="5355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-Begin object recognition with camera</a:t>
            </a:r>
          </a:p>
          <a:p>
            <a:r>
              <a:rPr lang="en-US" dirty="0"/>
              <a:t>-Finish Incite binning and send outs</a:t>
            </a:r>
          </a:p>
          <a:p>
            <a:r>
              <a:rPr lang="en-US" dirty="0"/>
              <a:t>-Blast off some fireworks!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94AC58-5FAB-797F-4326-6C719CD9B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589" y="0"/>
            <a:ext cx="4613752" cy="208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7091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3B2134"/>
      </a:dk2>
      <a:lt2>
        <a:srgbClr val="E2E2E8"/>
      </a:lt2>
      <a:accent1>
        <a:srgbClr val="A7A34D"/>
      </a:accent1>
      <a:accent2>
        <a:srgbClr val="E58A23"/>
      </a:accent2>
      <a:accent3>
        <a:srgbClr val="EE7D6E"/>
      </a:accent3>
      <a:accent4>
        <a:srgbClr val="EB4E7D"/>
      </a:accent4>
      <a:accent5>
        <a:srgbClr val="EE6ECA"/>
      </a:accent5>
      <a:accent6>
        <a:srgbClr val="D64EEB"/>
      </a:accent6>
      <a:hlink>
        <a:srgbClr val="696DAE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Meiryo</vt:lpstr>
      <vt:lpstr>Arial</vt:lpstr>
      <vt:lpstr>Corbel</vt:lpstr>
      <vt:lpstr>SketchLinesVTI</vt:lpstr>
      <vt:lpstr>Updates: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Updates:</dc:title>
  <dc:creator>House Thanks</dc:creator>
  <cp:lastModifiedBy>House Thanks</cp:lastModifiedBy>
  <cp:revision>1</cp:revision>
  <dcterms:created xsi:type="dcterms:W3CDTF">2023-06-29T15:31:38Z</dcterms:created>
  <dcterms:modified xsi:type="dcterms:W3CDTF">2023-06-29T15:37:56Z</dcterms:modified>
</cp:coreProperties>
</file>