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D6364-9588-4085-B619-83D425CF6DEA}" v="9" dt="2023-07-06T13:45:56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se Thanks" userId="d5469e61d640df9e" providerId="LiveId" clId="{40CD6364-9588-4085-B619-83D425CF6DEA}"/>
    <pc:docChg chg="custSel modSld addMainMaster delMainMaster">
      <pc:chgData name="House Thanks" userId="d5469e61d640df9e" providerId="LiveId" clId="{40CD6364-9588-4085-B619-83D425CF6DEA}" dt="2023-07-06T13:48:32.387" v="676" actId="1076"/>
      <pc:docMkLst>
        <pc:docMk/>
      </pc:docMkLst>
      <pc:sldChg chg="addSp delSp modSp mod setBg modClrScheme chgLayout">
        <pc:chgData name="House Thanks" userId="d5469e61d640df9e" providerId="LiveId" clId="{40CD6364-9588-4085-B619-83D425CF6DEA}" dt="2023-07-06T13:48:32.387" v="676" actId="1076"/>
        <pc:sldMkLst>
          <pc:docMk/>
          <pc:sldMk cId="2710790158" sldId="256"/>
        </pc:sldMkLst>
        <pc:spChg chg="mod">
          <ac:chgData name="House Thanks" userId="d5469e61d640df9e" providerId="LiveId" clId="{40CD6364-9588-4085-B619-83D425CF6DEA}" dt="2023-07-06T13:48:13.845" v="673" actId="1076"/>
          <ac:spMkLst>
            <pc:docMk/>
            <pc:sldMk cId="2710790158" sldId="256"/>
            <ac:spMk id="2" creationId="{9ABB537A-90BC-DD3F-9B59-7BBBD1DEFCA0}"/>
          </ac:spMkLst>
        </pc:spChg>
        <pc:spChg chg="del mod">
          <ac:chgData name="House Thanks" userId="d5469e61d640df9e" providerId="LiveId" clId="{40CD6364-9588-4085-B619-83D425CF6DEA}" dt="2023-07-06T13:34:36.523" v="72" actId="478"/>
          <ac:spMkLst>
            <pc:docMk/>
            <pc:sldMk cId="2710790158" sldId="256"/>
            <ac:spMk id="3" creationId="{D3F0B61E-AB53-E727-8E94-9AB98F1AD50B}"/>
          </ac:spMkLst>
        </pc:spChg>
        <pc:spChg chg="add del mod">
          <ac:chgData name="House Thanks" userId="d5469e61d640df9e" providerId="LiveId" clId="{40CD6364-9588-4085-B619-83D425CF6DEA}" dt="2023-07-06T13:34:44.391" v="75" actId="478"/>
          <ac:spMkLst>
            <pc:docMk/>
            <pc:sldMk cId="2710790158" sldId="256"/>
            <ac:spMk id="6" creationId="{673780CD-FB8B-9F3A-6E48-73AD10DF9B20}"/>
          </ac:spMkLst>
        </pc:spChg>
        <pc:spChg chg="add mod">
          <ac:chgData name="House Thanks" userId="d5469e61d640df9e" providerId="LiveId" clId="{40CD6364-9588-4085-B619-83D425CF6DEA}" dt="2023-07-06T13:36:59.716" v="171" actId="26606"/>
          <ac:spMkLst>
            <pc:docMk/>
            <pc:sldMk cId="2710790158" sldId="256"/>
            <ac:spMk id="7" creationId="{5CF7522E-CDE7-2CEC-D890-7C0B371E4B0C}"/>
          </ac:spMkLst>
        </pc:spChg>
        <pc:spChg chg="add del">
          <ac:chgData name="House Thanks" userId="d5469e61d640df9e" providerId="LiveId" clId="{40CD6364-9588-4085-B619-83D425CF6DEA}" dt="2023-07-06T13:36:59.716" v="171" actId="26606"/>
          <ac:spMkLst>
            <pc:docMk/>
            <pc:sldMk cId="2710790158" sldId="256"/>
            <ac:spMk id="9" creationId="{26B4480E-B7FF-4481-890E-043A69AE6FE2}"/>
          </ac:spMkLst>
        </pc:spChg>
        <pc:spChg chg="add del">
          <ac:chgData name="House Thanks" userId="d5469e61d640df9e" providerId="LiveId" clId="{40CD6364-9588-4085-B619-83D425CF6DEA}" dt="2023-07-06T13:36:59.716" v="171" actId="26606"/>
          <ac:spMkLst>
            <pc:docMk/>
            <pc:sldMk cId="2710790158" sldId="256"/>
            <ac:spMk id="11" creationId="{64C13BAB-7C00-4D21-A857-E3D41C0A2A66}"/>
          </ac:spMkLst>
        </pc:spChg>
        <pc:spChg chg="add del">
          <ac:chgData name="House Thanks" userId="d5469e61d640df9e" providerId="LiveId" clId="{40CD6364-9588-4085-B619-83D425CF6DEA}" dt="2023-07-06T13:36:59.716" v="171" actId="26606"/>
          <ac:spMkLst>
            <pc:docMk/>
            <pc:sldMk cId="2710790158" sldId="256"/>
            <ac:spMk id="13" creationId="{1F1FF39A-AC3C-4066-9D4C-519AA22812EA}"/>
          </ac:spMkLst>
        </pc:spChg>
        <pc:spChg chg="add mod">
          <ac:chgData name="House Thanks" userId="d5469e61d640df9e" providerId="LiveId" clId="{40CD6364-9588-4085-B619-83D425CF6DEA}" dt="2023-07-06T13:48:19.171" v="674" actId="1076"/>
          <ac:spMkLst>
            <pc:docMk/>
            <pc:sldMk cId="2710790158" sldId="256"/>
            <ac:spMk id="15" creationId="{77EE1977-C75D-D75A-3D84-EA047890A98E}"/>
          </ac:spMkLst>
        </pc:spChg>
        <pc:spChg chg="add mod">
          <ac:chgData name="House Thanks" userId="d5469e61d640df9e" providerId="LiveId" clId="{40CD6364-9588-4085-B619-83D425CF6DEA}" dt="2023-07-06T13:48:28.155" v="675" actId="1076"/>
          <ac:spMkLst>
            <pc:docMk/>
            <pc:sldMk cId="2710790158" sldId="256"/>
            <ac:spMk id="16" creationId="{1F6B2214-6616-A9A0-1D13-9F004F218A4B}"/>
          </ac:spMkLst>
        </pc:spChg>
        <pc:spChg chg="add mod">
          <ac:chgData name="House Thanks" userId="d5469e61d640df9e" providerId="LiveId" clId="{40CD6364-9588-4085-B619-83D425CF6DEA}" dt="2023-07-06T13:48:32.387" v="676" actId="1076"/>
          <ac:spMkLst>
            <pc:docMk/>
            <pc:sldMk cId="2710790158" sldId="256"/>
            <ac:spMk id="17" creationId="{3EC712C4-650F-D89F-FDB6-567DCECC789A}"/>
          </ac:spMkLst>
        </pc:spChg>
        <pc:spChg chg="add">
          <ac:chgData name="House Thanks" userId="d5469e61d640df9e" providerId="LiveId" clId="{40CD6364-9588-4085-B619-83D425CF6DEA}" dt="2023-07-06T13:36:59.716" v="171" actId="26606"/>
          <ac:spMkLst>
            <pc:docMk/>
            <pc:sldMk cId="2710790158" sldId="256"/>
            <ac:spMk id="18" creationId="{35F60170-91B4-45F0-B88B-9C07AEC4642C}"/>
          </ac:spMkLst>
        </pc:spChg>
        <pc:picChg chg="add del mod ord">
          <ac:chgData name="House Thanks" userId="d5469e61d640df9e" providerId="LiveId" clId="{40CD6364-9588-4085-B619-83D425CF6DEA}" dt="2023-07-06T13:37:04.691" v="172" actId="478"/>
          <ac:picMkLst>
            <pc:docMk/>
            <pc:sldMk cId="2710790158" sldId="256"/>
            <ac:picMk id="4" creationId="{BBDD7853-2F05-98E9-3D45-0E38D93F39EC}"/>
          </ac:picMkLst>
        </pc:picChg>
        <pc:picChg chg="add mod">
          <ac:chgData name="House Thanks" userId="d5469e61d640df9e" providerId="LiveId" clId="{40CD6364-9588-4085-B619-83D425CF6DEA}" dt="2023-07-06T13:37:46.810" v="178" actId="14100"/>
          <ac:picMkLst>
            <pc:docMk/>
            <pc:sldMk cId="2710790158" sldId="256"/>
            <ac:picMk id="10" creationId="{E9427C89-FAB7-1CAF-C49C-73ECA6776A75}"/>
          </ac:picMkLst>
        </pc:picChg>
        <pc:picChg chg="add mod">
          <ac:chgData name="House Thanks" userId="d5469e61d640df9e" providerId="LiveId" clId="{40CD6364-9588-4085-B619-83D425CF6DEA}" dt="2023-07-06T13:48:00.357" v="672" actId="14100"/>
          <ac:picMkLst>
            <pc:docMk/>
            <pc:sldMk cId="2710790158" sldId="256"/>
            <ac:picMk id="14" creationId="{503AC2DB-3768-F0EF-7F12-E9DA15BE8689}"/>
          </ac:picMkLst>
        </pc:picChg>
        <pc:cxnChg chg="add">
          <ac:chgData name="House Thanks" userId="d5469e61d640df9e" providerId="LiveId" clId="{40CD6364-9588-4085-B619-83D425CF6DEA}" dt="2023-07-06T13:36:59.716" v="171" actId="26606"/>
          <ac:cxnSpMkLst>
            <pc:docMk/>
            <pc:sldMk cId="2710790158" sldId="256"/>
            <ac:cxnSpMk id="20" creationId="{9430F693-CD1C-4A41-9E80-FBEF9D128D0D}"/>
          </ac:cxnSpMkLst>
        </pc:cxnChg>
        <pc:cxnChg chg="add">
          <ac:chgData name="House Thanks" userId="d5469e61d640df9e" providerId="LiveId" clId="{40CD6364-9588-4085-B619-83D425CF6DEA}" dt="2023-07-06T13:36:59.716" v="171" actId="26606"/>
          <ac:cxnSpMkLst>
            <pc:docMk/>
            <pc:sldMk cId="2710790158" sldId="256"/>
            <ac:cxnSpMk id="22" creationId="{97970E3C-BEF9-4097-A8D1-F453686992C1}"/>
          </ac:cxnSpMkLst>
        </pc:cxnChg>
      </pc:sldChg>
      <pc:sldMasterChg chg="del delSldLayout">
        <pc:chgData name="House Thanks" userId="d5469e61d640df9e" providerId="LiveId" clId="{40CD6364-9588-4085-B619-83D425CF6DEA}" dt="2023-07-06T13:33:09.519" v="0" actId="26606"/>
        <pc:sldMasterMkLst>
          <pc:docMk/>
          <pc:sldMasterMk cId="2968331280" sldId="2147483648"/>
        </pc:sldMasterMkLst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822323593" sldId="2147483649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838923966" sldId="2147483650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3743140650" sldId="2147483651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394230844" sldId="2147483652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2327228219" sldId="2147483653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1309105233" sldId="2147483654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992334466" sldId="2147483655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430956107" sldId="2147483656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2842181148" sldId="2147483657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2478086232" sldId="2147483658"/>
          </pc:sldLayoutMkLst>
        </pc:sldLayoutChg>
        <pc:sldLayoutChg chg="del">
          <pc:chgData name="House Thanks" userId="d5469e61d640df9e" providerId="LiveId" clId="{40CD6364-9588-4085-B619-83D425CF6DEA}" dt="2023-07-06T13:33:09.519" v="0" actId="26606"/>
          <pc:sldLayoutMkLst>
            <pc:docMk/>
            <pc:sldMasterMk cId="2968331280" sldId="2147483648"/>
            <pc:sldLayoutMk cId="2559012175" sldId="2147483659"/>
          </pc:sldLayoutMkLst>
        </pc:sldLayoutChg>
      </pc:sldMasterChg>
      <pc:sldMasterChg chg="add del replId addSldLayout delSldLayout">
        <pc:chgData name="House Thanks" userId="d5469e61d640df9e" providerId="LiveId" clId="{40CD6364-9588-4085-B619-83D425CF6DEA}" dt="2023-07-06T13:36:59.716" v="171" actId="26606"/>
        <pc:sldMasterMkLst>
          <pc:docMk/>
          <pc:sldMasterMk cId="1159098432" sldId="2147483660"/>
        </pc:sldMasterMkLst>
        <pc:sldLayoutChg chg="add del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868473186" sldId="2147483661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3504636937" sldId="2147483662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3594398146" sldId="2147483663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3111413470" sldId="2147483664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263826391" sldId="2147483665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3838090526" sldId="2147483666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3821428271" sldId="2147483667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4237495070" sldId="2147483668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3772640943" sldId="2147483669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265390392" sldId="2147483670"/>
          </pc:sldLayoutMkLst>
        </pc:sldLayoutChg>
        <pc:sldLayoutChg chg="add del replId">
          <pc:chgData name="House Thanks" userId="d5469e61d640df9e" providerId="LiveId" clId="{40CD6364-9588-4085-B619-83D425CF6DEA}" dt="2023-07-06T13:36:59.716" v="171" actId="26606"/>
          <pc:sldLayoutMkLst>
            <pc:docMk/>
            <pc:sldMasterMk cId="1159098432" sldId="2147483660"/>
            <pc:sldLayoutMk cId="1219088571" sldId="2147483671"/>
          </pc:sldLayoutMkLst>
        </pc:sldLayoutChg>
      </pc:sldMasterChg>
      <pc:sldMasterChg chg="add addSldLayout">
        <pc:chgData name="House Thanks" userId="d5469e61d640df9e" providerId="LiveId" clId="{40CD6364-9588-4085-B619-83D425CF6DEA}" dt="2023-07-06T13:36:59.716" v="171" actId="26606"/>
        <pc:sldMasterMkLst>
          <pc:docMk/>
          <pc:sldMasterMk cId="3808866299" sldId="2147483721"/>
        </pc:sldMasterMkLst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3279645378" sldId="2147483710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2988110551" sldId="2147483711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811069502" sldId="2147483712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782896544" sldId="2147483713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190306948" sldId="2147483714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1230350352" sldId="2147483715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2292633133" sldId="2147483716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3899096888" sldId="2147483717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3416262171" sldId="2147483718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1189507493" sldId="2147483719"/>
          </pc:sldLayoutMkLst>
        </pc:sldLayoutChg>
        <pc:sldLayoutChg chg="add">
          <pc:chgData name="House Thanks" userId="d5469e61d640df9e" providerId="LiveId" clId="{40CD6364-9588-4085-B619-83D425CF6DEA}" dt="2023-07-06T13:36:59.716" v="171" actId="26606"/>
          <pc:sldLayoutMkLst>
            <pc:docMk/>
            <pc:sldMasterMk cId="3808866299" sldId="2147483721"/>
            <pc:sldLayoutMk cId="4001329281" sldId="214748372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3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9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0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B537A-90BC-DD3F-9B59-7BBBD1DE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510" y="720919"/>
            <a:ext cx="5614993" cy="724483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Castellar" panose="020A0402060406010301" pitchFamily="18" charset="0"/>
              </a:rPr>
              <a:t>Updates: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F7522E-CDE7-2CEC-D890-7C0B371E4B0C}"/>
              </a:ext>
            </a:extLst>
          </p:cNvPr>
          <p:cNvSpPr txBox="1"/>
          <p:nvPr/>
        </p:nvSpPr>
        <p:spPr>
          <a:xfrm>
            <a:off x="8156448" y="1336091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pic>
        <p:nvPicPr>
          <p:cNvPr id="10" name="Picture 9" descr="A computer screen with a group of people&#10;&#10;Description automatically generated">
            <a:extLst>
              <a:ext uri="{FF2B5EF4-FFF2-40B4-BE49-F238E27FC236}">
                <a16:creationId xmlns:a16="http://schemas.microsoft.com/office/drawing/2014/main" id="{E9427C89-FAB7-1CAF-C49C-73ECA6776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2939137"/>
          </a:xfrm>
          <a:prstGeom prst="rect">
            <a:avLst/>
          </a:prstGeom>
        </p:spPr>
      </p:pic>
      <p:pic>
        <p:nvPicPr>
          <p:cNvPr id="14" name="Picture 1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03AC2DB-3768-F0EF-7F12-E9DA15BE8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865"/>
            <a:ext cx="6096000" cy="2939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EE1977-C75D-D75A-3D84-EA047890A98E}"/>
              </a:ext>
            </a:extLst>
          </p:cNvPr>
          <p:cNvSpPr txBox="1"/>
          <p:nvPr/>
        </p:nvSpPr>
        <p:spPr>
          <a:xfrm>
            <a:off x="6817510" y="1336091"/>
            <a:ext cx="4984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Started exploring pre-trained machine learning models in YOLO with Rory (object detection in google images)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Started dataset collection and annotation with Make Sense object detection.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Began custom model training with well plates pictures taken around the lab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B2214-6616-A9A0-1D13-9F004F218A4B}"/>
              </a:ext>
            </a:extLst>
          </p:cNvPr>
          <p:cNvSpPr txBox="1"/>
          <p:nvPr/>
        </p:nvSpPr>
        <p:spPr>
          <a:xfrm>
            <a:off x="6817510" y="3384674"/>
            <a:ext cx="504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>
                <a:latin typeface="Castellar" panose="020A0402060406010301" pitchFamily="18" charset="0"/>
              </a:rPr>
              <a:t>Future: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712C4-650F-D89F-FDB6-567DCECC789A}"/>
              </a:ext>
            </a:extLst>
          </p:cNvPr>
          <p:cNvSpPr txBox="1"/>
          <p:nvPr/>
        </p:nvSpPr>
        <p:spPr>
          <a:xfrm>
            <a:off x="6817510" y="4427276"/>
            <a:ext cx="4527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Expand object classes to include additional tools around the lab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Augmentation(noise and variants)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9015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Castellar</vt:lpstr>
      <vt:lpstr>Seaford</vt:lpstr>
      <vt:lpstr>LevelVTI</vt:lpstr>
      <vt:lpstr>Updates: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House Thanks</dc:creator>
  <cp:lastModifiedBy>House Thanks</cp:lastModifiedBy>
  <cp:revision>1</cp:revision>
  <dcterms:created xsi:type="dcterms:W3CDTF">2023-07-06T13:32:55Z</dcterms:created>
  <dcterms:modified xsi:type="dcterms:W3CDTF">2023-07-06T13:48:36Z</dcterms:modified>
</cp:coreProperties>
</file>