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8"/>
  </p:notesMasterIdLst>
  <p:sldIdLst>
    <p:sldId id="306" r:id="rId5"/>
    <p:sldId id="308" r:id="rId6"/>
    <p:sldId id="30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>
        <p:scale>
          <a:sx n="66" d="100"/>
          <a:sy n="66" d="100"/>
        </p:scale>
        <p:origin x="860" y="3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 dirty="0"/>
              <a:t>RPL Meeting 7/6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97202" y="3718941"/>
            <a:ext cx="5093208" cy="1197864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Stiles Jarrett</a:t>
            </a:r>
          </a:p>
          <a:p>
            <a:r>
              <a:rPr lang="en-US" dirty="0"/>
              <a:t>Sam Kelly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AutoShape 2" descr="TurtleBOT - Open source personal research robot">
            <a:extLst>
              <a:ext uri="{FF2B5EF4-FFF2-40B4-BE49-F238E27FC236}">
                <a16:creationId xmlns:a16="http://schemas.microsoft.com/office/drawing/2014/main" id="{4F180355-65A2-B17A-2304-7748ED8F66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TurtleBOT - Open source personal research robot">
            <a:extLst>
              <a:ext uri="{FF2B5EF4-FFF2-40B4-BE49-F238E27FC236}">
                <a16:creationId xmlns:a16="http://schemas.microsoft.com/office/drawing/2014/main" id="{A34737F0-D723-EC28-6DC1-79CE227B2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8671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picture containing indoor, toy, close, automaton&#10;&#10;Description automatically generated">
            <a:extLst>
              <a:ext uri="{FF2B5EF4-FFF2-40B4-BE49-F238E27FC236}">
                <a16:creationId xmlns:a16="http://schemas.microsoft.com/office/drawing/2014/main" id="{32201B2E-C12C-12F3-6695-87C0D7CFA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391" y="2653043"/>
            <a:ext cx="5606609" cy="420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Sam Kelly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9396" y="3438143"/>
            <a:ext cx="5093208" cy="21911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I’m f</a:t>
            </a:r>
            <a:r>
              <a:rPr lang="en-US" sz="2000" dirty="0">
                <a:solidFill>
                  <a:schemeClr val="bg1"/>
                </a:solidFill>
              </a:rPr>
              <a:t>reshman at Illinois State University. I’m majoring in Physics Education.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I plan to be a high school ph</a:t>
            </a:r>
            <a:r>
              <a:rPr lang="en-US" dirty="0"/>
              <a:t>ysics teacher in Chicago.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3564" y="-754698"/>
            <a:ext cx="5833872" cy="2276856"/>
          </a:xfrm>
        </p:spPr>
        <p:txBody>
          <a:bodyPr>
            <a:normAutofit/>
          </a:bodyPr>
          <a:lstStyle/>
          <a:p>
            <a:r>
              <a:rPr lang="en-US" sz="2400" b="1" cap="all" spc="400" dirty="0">
                <a:solidFill>
                  <a:schemeClr val="bg1"/>
                </a:solidFill>
                <a:latin typeface="+mn-lt"/>
              </a:rPr>
              <a:t>Current project</a:t>
            </a:r>
            <a:endParaRPr lang="en-US" sz="2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7/6/2023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RPL Summer 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99EDC9-65F4-F9E8-3EE0-B045F1B4FC61}"/>
              </a:ext>
            </a:extLst>
          </p:cNvPr>
          <p:cNvSpPr txBox="1"/>
          <p:nvPr/>
        </p:nvSpPr>
        <p:spPr>
          <a:xfrm>
            <a:off x="920209" y="3965446"/>
            <a:ext cx="6494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recently had to start from square one on our</a:t>
            </a:r>
          </a:p>
          <a:p>
            <a:r>
              <a:rPr lang="en-US" dirty="0">
                <a:solidFill>
                  <a:schemeClr val="bg1"/>
                </a:solidFill>
              </a:rPr>
              <a:t>robot because we moved from the </a:t>
            </a:r>
            <a:r>
              <a:rPr lang="en-US" dirty="0" err="1">
                <a:solidFill>
                  <a:schemeClr val="bg1"/>
                </a:solidFill>
              </a:rPr>
              <a:t>icreate</a:t>
            </a:r>
            <a:r>
              <a:rPr lang="en-US" dirty="0">
                <a:solidFill>
                  <a:schemeClr val="bg1"/>
                </a:solidFill>
              </a:rPr>
              <a:t> to the </a:t>
            </a:r>
            <a:r>
              <a:rPr lang="en-US" dirty="0" err="1">
                <a:solidFill>
                  <a:schemeClr val="bg1"/>
                </a:solidFill>
              </a:rPr>
              <a:t>turtlebot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BC8631F-8DE9-1369-C925-7FF28086038E}"/>
              </a:ext>
            </a:extLst>
          </p:cNvPr>
          <p:cNvSpPr txBox="1">
            <a:spLocks/>
          </p:cNvSpPr>
          <p:nvPr/>
        </p:nvSpPr>
        <p:spPr>
          <a:xfrm>
            <a:off x="-740362" y="1688590"/>
            <a:ext cx="5833872" cy="2276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Current progress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E736F7-2212-00BA-ED58-6DFFA4937DB3}"/>
              </a:ext>
            </a:extLst>
          </p:cNvPr>
          <p:cNvSpPr txBox="1"/>
          <p:nvPr/>
        </p:nvSpPr>
        <p:spPr>
          <a:xfrm>
            <a:off x="920209" y="1505225"/>
            <a:ext cx="595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Utilize IR sensors on </a:t>
            </a:r>
            <a:r>
              <a:rPr lang="en-US" dirty="0" err="1">
                <a:solidFill>
                  <a:schemeClr val="bg1"/>
                </a:solidFill>
              </a:rPr>
              <a:t>Garby</a:t>
            </a:r>
            <a:r>
              <a:rPr lang="en-US" dirty="0">
                <a:solidFill>
                  <a:schemeClr val="bg1"/>
                </a:solidFill>
              </a:rPr>
              <a:t> JR. (</a:t>
            </a:r>
            <a:r>
              <a:rPr lang="en-US" dirty="0" err="1">
                <a:solidFill>
                  <a:schemeClr val="bg1"/>
                </a:solidFill>
              </a:rPr>
              <a:t>Turtlebot</a:t>
            </a:r>
            <a:r>
              <a:rPr lang="en-US" dirty="0">
                <a:solidFill>
                  <a:schemeClr val="bg1"/>
                </a:solidFill>
              </a:rPr>
              <a:t> 3 waffle pi)</a:t>
            </a:r>
          </a:p>
          <a:p>
            <a:r>
              <a:rPr lang="en-US" dirty="0">
                <a:solidFill>
                  <a:schemeClr val="bg1"/>
                </a:solidFill>
              </a:rPr>
              <a:t>to procedurally scan the lab in order to collect and </a:t>
            </a:r>
          </a:p>
          <a:p>
            <a:r>
              <a:rPr lang="en-US" dirty="0">
                <a:solidFill>
                  <a:schemeClr val="bg1"/>
                </a:solidFill>
              </a:rPr>
              <a:t>deposit trash into a trash can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EEDA7A81-22DF-AD85-CF91-27BEDD6FD385}"/>
              </a:ext>
            </a:extLst>
          </p:cNvPr>
          <p:cNvSpPr txBox="1">
            <a:spLocks/>
          </p:cNvSpPr>
          <p:nvPr/>
        </p:nvSpPr>
        <p:spPr>
          <a:xfrm>
            <a:off x="-740362" y="3121685"/>
            <a:ext cx="5833872" cy="2276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Current Problems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1EEC31-85AF-5092-B35B-294614F881F6}"/>
              </a:ext>
            </a:extLst>
          </p:cNvPr>
          <p:cNvSpPr txBox="1"/>
          <p:nvPr/>
        </p:nvSpPr>
        <p:spPr>
          <a:xfrm>
            <a:off x="920209" y="5502337"/>
            <a:ext cx="7661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were unable to install many of the necessary pre-requisites </a:t>
            </a:r>
          </a:p>
          <a:p>
            <a:r>
              <a:rPr lang="en-US" dirty="0">
                <a:solidFill>
                  <a:schemeClr val="bg1"/>
                </a:solidFill>
              </a:rPr>
              <a:t>on our laptop because our assigned laptops have admin restrictions.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ROBOTIS TurtleBot3 Waffle Pi | SmartRobotWorks.com">
            <a:extLst>
              <a:ext uri="{FF2B5EF4-FFF2-40B4-BE49-F238E27FC236}">
                <a16:creationId xmlns:a16="http://schemas.microsoft.com/office/drawing/2014/main" id="{3F76FDEE-B110-032B-8B6D-5D7275176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91" y="2094307"/>
            <a:ext cx="4909109" cy="340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{13171D6A-9359-4922-A1BF-5C009E08E6EC}tf89338750_win32</Template>
  <TotalTime>18</TotalTime>
  <Words>119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Univers</vt:lpstr>
      <vt:lpstr>GradientUnivers</vt:lpstr>
      <vt:lpstr>RPL Meeting 7/6</vt:lpstr>
      <vt:lpstr>Sam Kelly</vt:lpstr>
      <vt:lpstr>Current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RPL Meeting 7/6</dc:title>
  <dc:creator>Jarrett, Stiles Glenedward</dc:creator>
  <cp:lastModifiedBy>Jarrett, Stiles Glenedward</cp:lastModifiedBy>
  <cp:revision>1</cp:revision>
  <dcterms:created xsi:type="dcterms:W3CDTF">2023-07-06T14:49:57Z</dcterms:created>
  <dcterms:modified xsi:type="dcterms:W3CDTF">2023-07-06T15:08:33Z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