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E95D-2E46-AEFF-08F3-3C9FC991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C014E-150E-1092-8B42-458A45476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4907C-8866-FA15-C2BF-C1A393B9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42CE-90F7-93B2-A1AD-FBF235C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AAC0-4BB4-6D55-09B8-9BDCD7E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B702-ED73-123C-4A2D-4B69BBD3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3F6C7-FFA5-65BC-71F5-69DB593C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AFA9-966B-2878-6D46-7FD9D6C3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78F6-DCB3-EFCC-2304-54184851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15EC-0B5B-8A1F-E4E5-D6DB8B1B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8D68-4579-D246-876A-02B0CC4FA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02A19-6290-AADD-7678-039CFA5E1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8847-9DEB-0447-686C-32EA2E48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72F2-8076-BA2F-644A-7ABA02C7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5F58-4C37-FE0A-8171-ACC6680B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08C8-DEBE-266F-152C-64FE70DD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7BCD-5F33-78C6-1885-F36119B9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A2D1-ADD4-4105-916C-E2BFE8CD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3FFB-2E64-54DE-07DA-C86E5273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C3A23-65A0-1CCB-6805-8197F6E9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1AA2-536B-6734-25FD-D3559374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AB76-C9EC-4027-3EE8-EC53FEF7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DC9F-D020-B8B1-4DC1-9B7C9074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5434-2A2A-DBD9-3628-3DA8ED3D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329E-CDC3-7688-4304-A137FB6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2E12-132A-297D-9804-17E65FA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7428-7897-C1CE-63D1-B98E3BBA4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12758-9013-B8FC-9DF2-8AB9889E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1A6D7-C4EC-0F9E-980E-0C05D3D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1C20-4481-AAF4-AC64-7DE0F052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5B00-D12A-5A3D-1593-05FC424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4B66-3308-3BD9-D432-32D7214D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BEFB-0B3A-9CFA-D83C-FF4FD32C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F97-396F-759F-062C-A79AA456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5BD1-4710-D848-41E0-C3B954ACC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C4EC5-2EFC-0600-B0E5-CB385AC8D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9D8EC-423A-5F82-CEC0-3071572C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2BCAE-EE0B-7C25-E3B8-77AB5117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441F1-5A92-1844-3E06-20E8FAFD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7F5E-C4FB-CBAF-DA86-E1EAFD9D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C2976-25BA-C304-1805-6B7DB61C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1547-C2BD-4A69-2957-29937B9D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AB42D-DC86-450B-B110-70016400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E6618-8250-B92F-424B-1A66F25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6B58-68CD-21FF-0B39-743F1DCF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A79E-E3E6-4E95-B2B9-54F07EB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6034-17B1-46AC-BA7A-A556539E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AA44-EAFD-4FC4-FEEF-D2DB5BF0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5A7D1-E1F6-D495-424C-8E4647D0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95E9F-CFBF-E9C8-5856-A7151388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A805A-BC5D-55B1-B687-38192689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58BEA-12B0-EF46-BC57-3CD6C367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A9D0-B6F0-6887-8F76-558826DA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67A2D-F9B1-B702-C0FB-C8EEB383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D258-C461-9B14-8BAB-C6994F6F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B15E-0984-1104-B38B-765BE08C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6492C-BCE9-43C0-50D8-CCDC6BA4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893B-8904-AECD-60E6-7CE03427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76CF3-8893-0992-D728-E5FAE126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FB91-C5FE-69A4-5C12-C981F554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C6228-B4A8-A324-0A1E-BB33EC1FD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D6E5-FFDA-470E-B3E6-7EFFD06CD1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9D21-826C-67FF-8985-5B9C195A8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CA04-7F08-7323-B6D1-0251D988F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62CA-7625-4267-9B22-3E7156AC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571B-F911-6C44-9388-3D92779F6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3551" y="189570"/>
            <a:ext cx="6259551" cy="1056695"/>
          </a:xfrm>
        </p:spPr>
        <p:txBody>
          <a:bodyPr/>
          <a:lstStyle/>
          <a:p>
            <a:r>
              <a:rPr lang="en-US" dirty="0"/>
              <a:t>Progress this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D0FD1-62F0-7861-096D-10A25FC28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9" y="1416204"/>
            <a:ext cx="5980771" cy="20127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-Learned how to use anaconda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-Left </a:t>
            </a:r>
            <a:r>
              <a:rPr lang="en-US" dirty="0" err="1"/>
              <a:t>replit</a:t>
            </a:r>
            <a:r>
              <a:rPr lang="en-US" dirty="0"/>
              <a:t> for VS code</a:t>
            </a:r>
          </a:p>
          <a:p>
            <a:r>
              <a:rPr lang="en-US" dirty="0"/>
              <a:t>-Completed proposal system in GitHub w/ Casey</a:t>
            </a:r>
          </a:p>
          <a:p>
            <a:r>
              <a:rPr lang="en-US" dirty="0"/>
              <a:t>-Completed last course in python 2</a:t>
            </a:r>
          </a:p>
          <a:p>
            <a:r>
              <a:rPr lang="en-US" dirty="0"/>
              <a:t>-Learned how to set up an environment for Windows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EB44F-15DE-7F83-5524-D1B888C608ED}"/>
              </a:ext>
            </a:extLst>
          </p:cNvPr>
          <p:cNvSpPr txBox="1"/>
          <p:nvPr/>
        </p:nvSpPr>
        <p:spPr>
          <a:xfrm>
            <a:off x="892096" y="3980986"/>
            <a:ext cx="442703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 I faced: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Multiple printing errors on </a:t>
            </a:r>
            <a:r>
              <a:rPr lang="en-US" dirty="0" err="1"/>
              <a:t>Makerbot</a:t>
            </a:r>
            <a:r>
              <a:rPr lang="en-US" dirty="0"/>
              <a:t> print(found out my model wont work)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Explaining my coding process to those unfamiliar in the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-Compatibility with using Windows(command line limitations and low performance)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00F0-B62C-A40D-2A29-E75ECE80B4A1}"/>
              </a:ext>
            </a:extLst>
          </p:cNvPr>
          <p:cNvSpPr txBox="1"/>
          <p:nvPr/>
        </p:nvSpPr>
        <p:spPr>
          <a:xfrm>
            <a:off x="7549376" y="717917"/>
            <a:ext cx="39140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Future Goals:</a:t>
            </a:r>
          </a:p>
          <a:p>
            <a:r>
              <a:rPr lang="en-US" sz="2000" dirty="0"/>
              <a:t>-Send in my system to CELS</a:t>
            </a:r>
          </a:p>
          <a:p>
            <a:r>
              <a:rPr lang="en-US" sz="2000" dirty="0"/>
              <a:t>-Make it fully compatible and easily interpreted from those unfamiliar with python and other systems</a:t>
            </a:r>
          </a:p>
          <a:p>
            <a:r>
              <a:rPr lang="en-US" sz="2000" dirty="0"/>
              <a:t>-Begin working with </a:t>
            </a:r>
            <a:r>
              <a:rPr lang="en-US" sz="2000" dirty="0" err="1"/>
              <a:t>Urx</a:t>
            </a:r>
            <a:r>
              <a:rPr lang="en-US" sz="2000" dirty="0"/>
              <a:t> to help </a:t>
            </a:r>
            <a:r>
              <a:rPr lang="en-US" sz="2000" dirty="0" err="1"/>
              <a:t>Doga</a:t>
            </a:r>
            <a:r>
              <a:rPr lang="en-US" sz="2000" dirty="0"/>
              <a:t> and Alex communicate with the UR bot</a:t>
            </a:r>
          </a:p>
        </p:txBody>
      </p:sp>
      <p:pic>
        <p:nvPicPr>
          <p:cNvPr id="1026" name="Picture 2" descr="Robo body image? Scientists train robot to imagine itself, become  self-aware - Study Finds">
            <a:extLst>
              <a:ext uri="{FF2B5EF4-FFF2-40B4-BE49-F238E27FC236}">
                <a16:creationId xmlns:a16="http://schemas.microsoft.com/office/drawing/2014/main" id="{07B89E9A-F399-F59C-5545-C7BE6D50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529" y="352961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04ABBBB5-9AAC-41F5-EFC8-63DBAA3A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32" y="850395"/>
            <a:ext cx="1643644" cy="180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llenge Accepted Meme&quot; Poster for Sale by lolhammer | Redbubble">
            <a:extLst>
              <a:ext uri="{FF2B5EF4-FFF2-40B4-BE49-F238E27FC236}">
                <a16:creationId xmlns:a16="http://schemas.microsoft.com/office/drawing/2014/main" id="{72ADB668-AD72-2994-F034-6B13DF34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831276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6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Progress this week: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this week:</dc:title>
  <dc:creator>House Thanks</dc:creator>
  <cp:lastModifiedBy>House Thanks</cp:lastModifiedBy>
  <cp:revision>1</cp:revision>
  <dcterms:created xsi:type="dcterms:W3CDTF">2023-06-15T13:48:42Z</dcterms:created>
  <dcterms:modified xsi:type="dcterms:W3CDTF">2023-06-15T14:00:13Z</dcterms:modified>
</cp:coreProperties>
</file>