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600" y="-63050"/>
            <a:ext cx="8820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   6/22/2023 Updates:</a:t>
            </a:r>
            <a:endParaRPr b="1" i="1" sz="20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Debugged Multi-Workflow Architecture + Ran 2 Plates Yesterday Without Code Breaking!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Couple Observations: (1) LidNest indices are weird and (2) Plate Crane can’t pick up Solo 3 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Wrote Journal Club Presentation on BacterAI, Michigan-based AI Software that “Closes the Loop”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Learned from Paper to Outline Larger Structure for Closing the Loop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70800" y="4220100"/>
            <a:ext cx="717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Future Goals:</a:t>
            </a:r>
            <a:endParaRPr b="1" i="1" sz="20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Testing Multiple Plates (6 Plates, 12 Plates)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Further</a:t>
            </a:r>
            <a:r>
              <a:rPr lang="en">
                <a:solidFill>
                  <a:schemeClr val="dk1"/>
                </a:solidFill>
              </a:rPr>
              <a:t> Develop Globus Data Reading Structure and Machine Learning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4575" y="1112298"/>
            <a:ext cx="8639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Larger Structure to Close the Loop (Developing as I Learn):</a:t>
            </a:r>
            <a:endParaRPr b="1" i="1" sz="20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Load A</a:t>
            </a:r>
            <a:r>
              <a:rPr lang="en">
                <a:solidFill>
                  <a:schemeClr val="dk1"/>
                </a:solidFill>
              </a:rPr>
              <a:t>I m</a:t>
            </a:r>
            <a:r>
              <a:rPr lang="en">
                <a:solidFill>
                  <a:schemeClr val="dk1"/>
                </a:solidFill>
              </a:rPr>
              <a:t>odel structure into program (From Globus if able to do so or locally on computer)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Use AI model to determine up to 12 combinations of antibiotic, cell type, and concentration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corresponding to optimal cell growth, or lack thereof, and save these combinations into their respective arrays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en">
                <a:solidFill>
                  <a:schemeClr val="dk1"/>
                </a:solidFill>
              </a:rPr>
              <a:t>How would we be collaborating with Dr. Arvind’s group for this? Is there an already developed model that could be imported into the workflow?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Execute the multi-run experiment, with the payload for the Hudson Solo using respective array values for each iteration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Transfer </a:t>
            </a:r>
            <a:r>
              <a:rPr lang="en">
                <a:solidFill>
                  <a:schemeClr val="dk1"/>
                </a:solidFill>
              </a:rPr>
              <a:t>T0 and T12 </a:t>
            </a:r>
            <a:r>
              <a:rPr lang="en">
                <a:solidFill>
                  <a:schemeClr val="dk1"/>
                </a:solidFill>
              </a:rPr>
              <a:t>Hidex data from Hudson Client to Potts and then publish data to Globus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Read Hudson data from Globus if able to do so or locally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Re-train the AI Model structure on new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Upload AI model to wherever it is being stored (From Globus if able to do so or locally on computer)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Set up new experiment and repeat steps 1-7 ← </a:t>
            </a:r>
            <a:r>
              <a:rPr b="1" lang="en">
                <a:solidFill>
                  <a:schemeClr val="dk1"/>
                </a:solidFill>
              </a:rPr>
              <a:t>Only Step With Human Involvement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343525" y="4692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Alp Demirtas</a:t>
            </a:r>
            <a:endParaRPr b="1" i="1" sz="20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