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2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8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A1671A-7CB0-A287-F268-1847ECCF5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3865" y="3125815"/>
            <a:ext cx="2541116" cy="11574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Updates: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6BAFA11-AEB2-754B-6000-1B3B63472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00" b="24504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0B3A6-89BE-E0BD-4CB5-EFDD0021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421" y="3525807"/>
            <a:ext cx="4788050" cy="272259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2"/>
                </a:solidFill>
              </a:rPr>
              <a:t>-Installed a new battery pack for the raspberry pi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2"/>
                </a:solidFill>
              </a:rPr>
              <a:t>-Created a home location for the arm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2"/>
                </a:solidFill>
              </a:rPr>
              <a:t>-Activated the gripper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2"/>
                </a:solidFill>
              </a:rPr>
              <a:t>-Created a pick and place script using a box of </a:t>
            </a:r>
            <a:r>
              <a:rPr lang="en-US" sz="1700" dirty="0" err="1">
                <a:solidFill>
                  <a:schemeClr val="tx2"/>
                </a:solidFill>
              </a:rPr>
              <a:t>cheez</a:t>
            </a:r>
            <a:r>
              <a:rPr lang="en-US" sz="1700" dirty="0">
                <a:solidFill>
                  <a:schemeClr val="tx2"/>
                </a:solidFill>
              </a:rPr>
              <a:t> its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2"/>
                </a:solidFill>
              </a:rPr>
              <a:t>-Began testing example codes with </a:t>
            </a:r>
            <a:r>
              <a:rPr lang="en-US" sz="1700" dirty="0" err="1">
                <a:solidFill>
                  <a:schemeClr val="tx2"/>
                </a:solidFill>
              </a:rPr>
              <a:t>Realsense</a:t>
            </a:r>
            <a:r>
              <a:rPr lang="en-US" sz="1700" dirty="0">
                <a:solidFill>
                  <a:schemeClr val="tx2"/>
                </a:solidFill>
              </a:rPr>
              <a:t> USB camera such as ASCII reconstruction from depth frame capturing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B07E8-94E5-9043-5855-72D1F8ACAD3A}"/>
              </a:ext>
            </a:extLst>
          </p:cNvPr>
          <p:cNvSpPr txBox="1"/>
          <p:nvPr/>
        </p:nvSpPr>
        <p:spPr>
          <a:xfrm>
            <a:off x="240958" y="4083283"/>
            <a:ext cx="2787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Future goals: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66511-E3D0-23F1-E062-8E95370CD5B2}"/>
              </a:ext>
            </a:extLst>
          </p:cNvPr>
          <p:cNvSpPr txBox="1"/>
          <p:nvPr/>
        </p:nvSpPr>
        <p:spPr>
          <a:xfrm>
            <a:off x="186314" y="4579939"/>
            <a:ext cx="3694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Begin object detection and recognition using 3d point cloud of environment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Start Grasp planning to compute optimal grasping points on objects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Finish 3d prints around lab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FCC77-B118-7CAB-9256-9070718EA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41" y="4168599"/>
            <a:ext cx="3090515" cy="26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0668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C34D5E"/>
      </a:accent1>
      <a:accent2>
        <a:srgbClr val="B13B7E"/>
      </a:accent2>
      <a:accent3>
        <a:srgbClr val="C34DC1"/>
      </a:accent3>
      <a:accent4>
        <a:srgbClr val="823BB1"/>
      </a:accent4>
      <a:accent5>
        <a:srgbClr val="634DC3"/>
      </a:accent5>
      <a:accent6>
        <a:srgbClr val="3B56B1"/>
      </a:accent6>
      <a:hlink>
        <a:srgbClr val="7D55C6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Posterama</vt:lpstr>
      <vt:lpstr>SineVTI</vt:lpstr>
      <vt:lpstr>Updates: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Updates:</dc:title>
  <dc:creator>House Thanks</dc:creator>
  <cp:lastModifiedBy>House Thanks</cp:lastModifiedBy>
  <cp:revision>1</cp:revision>
  <dcterms:created xsi:type="dcterms:W3CDTF">2023-06-22T13:41:29Z</dcterms:created>
  <dcterms:modified xsi:type="dcterms:W3CDTF">2023-06-22T14:03:54Z</dcterms:modified>
</cp:coreProperties>
</file>