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9FD6F-23EC-4489-A116-A4185F14E95B}" v="4" dt="2023-07-20T14:19:18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C117-DEDB-B381-E4D0-6F2F92AD3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94FB8-6D49-2048-88F8-21551B683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1716-3173-CB26-1B79-F5B59AF1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0653-C4F2-77F8-9751-36F4948C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C8EE7-0143-14E7-1FE7-C2EA754A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7AE-E101-3CA6-B6E1-CB6B1D69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1D278-3C67-1E7D-F807-730E1D267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B3531-124E-7793-E4B8-5DD68B8F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45EA-42A8-2AE8-6CC9-7CB2BB7F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E61D-6ED6-2E65-949F-F85606DE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6AD4E-426D-72DB-E5E3-7F5E75131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B1B4D-3107-0380-CE1D-B7BE732C3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57716-0CCE-F09F-2DFA-C59DD903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1E6F-A437-8D2E-C093-16DE8869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BC1B-6310-BFEA-0068-0984C362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6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4AF6-82D0-71B0-C135-40AA930C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ABCF-8778-8990-8F51-E226B108C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DCB3B-D96B-331C-B6CA-9C670100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8C754-A82B-4CA5-B4EA-0A756346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100F3-4F04-05EF-82D8-468D9676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5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4ADA-E0F4-A921-886C-0F7F42C5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10015-8DF4-3EC9-E093-54766455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3970-23C3-5E0F-640B-92F762A2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78FC-0654-4406-6F02-D2ACF71E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61948-4B62-0EDC-7DAB-8C94EE85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6D8-9F19-3E75-A74F-7495DEC4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FEAC-5081-D93F-AA29-F07641C31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53267-7554-FAB7-3D7B-59CF3720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A1A10-E8AE-5F4E-A2F5-3EE68022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40971-F44B-14B3-B19D-145C8F1A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3B4E5-41A1-F6C8-DF56-9AEA5AE9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9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1054-C979-BDAE-F648-E5E2D1D8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77F74-21D8-ADB8-D9F2-CEC0CD4E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02837-EA26-F0C6-6BDB-B8876B283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7CE0F-B244-57C8-0D99-647E3B87C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72F65-4885-50CD-93E0-4C5D8BAE8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B492D-670E-46F8-F666-D139511D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CE0AC-9FD6-3C74-EF8E-D30EA669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C5D86-0A4F-404E-D957-7D654839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1346-97CD-8C90-7EFC-51C3F11F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4BFBE-3B3C-A684-B8C6-D29BED88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C611B-D7FC-BCEB-C31D-0A880B89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9D6E8-7B6D-22DF-96A3-74060A78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270FA-73C4-3DF2-D4A9-6D578FDB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3FA85-5546-9DFB-E795-CC10D5F9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76BF-5932-9B47-4A5B-76ABE300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7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11B1-492E-C386-F449-5BDDDFF4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5E9C-2065-90AC-26D1-F6CA8F21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77545-60BB-B2F7-B95B-E977E34A8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A8508-D069-5813-D697-216C0C77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CFA1B-D9C1-CB64-DDC5-D2BF3DD2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FE287-36F5-376C-09A2-D62C5A25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78A-23E5-3B04-67C2-A59AFA0A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65921-C1A2-DD2D-AE92-F23F69665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D819D-BC75-905C-DF88-F2A3C4B9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0A0BE-93E4-9BD3-3886-F3AB6A4B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EA4-9C3F-4F51-893A-18EE5B20474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C1EFE-47F5-CA97-9A6F-BE4AA77C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836ED-BB5A-506E-2042-FFDAE1F9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ED814-AEBE-F2CB-9040-3EEBB67F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6D4FB-D62E-6F38-A9A5-871BE6FC3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68A6-C698-B919-1C1A-BAC0074EE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8EA4-9C3F-4F51-893A-18EE5B20474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95B8-7EDB-9D8F-ACA2-58B695EE2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6E59-7918-DE55-D65E-46C3B8BD6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AC1A-B0C1-4A6B-BBC2-77AB5F183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329613-8831-4432-A62D-24A970EF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E0407-A637-4681-B905-C53E4216C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9744" y="685800"/>
            <a:ext cx="4232512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C1036-9ED9-B049-4C39-2D5284165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1624" y="977842"/>
            <a:ext cx="3212806" cy="153920"/>
          </a:xfrm>
        </p:spPr>
        <p:txBody>
          <a:bodyPr anchor="b">
            <a:normAutofit fontScale="90000"/>
          </a:bodyPr>
          <a:lstStyle/>
          <a:p>
            <a:r>
              <a:rPr lang="en-US" sz="2800" dirty="0">
                <a:solidFill>
                  <a:schemeClr val="bg1">
                    <a:alpha val="60000"/>
                  </a:schemeClr>
                </a:solidFill>
              </a:rPr>
              <a:t>Updates: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A71F7-87EF-5B83-988C-D7A1CFEF3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6560" y="3494758"/>
            <a:ext cx="3157870" cy="534240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Future Goals: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EE1BC-217B-DA3F-CC25-18A3E5A8D8B9}"/>
              </a:ext>
            </a:extLst>
          </p:cNvPr>
          <p:cNvSpPr txBox="1"/>
          <p:nvPr/>
        </p:nvSpPr>
        <p:spPr>
          <a:xfrm>
            <a:off x="4187721" y="1131762"/>
            <a:ext cx="3813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-Utilizing a previous function to gather 3d distance information of object </a:t>
            </a:r>
          </a:p>
          <a:p>
            <a:r>
              <a:rPr lang="en-US" dirty="0">
                <a:solidFill>
                  <a:schemeClr val="bg1"/>
                </a:solidFill>
              </a:rPr>
              <a:t>-Calculation created to get robot over to top of object</a:t>
            </a:r>
          </a:p>
          <a:p>
            <a:r>
              <a:rPr lang="en-US" dirty="0">
                <a:solidFill>
                  <a:schemeClr val="bg1"/>
                </a:solidFill>
              </a:rPr>
              <a:t>-Finished presentation for Learning on the lawn</a:t>
            </a:r>
          </a:p>
          <a:p>
            <a:r>
              <a:rPr lang="en-US" dirty="0">
                <a:solidFill>
                  <a:schemeClr val="bg1"/>
                </a:solidFill>
              </a:rPr>
              <a:t>-Offered Internship position at </a:t>
            </a:r>
            <a:r>
              <a:rPr lang="en-US" dirty="0" err="1">
                <a:solidFill>
                  <a:schemeClr val="bg1"/>
                </a:solidFill>
              </a:rPr>
              <a:t>Nextera</a:t>
            </a:r>
            <a:r>
              <a:rPr lang="en-US" dirty="0">
                <a:solidFill>
                  <a:schemeClr val="bg1"/>
                </a:solidFill>
              </a:rPr>
              <a:t>(Power distribution)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32708-8DF7-1C5C-3471-F788BCD9F13F}"/>
              </a:ext>
            </a:extLst>
          </p:cNvPr>
          <p:cNvSpPr txBox="1"/>
          <p:nvPr/>
        </p:nvSpPr>
        <p:spPr>
          <a:xfrm>
            <a:off x="4148254" y="4153913"/>
            <a:ext cx="3552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-Finish collaboration of camera code and robot code, run it with no errors</a:t>
            </a:r>
          </a:p>
          <a:p>
            <a:r>
              <a:rPr lang="en-US" dirty="0">
                <a:solidFill>
                  <a:schemeClr val="bg1"/>
                </a:solidFill>
              </a:rPr>
              <a:t>-Set up and execute a mission for robot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5FFD3-F6AA-B011-AB1F-41A7D80B6A41}"/>
              </a:ext>
            </a:extLst>
          </p:cNvPr>
          <p:cNvSpPr txBox="1"/>
          <p:nvPr/>
        </p:nvSpPr>
        <p:spPr>
          <a:xfrm>
            <a:off x="5285001" y="296430"/>
            <a:ext cx="373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Joshua Alletto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E7251-1226-4835-4B81-CED9C54F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63" y="977842"/>
            <a:ext cx="3105150" cy="5349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E3B8F4-C271-C9EE-E826-6E2CD1200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766" y="751558"/>
            <a:ext cx="389977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3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06257da-91f7-4449-bcf9-2b5ebf91a5c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258091334A1C49822E52EF5D54277A" ma:contentTypeVersion="12" ma:contentTypeDescription="Create a new document." ma:contentTypeScope="" ma:versionID="22ec7aefa6646391ad98af805f6d53fc">
  <xsd:schema xmlns:xsd="http://www.w3.org/2001/XMLSchema" xmlns:xs="http://www.w3.org/2001/XMLSchema" xmlns:p="http://schemas.microsoft.com/office/2006/metadata/properties" xmlns:ns3="c06257da-91f7-4449-bcf9-2b5ebf91a5ce" xmlns:ns4="5f1bf285-8eca-44ee-8bba-0082fb71a0a5" targetNamespace="http://schemas.microsoft.com/office/2006/metadata/properties" ma:root="true" ma:fieldsID="958a230bb10be4f686a36587ad04618c" ns3:_="" ns4:_="">
    <xsd:import namespace="c06257da-91f7-4449-bcf9-2b5ebf91a5ce"/>
    <xsd:import namespace="5f1bf285-8eca-44ee-8bba-0082fb71a0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6257da-91f7-4449-bcf9-2b5ebf91a5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1bf285-8eca-44ee-8bba-0082fb71a0a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46CAAB-45A9-4DA8-9A26-F5815A91F530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5f1bf285-8eca-44ee-8bba-0082fb71a0a5"/>
    <ds:schemaRef ds:uri="http://schemas.microsoft.com/office/2006/documentManagement/types"/>
    <ds:schemaRef ds:uri="c06257da-91f7-4449-bcf9-2b5ebf91a5ce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9AD913F-01C6-4E8D-A667-9CD15CFD0F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FD257B-6EA6-40D7-B286-85D994EF9E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6257da-91f7-4449-bcf9-2b5ebf91a5ce"/>
    <ds:schemaRef ds:uri="5f1bf285-8eca-44ee-8bba-0082fb71a0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Updates: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Updates:</dc:title>
  <dc:creator>Alletto, Joshua</dc:creator>
  <cp:lastModifiedBy>Alletto, Joshua</cp:lastModifiedBy>
  <cp:revision>2</cp:revision>
  <dcterms:created xsi:type="dcterms:W3CDTF">2023-07-13T13:56:46Z</dcterms:created>
  <dcterms:modified xsi:type="dcterms:W3CDTF">2023-07-20T14:25:06Z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0x0101000C258091334A1C49822E52EF5D54277A</vt:lpwstr>
  </property>
</Properties>
</file>