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CB849-818D-49E2-1C3F-B4A1372AB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64ACB-D902-CB8E-E406-EB669E6C0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BBC8A-67EE-1D84-28E7-7960772F3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2C91-3CB6-448A-B3C9-53593E22156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1280F-05B6-C537-9B2D-6CADBE52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E5D05-55BC-CC1F-AD80-2A03375B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AD80-AFE9-4046-8CF3-2D79616F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3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BE6D9-8C5A-A1B3-3FB3-7DC1019B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B9A94-CA26-8E07-2C2D-04292EE00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A643F-EF9B-37BA-4ABE-74DC4189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2C91-3CB6-448A-B3C9-53593E22156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E0D4C-14D8-EF7D-13FE-3052D0A71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9B1A-8DC8-244A-DF27-752296EF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AD80-AFE9-4046-8CF3-2D79616F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1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07A3A8-5238-4766-CF16-C19F27258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6A405-0CC2-3D03-23F7-9FA41FAFA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A5A96-DDA6-57CD-6523-38433A6F1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2C91-3CB6-448A-B3C9-53593E22156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40C6C-615C-B91E-F217-23F138B9B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54E4E-13D8-A04E-5A6E-2FDA8B24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AD80-AFE9-4046-8CF3-2D79616F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140E-1FA0-DF64-A210-A15CDD9C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6E0D8-E63D-C441-4B0A-7C02A2CD8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F6FE5-1EAF-295E-BBAF-6AB65CACE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2C91-3CB6-448A-B3C9-53593E22156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6EABE-898D-0129-B0F4-160B0D64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B4F62-6C90-0658-B18C-B47DF32A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AD80-AFE9-4046-8CF3-2D79616F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7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7341-C586-2C98-D5FF-894D61536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887FE-F1C9-1FB9-BADC-804DD7313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2BFBA-71A5-3330-E5AD-64586249B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2C91-3CB6-448A-B3C9-53593E22156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26FED-0B84-404E-A1CC-FD2836B7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2F2EB-538D-E4E8-02D2-DD01CE94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AD80-AFE9-4046-8CF3-2D79616F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5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1DF0-62A4-77C7-3C7F-0CB2379C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0510-59A3-09F1-4128-4F52FFC46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9C283-129D-1700-1A66-04B93F682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31ABD-FC88-D10C-8A5B-E88D2E10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2C91-3CB6-448A-B3C9-53593E22156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B3AEC-B042-2139-9618-45234FBF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0D3D7-1F45-7D50-9373-CFCB92FEE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AD80-AFE9-4046-8CF3-2D79616F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7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635A-02CE-F81F-0D78-4D73F8F1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AD242-07D2-7327-46C1-4F4463D6B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8B5CA-4059-AFD2-E908-CB2F271EE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EF606F-6B57-54FF-2DB9-C0C5072D2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07832-294D-14D7-2887-A39A61F0E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9B650C-019C-5754-4EDF-62556A04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2C91-3CB6-448A-B3C9-53593E22156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8AA499-6FAC-FC89-970D-9C43CDE8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989DA1-D692-A78C-5213-F5C7EE55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AD80-AFE9-4046-8CF3-2D79616F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0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1D46F-34E0-F93D-836F-3AE852F2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957A8A-5C5B-5619-66B4-29B2BC7C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2C91-3CB6-448A-B3C9-53593E22156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5A528-48B4-F4E5-4892-2C032328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C08F1-10D9-B4D2-1F9E-D802667B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AD80-AFE9-4046-8CF3-2D79616F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6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0F1FBC-782E-1377-DC0B-BA77BF3A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2C91-3CB6-448A-B3C9-53593E22156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EB234B-4299-D20C-46AC-3D5777D1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E000F-4D25-3282-A987-7E93BA6AE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AD80-AFE9-4046-8CF3-2D79616F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7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F651-961A-7AE5-210F-5D99BBDFE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49AEF-2034-A0F1-BE71-47808CA4E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32591-AB2E-4DD2-96B2-85C931629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D2773-F475-6321-7C6D-50DDC3B9E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2C91-3CB6-448A-B3C9-53593E22156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53F25-568A-6602-E34D-ED4BA11E4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C696B-C7D7-924C-93C9-AA7FAD91A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AD80-AFE9-4046-8CF3-2D79616F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8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D611-7F5F-F138-3B14-BAE7EE692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F464F0-A036-2B21-F42F-FD2617063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AB302-39C2-2ECB-1DF2-FC49CEFAE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F3A9C-8C5E-3F66-687D-7FB6E5F79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2C91-3CB6-448A-B3C9-53593E22156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99B81-6A5A-1C3F-D001-6277FC82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26D03-7000-A22C-23D5-AA3E94E60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AD80-AFE9-4046-8CF3-2D79616F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9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CAB4C-B38F-98BF-3C27-7EC167DCB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60EB0-63B5-E1D8-A742-7A66A4CA2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9D7D2-6B26-CF69-9A7B-38DD07625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62C91-3CB6-448A-B3C9-53593E22156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CEF03-DA56-2881-755F-091E09613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3085D-B890-EB1E-BB32-341AA6FE0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EAD80-AFE9-4046-8CF3-2D79616F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0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A498-762F-CBEC-05E9-3555C5DE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957" y="312665"/>
            <a:ext cx="4779078" cy="56683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Aileen Cleary – 06/22/2023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E831F-E195-FAF1-76B2-5C1375E822CB}"/>
              </a:ext>
            </a:extLst>
          </p:cNvPr>
          <p:cNvSpPr txBox="1"/>
          <p:nvPr/>
        </p:nvSpPr>
        <p:spPr>
          <a:xfrm>
            <a:off x="583096" y="3489256"/>
            <a:ext cx="5638800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was slow as my mentor changed and as we figured out exactly what my project was.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lot of new information and concepts were introduced at once, hard to retain.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bunch of technical/mechanical issues while meeting with Raf, slowed progress/understanding.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EF3BE7-868B-A812-5395-34A9DD9ABCF6}"/>
              </a:ext>
            </a:extLst>
          </p:cNvPr>
          <p:cNvSpPr txBox="1"/>
          <p:nvPr/>
        </p:nvSpPr>
        <p:spPr>
          <a:xfrm>
            <a:off x="6221897" y="1278405"/>
            <a:ext cx="5420140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Doing a lot of background research like how to scrape YAMLs, mechanical components of Barty, etc.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running color picker alone from scratch.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writing Draw program to visualize YAMLs.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 with Raf and get his physical prototype functional.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up with name.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A6833-1E63-E61F-E649-20A4C6829457}"/>
              </a:ext>
            </a:extLst>
          </p:cNvPr>
          <p:cNvSpPr txBox="1"/>
          <p:nvPr/>
        </p:nvSpPr>
        <p:spPr>
          <a:xfrm>
            <a:off x="583096" y="1027043"/>
            <a:ext cx="542013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Progress:</a:t>
            </a:r>
          </a:p>
          <a:p>
            <a:pPr algn="l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Worked with the virtual color picker to better understand the experiment process and wrote code to track ink usage and remaining volume</a:t>
            </a:r>
          </a:p>
          <a:p>
            <a:pPr algn="l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 with Raf to explain project, determine goals, and create a schedule. </a:t>
            </a:r>
          </a:p>
          <a:p>
            <a:pPr algn="l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Determined I’ll be working on an ink-refill system for Color Picker and a Draw program to visualize YAML/logs</a:t>
            </a:r>
          </a:p>
          <a:p>
            <a:endParaRPr lang="en-US" dirty="0"/>
          </a:p>
        </p:txBody>
      </p:sp>
      <p:pic>
        <p:nvPicPr>
          <p:cNvPr id="9" name="Graphic 8" descr="Robot outline">
            <a:extLst>
              <a:ext uri="{FF2B5EF4-FFF2-40B4-BE49-F238E27FC236}">
                <a16:creationId xmlns:a16="http://schemas.microsoft.com/office/drawing/2014/main" id="{DA78A380-3278-CB42-7B81-6CBBE9CDF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4452" y="3327713"/>
            <a:ext cx="3366052" cy="3366052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C50EAE0-B55F-51E2-1D51-C892F03327B5}"/>
              </a:ext>
            </a:extLst>
          </p:cNvPr>
          <p:cNvCxnSpPr/>
          <p:nvPr/>
        </p:nvCxnSpPr>
        <p:spPr>
          <a:xfrm rot="10800000" flipV="1">
            <a:off x="8302487" y="3737112"/>
            <a:ext cx="1517374" cy="82826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30A59A-3DE6-463B-D633-9561670E4BEA}"/>
              </a:ext>
            </a:extLst>
          </p:cNvPr>
          <p:cNvSpPr txBox="1"/>
          <p:nvPr/>
        </p:nvSpPr>
        <p:spPr>
          <a:xfrm>
            <a:off x="9852994" y="3489256"/>
            <a:ext cx="178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Barty?</a:t>
            </a:r>
          </a:p>
        </p:txBody>
      </p:sp>
    </p:spTree>
    <p:extLst>
      <p:ext uri="{BB962C8B-B14F-4D97-AF65-F5344CB8AC3E}">
        <p14:creationId xmlns:p14="http://schemas.microsoft.com/office/powerpoint/2010/main" val="120722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Aileen Cleary – 06/22/2023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Aileen Cleary – 06/22/2023</dc:title>
  <dc:creator>Aileen Cleary</dc:creator>
  <cp:lastModifiedBy>Aileen Cleary</cp:lastModifiedBy>
  <cp:revision>1</cp:revision>
  <dcterms:created xsi:type="dcterms:W3CDTF">2023-06-21T19:21:23Z</dcterms:created>
  <dcterms:modified xsi:type="dcterms:W3CDTF">2023-06-21T19:48:22Z</dcterms:modified>
</cp:coreProperties>
</file>