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76C14-4DC1-43BF-82D0-A19B5D229EF8}" v="6" dt="2023-06-29T15:21:09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leen Cleary" userId="3d3324694bd5a088" providerId="LiveId" clId="{FF076C14-4DC1-43BF-82D0-A19B5D229EF8}"/>
    <pc:docChg chg="custSel modSld">
      <pc:chgData name="Aileen Cleary" userId="3d3324694bd5a088" providerId="LiveId" clId="{FF076C14-4DC1-43BF-82D0-A19B5D229EF8}" dt="2023-06-29T15:30:01.320" v="1026" actId="1076"/>
      <pc:docMkLst>
        <pc:docMk/>
      </pc:docMkLst>
      <pc:sldChg chg="addSp modSp mod">
        <pc:chgData name="Aileen Cleary" userId="3d3324694bd5a088" providerId="LiveId" clId="{FF076C14-4DC1-43BF-82D0-A19B5D229EF8}" dt="2023-06-29T15:30:01.320" v="1026" actId="1076"/>
        <pc:sldMkLst>
          <pc:docMk/>
          <pc:sldMk cId="2451482197" sldId="256"/>
        </pc:sldMkLst>
        <pc:spChg chg="add mod">
          <ac:chgData name="Aileen Cleary" userId="3d3324694bd5a088" providerId="LiveId" clId="{FF076C14-4DC1-43BF-82D0-A19B5D229EF8}" dt="2023-06-29T15:25:54.662" v="994" actId="255"/>
          <ac:spMkLst>
            <pc:docMk/>
            <pc:sldMk cId="2451482197" sldId="256"/>
            <ac:spMk id="4" creationId="{A411A0C9-9602-473B-8454-F233DC91249A}"/>
          </ac:spMkLst>
        </pc:spChg>
        <pc:spChg chg="add mod">
          <ac:chgData name="Aileen Cleary" userId="3d3324694bd5a088" providerId="LiveId" clId="{FF076C14-4DC1-43BF-82D0-A19B5D229EF8}" dt="2023-06-29T15:25:59.064" v="995" actId="122"/>
          <ac:spMkLst>
            <pc:docMk/>
            <pc:sldMk cId="2451482197" sldId="256"/>
            <ac:spMk id="5" creationId="{ECFAA1D0-DF9A-313C-6296-8665887638D5}"/>
          </ac:spMkLst>
        </pc:spChg>
        <pc:spChg chg="add mod">
          <ac:chgData name="Aileen Cleary" userId="3d3324694bd5a088" providerId="LiveId" clId="{FF076C14-4DC1-43BF-82D0-A19B5D229EF8}" dt="2023-06-29T15:26:15.949" v="998" actId="113"/>
          <ac:spMkLst>
            <pc:docMk/>
            <pc:sldMk cId="2451482197" sldId="256"/>
            <ac:spMk id="6" creationId="{C25F3923-AE71-ABB1-BA94-BD9CAC4386D2}"/>
          </ac:spMkLst>
        </pc:spChg>
        <pc:spChg chg="add mod">
          <ac:chgData name="Aileen Cleary" userId="3d3324694bd5a088" providerId="LiveId" clId="{FF076C14-4DC1-43BF-82D0-A19B5D229EF8}" dt="2023-06-29T15:27:33.320" v="1011" actId="14100"/>
          <ac:spMkLst>
            <pc:docMk/>
            <pc:sldMk cId="2451482197" sldId="256"/>
            <ac:spMk id="7" creationId="{DE846A76-20C5-5862-80C3-A979F42C63D2}"/>
          </ac:spMkLst>
        </pc:spChg>
        <pc:spChg chg="add mod">
          <ac:chgData name="Aileen Cleary" userId="3d3324694bd5a088" providerId="LiveId" clId="{FF076C14-4DC1-43BF-82D0-A19B5D229EF8}" dt="2023-06-29T15:28:00.603" v="1017" actId="1076"/>
          <ac:spMkLst>
            <pc:docMk/>
            <pc:sldMk cId="2451482197" sldId="256"/>
            <ac:spMk id="8" creationId="{FFBAED32-6553-37C6-8C8C-559490E87B22}"/>
          </ac:spMkLst>
        </pc:spChg>
        <pc:spChg chg="add mod">
          <ac:chgData name="Aileen Cleary" userId="3d3324694bd5a088" providerId="LiveId" clId="{FF076C14-4DC1-43BF-82D0-A19B5D229EF8}" dt="2023-06-29T15:28:04.628" v="1018" actId="1076"/>
          <ac:spMkLst>
            <pc:docMk/>
            <pc:sldMk cId="2451482197" sldId="256"/>
            <ac:spMk id="9" creationId="{3693C177-2584-E04C-BB2A-056E25C2943E}"/>
          </ac:spMkLst>
        </pc:spChg>
        <pc:picChg chg="add mod">
          <ac:chgData name="Aileen Cleary" userId="3d3324694bd5a088" providerId="LiveId" clId="{FF076C14-4DC1-43BF-82D0-A19B5D229EF8}" dt="2023-06-29T15:29:22.586" v="1021" actId="1076"/>
          <ac:picMkLst>
            <pc:docMk/>
            <pc:sldMk cId="2451482197" sldId="256"/>
            <ac:picMk id="11" creationId="{A03C1CB6-0552-D587-BBAB-84E79FF7CF29}"/>
          </ac:picMkLst>
        </pc:picChg>
        <pc:picChg chg="add mod">
          <ac:chgData name="Aileen Cleary" userId="3d3324694bd5a088" providerId="LiveId" clId="{FF076C14-4DC1-43BF-82D0-A19B5D229EF8}" dt="2023-06-29T15:30:01.320" v="1026" actId="1076"/>
          <ac:picMkLst>
            <pc:docMk/>
            <pc:sldMk cId="2451482197" sldId="256"/>
            <ac:picMk id="13" creationId="{43E5F77B-4E07-E8D9-42EC-764586C634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0281-834F-79D6-3516-2FE765A9F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B2DDE-7487-8542-5C63-A5AD0244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F68AD-A46F-64F5-5DF5-5F0BFBF0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E9E8-C857-E5F0-CBE8-6D3491A7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D4DC1-D1D6-28E9-0327-7F17EEEC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6FC9-DE4E-06BD-F95E-5DFC85D0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12DB2-ED6F-357E-FA7B-1A5D38F19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79BB-5232-1784-0870-2382F003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76442-B355-0EB0-F15F-DCB43D51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20922-0BF6-748F-8663-BC75BF1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48510-043D-3876-3EA4-A755FE738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F73A3-DCF5-B4C9-438E-B927C027A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399F-C90A-B6C0-BCBF-406F53E3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C00BE-DDAE-7F7A-6142-4F214E5D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7D98E-C1F1-C777-3F06-CDCD580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7A64-4166-33A0-2E5F-9E110D7D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F51D-953E-A799-9D7C-65277009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271AD-F16C-B863-9AAE-52FCF64C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D8E7B-AF08-4CDB-4B0C-C3E3E69E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8EBED-AA6D-3E0D-0141-56D2ECB3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8BDE-07CC-9919-5607-BE0C7128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BC008-779E-EA7C-A33A-5070E8C98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18FCC-AE2A-79F0-9106-C0036E65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2398-09A9-4DBF-DEE8-F1A3811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2AEB-5B7B-07EA-14EC-E6E011C7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9F2C-147A-750E-E0EA-54097562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0919-B243-895D-EA08-E237392C2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9E181-8CAC-E854-75A7-CF6E2079D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F1175-B5D3-1607-28EA-D71C50CD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0AFAE-8D2E-1411-7457-6D0D4B57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44EF1-A2C0-4A70-7F61-ED7C15E8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4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5E8F-1DBF-D7C6-F76B-BE27DB7C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3E5A9-0CB9-533F-A6E0-14C63D635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08516-6E8D-5A40-56AC-D8855F231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15E11-38BB-B65B-9966-4C58169F5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F87CF-CC1D-A00A-BEC3-591B17057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C91CD-252B-E23A-5D91-8EE38888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1A567-AF2E-E034-7555-A1E57750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84DAE-1E85-E0DC-323F-D0A8BCAB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8D5E-6BC6-BBD6-9521-C0289E9C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FA76D-8DCA-C423-4EF9-9720F085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E5135-001F-5642-152C-AB025BD8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2707C-E5B9-31C6-7D20-EA38F992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DEE69-26C0-5EC0-F2F7-04AF7937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C29A8-4407-F63D-6CBE-1B51A5D1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D1D5F-7CD3-5881-3AF1-FD082803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9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E25E-2FE5-5DEA-9EFB-FEC05302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CBF1-9E26-4551-7144-CA40DFB2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EFA3C-7B5D-99DC-8725-03C5F04F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D073E-1BC9-1CFB-BD6A-7ED2C202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770D8-BD22-5094-B558-1E2F1BCF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2AEC6-67DD-36E5-1EAD-8F322560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6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75EA-E191-F6D3-E06A-265DB10C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D61BF-7C98-02E9-E537-A51A1DDEA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3BE6D-D429-A1B0-A6A2-1DBB5E105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A6450-E020-F3B5-0C3C-9548CF39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5D70F-8B12-3AE9-0699-8A35EF78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28220-0EA0-6C45-129E-D8986201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4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87123-5B2D-9F0E-539E-7B8494CA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44719-3E71-A1C7-088F-8D7542411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EB1B0-F0BF-CB9F-E941-69897F241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8655-A2E5-49DA-BE01-88DA73BE77E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4721-AE6F-41BA-79AD-66D5D078D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0C2F-75FB-52CD-BA25-A339AB4B9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11A0C9-9602-473B-8454-F233DC91249A}"/>
              </a:ext>
            </a:extLst>
          </p:cNvPr>
          <p:cNvSpPr txBox="1"/>
          <p:nvPr/>
        </p:nvSpPr>
        <p:spPr>
          <a:xfrm>
            <a:off x="195444" y="192263"/>
            <a:ext cx="421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Aileen Cleary – 06/29/2023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AA1D0-DF9A-313C-6296-8665887638D5}"/>
              </a:ext>
            </a:extLst>
          </p:cNvPr>
          <p:cNvSpPr txBox="1"/>
          <p:nvPr/>
        </p:nvSpPr>
        <p:spPr>
          <a:xfrm>
            <a:off x="279206" y="624058"/>
            <a:ext cx="11391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Goal: 1) Create an autonomous liquid refill system for Color Picker and 2) Write a program that dynamically visualizes (Color Picker’s) YAML files and experiment logs.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3923-AE71-ABB1-BA94-BD9CAC4386D2}"/>
              </a:ext>
            </a:extLst>
          </p:cNvPr>
          <p:cNvSpPr txBox="1"/>
          <p:nvPr/>
        </p:nvSpPr>
        <p:spPr>
          <a:xfrm>
            <a:off x="279206" y="1330336"/>
            <a:ext cx="1077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Goal: Begin coding Barty’s liquid refill system and designing his physical build.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46A76-20C5-5862-80C3-A979F42C63D2}"/>
              </a:ext>
            </a:extLst>
          </p:cNvPr>
          <p:cNvSpPr txBox="1"/>
          <p:nvPr/>
        </p:nvSpPr>
        <p:spPr>
          <a:xfrm>
            <a:off x="279206" y="1845584"/>
            <a:ext cx="6399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last week’s technical issues with Barty’s Raspberry Pi.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more materials for Barty (more pumps, servos, mounts).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Wrote and tested draft code for Barty’s liquid refill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Drafted ideas for the physical build.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GitHub for Barty.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AED32-6553-37C6-8C8C-559490E87B22}"/>
              </a:ext>
            </a:extLst>
          </p:cNvPr>
          <p:cNvSpPr txBox="1"/>
          <p:nvPr/>
        </p:nvSpPr>
        <p:spPr>
          <a:xfrm>
            <a:off x="279206" y="3519051"/>
            <a:ext cx="4683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to replace Barty’s Raspberry 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connecting to Pi/downloading packages/running code.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Permissions issues with GitHub.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3C177-2584-E04C-BB2A-056E25C2943E}"/>
              </a:ext>
            </a:extLst>
          </p:cNvPr>
          <p:cNvSpPr txBox="1"/>
          <p:nvPr/>
        </p:nvSpPr>
        <p:spPr>
          <a:xfrm>
            <a:off x="279206" y="4953219"/>
            <a:ext cx="4648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buy list of parts for the physical build.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Polish draft of physical build.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3D modeling individual parts/entire build.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assembling Barty.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working with Raf on the GitHub.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3C1CB6-0552-D587-BBAB-84E79FF7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69" y="4319270"/>
            <a:ext cx="3248853" cy="2285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E5F77B-4E07-E8D9-42EC-764586C63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146" y="1749518"/>
            <a:ext cx="3586375" cy="46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8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Aileen Cleary</dc:creator>
  <cp:lastModifiedBy>Aileen Cleary</cp:lastModifiedBy>
  <cp:revision>1</cp:revision>
  <dcterms:created xsi:type="dcterms:W3CDTF">2023-06-29T15:04:21Z</dcterms:created>
  <dcterms:modified xsi:type="dcterms:W3CDTF">2023-06-29T15:30:05Z</dcterms:modified>
</cp:coreProperties>
</file>