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600" y="-63050"/>
            <a:ext cx="88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   6/29/2023 Updates: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Journal Club Presentation Went Well!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Learned C# Scripts, Sockets, and Hidex Client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825" y="3901925"/>
            <a:ext cx="8182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Future Goals:</a:t>
            </a:r>
            <a:endParaRPr b="1" i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Get the Hidex client running in a 12 hour “REAL CELLS TEST”  without problems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Begin to create infrastructure to house AI-based runs (“Barcoding” plates, reading stock Solo columns from experiment level to the workflow 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43525" y="4692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Alp Demirtas</a:t>
            </a:r>
            <a:endParaRPr b="1" i="1" sz="2000" u="sng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025" y="533400"/>
            <a:ext cx="4863078" cy="27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624" y="470350"/>
            <a:ext cx="1221475" cy="1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4600" y="787225"/>
            <a:ext cx="4260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Me vs. Hidex (Round by Round)</a:t>
            </a:r>
            <a:br>
              <a:rPr b="1" lang="en" sz="600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Round One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Hidex: </a:t>
            </a:r>
            <a:r>
              <a:rPr lang="en">
                <a:solidFill>
                  <a:schemeClr val="dk1"/>
                </a:solidFill>
              </a:rPr>
              <a:t>Overwhelmed by pinging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Response: </a:t>
            </a:r>
            <a:r>
              <a:rPr lang="en">
                <a:solidFill>
                  <a:schemeClr val="dk1"/>
                </a:solidFill>
              </a:rPr>
              <a:t>Global action in process boolean and global static client with defined address</a:t>
            </a:r>
            <a:br>
              <a:rPr lang="en">
                <a:solidFill>
                  <a:schemeClr val="dk1"/>
                </a:solidFill>
              </a:rPr>
            </a:b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Round Two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Hidex: </a:t>
            </a:r>
            <a:r>
              <a:rPr lang="en">
                <a:solidFill>
                  <a:schemeClr val="dk1"/>
                </a:solidFill>
              </a:rPr>
              <a:t>Stuck on accept state in socket and abandoned mutex error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Response: </a:t>
            </a:r>
            <a:r>
              <a:rPr lang="en">
                <a:solidFill>
                  <a:schemeClr val="dk1"/>
                </a:solidFill>
              </a:rPr>
              <a:t>Created TCPlistener class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Round Three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Hidex: </a:t>
            </a:r>
            <a:r>
              <a:rPr lang="en">
                <a:solidFill>
                  <a:schemeClr val="dk1"/>
                </a:solidFill>
              </a:rPr>
              <a:t>Forcibly closed by host error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Response: </a:t>
            </a:r>
            <a:r>
              <a:rPr lang="en">
                <a:solidFill>
                  <a:schemeClr val="dk1"/>
                </a:solidFill>
              </a:rPr>
              <a:t>Polled before receiving data to assess if RST packet is being sent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