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600" y="-63050"/>
            <a:ext cx="7798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   6/14/2023 Updates:</a:t>
            </a:r>
            <a:endParaRPr b="1" i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Implemented Tip Refill Script in C# - now successfully part of BIO workflow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Developing Multi-Run Code + Workflow that Can Hold Up to 12 Plates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Learned about Globus Data Transfer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941225" y="3289725"/>
            <a:ext cx="508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Future Goals:</a:t>
            </a:r>
            <a:endParaRPr b="1" i="1" sz="2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Testing Multiple Plates Up to 12 Plates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Implementing Data Reading from Globus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Learn about Machine Learning and AI to close the loop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Create a basic ML code for the BIO workcell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575" y="936250"/>
            <a:ext cx="237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Multi-Run Code</a:t>
            </a:r>
            <a:endParaRPr b="1" i="1" sz="2000" u="sng"/>
          </a:p>
        </p:txBody>
      </p:sp>
      <p:sp>
        <p:nvSpPr>
          <p:cNvPr id="57" name="Google Shape;57;p13"/>
          <p:cNvSpPr txBox="1"/>
          <p:nvPr/>
        </p:nvSpPr>
        <p:spPr>
          <a:xfrm>
            <a:off x="493550" y="1641250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WELL PLATES REMAIN: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65900" y="4028150"/>
            <a:ext cx="30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PLATES IN INCUBATOR + T12: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433025" y="4240000"/>
            <a:ext cx="358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Conduct T12 Reading from designated plate ID + remove incubation start time once done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333" y="1088650"/>
            <a:ext cx="4884041" cy="20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76225" y="1929650"/>
            <a:ext cx="29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Setup the Hudson Experiment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6225" y="2706275"/>
            <a:ext cx="33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Conduct Experiment to Incubation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76225" y="3072650"/>
            <a:ext cx="29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“Dispose” of Used Materials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25725" y="2132659"/>
            <a:ext cx="34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Always </a:t>
            </a:r>
            <a:r>
              <a:rPr lang="en" sz="1000"/>
              <a:t>provides</a:t>
            </a:r>
            <a:r>
              <a:rPr lang="en" sz="1000"/>
              <a:t> a 96 well and places top in Stack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iterations is even, tip box and dilution deep well as well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iterations is factor of 6, growth media deep well as well 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18000" y="3352400"/>
            <a:ext cx="332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total removals is even, gets rid of tip box and serial dilution plate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total removals is factor of 6, dispose growth media deep well as well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150775" y="1317250"/>
            <a:ext cx="23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For each Loop:</a:t>
            </a:r>
            <a:endParaRPr b="1" sz="1600"/>
          </a:p>
        </p:txBody>
      </p:sp>
      <p:sp>
        <p:nvSpPr>
          <p:cNvPr id="67" name="Google Shape;67;p13"/>
          <p:cNvSpPr txBox="1"/>
          <p:nvPr/>
        </p:nvSpPr>
        <p:spPr>
          <a:xfrm>
            <a:off x="7343525" y="4692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Alp Demirtas</a:t>
            </a:r>
            <a:endParaRPr b="1" i="1" sz="2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