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7"/>
  </p:notesMasterIdLst>
  <p:sldIdLst>
    <p:sldId id="306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8C544-AB2E-43FB-BAC6-46DC3670CB8C}" v="4" dt="2023-07-13T15:54:21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/>
              <a:t>RPL Meeting 7/13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97202" y="3718941"/>
            <a:ext cx="5093208" cy="1197864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Stiles Jarrett</a:t>
            </a:r>
          </a:p>
          <a:p>
            <a:r>
              <a:rPr lang="en-US" dirty="0"/>
              <a:t>Sam Kelly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AutoShape 2" descr="TurtleBOT - Open source personal research robot">
            <a:extLst>
              <a:ext uri="{FF2B5EF4-FFF2-40B4-BE49-F238E27FC236}">
                <a16:creationId xmlns:a16="http://schemas.microsoft.com/office/drawing/2014/main" id="{4F180355-65A2-B17A-2304-7748ED8F66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TurtleBOT - Open source personal research robot">
            <a:extLst>
              <a:ext uri="{FF2B5EF4-FFF2-40B4-BE49-F238E27FC236}">
                <a16:creationId xmlns:a16="http://schemas.microsoft.com/office/drawing/2014/main" id="{A34737F0-D723-EC28-6DC1-79CE227B2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8671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from Gboard Clipboard">
            <a:extLst>
              <a:ext uri="{FF2B5EF4-FFF2-40B4-BE49-F238E27FC236}">
                <a16:creationId xmlns:a16="http://schemas.microsoft.com/office/drawing/2014/main" id="{356806C8-F26C-03FA-111E-9182C5EE0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3" y="249866"/>
            <a:ext cx="5919787" cy="660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3564" y="-754698"/>
            <a:ext cx="5833872" cy="2276856"/>
          </a:xfrm>
        </p:spPr>
        <p:txBody>
          <a:bodyPr>
            <a:normAutofit/>
          </a:bodyPr>
          <a:lstStyle/>
          <a:p>
            <a:r>
              <a:rPr lang="en-US" sz="2400" b="1" cap="all" spc="400" dirty="0">
                <a:solidFill>
                  <a:schemeClr val="bg1"/>
                </a:solidFill>
                <a:latin typeface="+mn-lt"/>
              </a:rPr>
              <a:t>Current project</a:t>
            </a:r>
            <a:endParaRPr 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7/13/2023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RPL Summer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99EDC9-65F4-F9E8-3EE0-B045F1B4FC61}"/>
              </a:ext>
            </a:extLst>
          </p:cNvPr>
          <p:cNvSpPr txBox="1"/>
          <p:nvPr/>
        </p:nvSpPr>
        <p:spPr>
          <a:xfrm>
            <a:off x="920209" y="3965446"/>
            <a:ext cx="6237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are currently in the process of setting up </a:t>
            </a:r>
            <a:r>
              <a:rPr lang="en-US" dirty="0" err="1">
                <a:solidFill>
                  <a:schemeClr val="bg1"/>
                </a:solidFill>
              </a:rPr>
              <a:t>wifi</a:t>
            </a:r>
            <a:r>
              <a:rPr lang="en-US" dirty="0">
                <a:solidFill>
                  <a:schemeClr val="bg1"/>
                </a:solidFill>
              </a:rPr>
              <a:t> on the</a:t>
            </a:r>
          </a:p>
          <a:p>
            <a:r>
              <a:rPr lang="en-US" dirty="0">
                <a:solidFill>
                  <a:schemeClr val="bg1"/>
                </a:solidFill>
              </a:rPr>
              <a:t>Raspberry pi attached to the robot in order to install</a:t>
            </a:r>
          </a:p>
          <a:p>
            <a:r>
              <a:rPr lang="en-US" dirty="0">
                <a:solidFill>
                  <a:schemeClr val="bg1"/>
                </a:solidFill>
              </a:rPr>
              <a:t>Gazebo and connect to a remote pc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BC8631F-8DE9-1369-C925-7FF28086038E}"/>
              </a:ext>
            </a:extLst>
          </p:cNvPr>
          <p:cNvSpPr txBox="1">
            <a:spLocks/>
          </p:cNvSpPr>
          <p:nvPr/>
        </p:nvSpPr>
        <p:spPr>
          <a:xfrm>
            <a:off x="-740362" y="1688590"/>
            <a:ext cx="5833872" cy="2276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Current progress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E736F7-2212-00BA-ED58-6DFFA4937DB3}"/>
              </a:ext>
            </a:extLst>
          </p:cNvPr>
          <p:cNvSpPr txBox="1"/>
          <p:nvPr/>
        </p:nvSpPr>
        <p:spPr>
          <a:xfrm>
            <a:off x="920209" y="1505225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Utilize IR sensors on </a:t>
            </a:r>
            <a:r>
              <a:rPr lang="en-US" dirty="0" err="1">
                <a:solidFill>
                  <a:schemeClr val="bg1"/>
                </a:solidFill>
              </a:rPr>
              <a:t>Garby</a:t>
            </a:r>
            <a:r>
              <a:rPr lang="en-US" dirty="0">
                <a:solidFill>
                  <a:schemeClr val="bg1"/>
                </a:solidFill>
              </a:rPr>
              <a:t> JR. (</a:t>
            </a:r>
            <a:r>
              <a:rPr lang="en-US" dirty="0" err="1">
                <a:solidFill>
                  <a:schemeClr val="bg1"/>
                </a:solidFill>
              </a:rPr>
              <a:t>Turtlebot</a:t>
            </a:r>
            <a:r>
              <a:rPr lang="en-US" dirty="0">
                <a:solidFill>
                  <a:schemeClr val="bg1"/>
                </a:solidFill>
              </a:rPr>
              <a:t> 3 waffle pi)</a:t>
            </a:r>
          </a:p>
          <a:p>
            <a:r>
              <a:rPr lang="en-US" dirty="0">
                <a:solidFill>
                  <a:schemeClr val="bg1"/>
                </a:solidFill>
              </a:rPr>
              <a:t>to procedurally scan the lab in order to collect and </a:t>
            </a:r>
          </a:p>
          <a:p>
            <a:r>
              <a:rPr lang="en-US" dirty="0">
                <a:solidFill>
                  <a:schemeClr val="bg1"/>
                </a:solidFill>
              </a:rPr>
              <a:t>deposit trash into a trash can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EEDA7A81-22DF-AD85-CF91-27BEDD6FD385}"/>
              </a:ext>
            </a:extLst>
          </p:cNvPr>
          <p:cNvSpPr txBox="1">
            <a:spLocks/>
          </p:cNvSpPr>
          <p:nvPr/>
        </p:nvSpPr>
        <p:spPr>
          <a:xfrm>
            <a:off x="-740362" y="3121685"/>
            <a:ext cx="5833872" cy="2276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Current Problems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1EEC31-85AF-5092-B35B-294614F881F6}"/>
              </a:ext>
            </a:extLst>
          </p:cNvPr>
          <p:cNvSpPr txBox="1"/>
          <p:nvPr/>
        </p:nvSpPr>
        <p:spPr>
          <a:xfrm>
            <a:off x="920209" y="5502337"/>
            <a:ext cx="6481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connect the </a:t>
            </a:r>
            <a:r>
              <a:rPr lang="en-US" dirty="0" err="1">
                <a:solidFill>
                  <a:schemeClr val="bg1"/>
                </a:solidFill>
              </a:rPr>
              <a:t>turtlebot</a:t>
            </a:r>
            <a:r>
              <a:rPr lang="en-US" dirty="0">
                <a:solidFill>
                  <a:schemeClr val="bg1"/>
                </a:solidFill>
              </a:rPr>
              <a:t> to </a:t>
            </a:r>
            <a:r>
              <a:rPr lang="en-US" dirty="0" err="1">
                <a:solidFill>
                  <a:schemeClr val="bg1"/>
                </a:solidFill>
              </a:rPr>
              <a:t>wifi</a:t>
            </a:r>
            <a:r>
              <a:rPr lang="en-US" dirty="0">
                <a:solidFill>
                  <a:schemeClr val="bg1"/>
                </a:solidFill>
              </a:rPr>
              <a:t> you need to install</a:t>
            </a:r>
          </a:p>
          <a:p>
            <a:r>
              <a:rPr lang="en-US" dirty="0">
                <a:solidFill>
                  <a:schemeClr val="bg1"/>
                </a:solidFill>
              </a:rPr>
              <a:t>a package that requires </a:t>
            </a:r>
            <a:r>
              <a:rPr lang="en-US" dirty="0" err="1">
                <a:solidFill>
                  <a:schemeClr val="bg1"/>
                </a:solidFill>
              </a:rPr>
              <a:t>wifi</a:t>
            </a:r>
            <a:r>
              <a:rPr lang="en-US" dirty="0">
                <a:solidFill>
                  <a:schemeClr val="bg1"/>
                </a:solidFill>
              </a:rPr>
              <a:t> to install. We need to figure</a:t>
            </a:r>
          </a:p>
          <a:p>
            <a:r>
              <a:rPr lang="en-US" dirty="0">
                <a:solidFill>
                  <a:schemeClr val="bg1"/>
                </a:solidFill>
              </a:rPr>
              <a:t>out a way to install the package on a computer before</a:t>
            </a:r>
          </a:p>
          <a:p>
            <a:r>
              <a:rPr lang="en-US" dirty="0">
                <a:solidFill>
                  <a:schemeClr val="bg1"/>
                </a:solidFill>
              </a:rPr>
              <a:t>we add it to the </a:t>
            </a:r>
            <a:r>
              <a:rPr lang="en-US" dirty="0" err="1">
                <a:solidFill>
                  <a:schemeClr val="bg1"/>
                </a:solidFill>
              </a:rPr>
              <a:t>turtlebot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ROBOTIS TurtleBot3 Waffle Pi | SmartRobotWorks.com">
            <a:extLst>
              <a:ext uri="{FF2B5EF4-FFF2-40B4-BE49-F238E27FC236}">
                <a16:creationId xmlns:a16="http://schemas.microsoft.com/office/drawing/2014/main" id="{3F76FDEE-B110-032B-8B6D-5D7275176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91" y="2094307"/>
            <a:ext cx="4909109" cy="340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01EAFED475C847BB1D51291D7BB90C" ma:contentTypeVersion="9" ma:contentTypeDescription="Create a new document." ma:contentTypeScope="" ma:versionID="2f03ac10083f9ada4fa48a2f93718971">
  <xsd:schema xmlns:xsd="http://www.w3.org/2001/XMLSchema" xmlns:xs="http://www.w3.org/2001/XMLSchema" xmlns:p="http://schemas.microsoft.com/office/2006/metadata/properties" xmlns:ns3="dabdf7b7-63ef-41d1-88cc-d9ce793c2b93" xmlns:ns4="7d7b10bd-8d4e-484c-a141-57b1209095d2" targetNamespace="http://schemas.microsoft.com/office/2006/metadata/properties" ma:root="true" ma:fieldsID="742ab99215e38bc64ebe1dd99bfe6a98" ns3:_="" ns4:_="">
    <xsd:import namespace="dabdf7b7-63ef-41d1-88cc-d9ce793c2b93"/>
    <xsd:import namespace="7d7b10bd-8d4e-484c-a141-57b1209095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ObjectDetectorVersions" minOccurs="0"/>
                <xsd:element ref="ns4:MediaServiceDateTaken" minOccurs="0"/>
                <xsd:element ref="ns4:MediaServiceAuto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bdf7b7-63ef-41d1-88cc-d9ce793c2b9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7b10bd-8d4e-484c-a141-57b1209095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7d7b10bd-8d4e-484c-a141-57b1209095d2"/>
    <ds:schemaRef ds:uri="dabdf7b7-63ef-41d1-88cc-d9ce793c2b93"/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CD71A94-39B8-4254-A546-3EBA848DF0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bdf7b7-63ef-41d1-88cc-d9ce793c2b93"/>
    <ds:schemaRef ds:uri="7d7b10bd-8d4e-484c-a141-57b1209095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RPL 7_6_2023</Template>
  <TotalTime>11</TotalTime>
  <Words>117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Univers</vt:lpstr>
      <vt:lpstr>GradientUnivers</vt:lpstr>
      <vt:lpstr>RPL Meeting 7/13</vt:lpstr>
      <vt:lpstr>Current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RPL Meeting 7/6</dc:title>
  <dc:creator>Jarrett, Stiles Glenedward</dc:creator>
  <cp:lastModifiedBy>Jarrett, Stiles Glenedward</cp:lastModifiedBy>
  <cp:revision>2</cp:revision>
  <dcterms:created xsi:type="dcterms:W3CDTF">2023-07-13T15:50:51Z</dcterms:created>
  <dcterms:modified xsi:type="dcterms:W3CDTF">2023-07-13T16:01:57Z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0x0101007901EAFED475C847BB1D51291D7BB90C</vt:lpwstr>
  </property>
</Properties>
</file>