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sldIdLst>
    <p:sldId id="312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4967" autoAdjust="0"/>
  </p:normalViewPr>
  <p:slideViewPr>
    <p:cSldViewPr snapToGrid="0">
      <p:cViewPr>
        <p:scale>
          <a:sx n="57" d="100"/>
          <a:sy n="57" d="100"/>
        </p:scale>
        <p:origin x="1026" y="42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06/29/23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RPL SUMMER 2023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83" y="2377123"/>
            <a:ext cx="10192258" cy="2276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Stiles Jarrett</a:t>
            </a:r>
            <a:br>
              <a:rPr lang="en-US" sz="3600" dirty="0"/>
            </a:br>
            <a:r>
              <a:rPr lang="en-US" sz="3600" dirty="0"/>
              <a:t>RPL Summer 2023 </a:t>
            </a:r>
            <a:br>
              <a:rPr lang="en-US" sz="3600" dirty="0"/>
            </a:br>
            <a:r>
              <a:rPr lang="en-US" sz="3600" dirty="0"/>
              <a:t>Week 3 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r>
              <a:rPr lang="en-US" dirty="0"/>
              <a:t>06/29/23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3529" y="1938529"/>
            <a:ext cx="2788920" cy="365125"/>
          </a:xfrm>
        </p:spPr>
        <p:txBody>
          <a:bodyPr/>
          <a:lstStyle/>
          <a:p>
            <a:r>
              <a:rPr lang="en-US" dirty="0"/>
              <a:t>RPL SUMMER 2023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543" y="388143"/>
            <a:ext cx="4868924" cy="100384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Current Progress: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382" y="1479249"/>
            <a:ext cx="5276088" cy="112471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As of this week we have created a program to ensure that when the Roomba we are using as a place holder detects an object it diverts paths before collision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A81C9861-CECC-D88A-8C8F-EE9A5F68C76B}"/>
              </a:ext>
            </a:extLst>
          </p:cNvPr>
          <p:cNvSpPr txBox="1">
            <a:spLocks/>
          </p:cNvSpPr>
          <p:nvPr/>
        </p:nvSpPr>
        <p:spPr>
          <a:xfrm>
            <a:off x="846449" y="388143"/>
            <a:ext cx="3659632" cy="1003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Current Project: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5780908-91D0-DB71-D2E7-4B5A52205F93}"/>
              </a:ext>
            </a:extLst>
          </p:cNvPr>
          <p:cNvSpPr txBox="1">
            <a:spLocks/>
          </p:cNvSpPr>
          <p:nvPr/>
        </p:nvSpPr>
        <p:spPr>
          <a:xfrm>
            <a:off x="1175894" y="1479249"/>
            <a:ext cx="5276088" cy="1124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Our current project is to create an autonomous trash can that will follow a set course around the lab and rechart it’s navigation route in the event of obstacles.</a:t>
            </a:r>
            <a:endParaRPr lang="en-US" sz="2400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90A2A95D-654D-3CD6-0302-1004E14733C6}"/>
              </a:ext>
            </a:extLst>
          </p:cNvPr>
          <p:cNvSpPr txBox="1">
            <a:spLocks/>
          </p:cNvSpPr>
          <p:nvPr/>
        </p:nvSpPr>
        <p:spPr>
          <a:xfrm>
            <a:off x="1023494" y="3100898"/>
            <a:ext cx="3659632" cy="1003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Next Steps: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402779D5-EA28-12AF-639C-FDAB6F4DCC9F}"/>
              </a:ext>
            </a:extLst>
          </p:cNvPr>
          <p:cNvSpPr txBox="1">
            <a:spLocks/>
          </p:cNvSpPr>
          <p:nvPr/>
        </p:nvSpPr>
        <p:spPr>
          <a:xfrm>
            <a:off x="1023494" y="4222311"/>
            <a:ext cx="5276088" cy="1124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Next week we will be switching to the TurtleBot and using it’s IR Sensors to make a map of the room which we will then use to make an accurate route for the robot to travel when in use. </a:t>
            </a:r>
          </a:p>
        </p:txBody>
      </p:sp>
      <p:pic>
        <p:nvPicPr>
          <p:cNvPr id="1026" name="Picture 2" descr="Create 2 Robot | iRobot Education">
            <a:extLst>
              <a:ext uri="{FF2B5EF4-FFF2-40B4-BE49-F238E27FC236}">
                <a16:creationId xmlns:a16="http://schemas.microsoft.com/office/drawing/2014/main" id="{37D33C67-7236-8E5F-31B6-3DF8C49D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30" y="3515552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861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{5838536F-8B21-4276-B5AD-607894672574}tf89338750_win32</Template>
  <TotalTime>30</TotalTime>
  <Words>128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GradientUnivers</vt:lpstr>
      <vt:lpstr>Stiles Jarrett RPL Summer 2023  Week 3 </vt:lpstr>
      <vt:lpstr>Current Progress: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Stiles Jarrett RPL Summer 2023  Week 3 </dc:title>
  <dc:creator>Ginsburg, Tobias Stephen</dc:creator>
  <cp:lastModifiedBy>Ginsburg, Tobias Stephen</cp:lastModifiedBy>
  <cp:revision>1</cp:revision>
  <dcterms:created xsi:type="dcterms:W3CDTF">2023-06-29T15:09:33Z</dcterms:created>
  <dcterms:modified xsi:type="dcterms:W3CDTF">2023-06-29T15:40:27Z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