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DF721-9A50-4DCB-82BE-39F96E6E20ED}" v="3" dt="2023-07-20T14:37:31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leen Cleary" userId="3d3324694bd5a088" providerId="LiveId" clId="{A72DF721-9A50-4DCB-82BE-39F96E6E20ED}"/>
    <pc:docChg chg="custSel modSld">
      <pc:chgData name="Aileen Cleary" userId="3d3324694bd5a088" providerId="LiveId" clId="{A72DF721-9A50-4DCB-82BE-39F96E6E20ED}" dt="2023-07-20T14:38:23.133" v="633" actId="20577"/>
      <pc:docMkLst>
        <pc:docMk/>
      </pc:docMkLst>
      <pc:sldChg chg="addSp delSp modSp mod">
        <pc:chgData name="Aileen Cleary" userId="3d3324694bd5a088" providerId="LiveId" clId="{A72DF721-9A50-4DCB-82BE-39F96E6E20ED}" dt="2023-07-20T14:38:23.133" v="633" actId="20577"/>
        <pc:sldMkLst>
          <pc:docMk/>
          <pc:sldMk cId="2451482197" sldId="256"/>
        </pc:sldMkLst>
        <pc:spChg chg="mod">
          <ac:chgData name="Aileen Cleary" userId="3d3324694bd5a088" providerId="LiveId" clId="{A72DF721-9A50-4DCB-82BE-39F96E6E20ED}" dt="2023-07-20T14:22:45.297" v="3" actId="20577"/>
          <ac:spMkLst>
            <pc:docMk/>
            <pc:sldMk cId="2451482197" sldId="256"/>
            <ac:spMk id="4" creationId="{A411A0C9-9602-473B-8454-F233DC91249A}"/>
          </ac:spMkLst>
        </pc:spChg>
        <pc:spChg chg="mod">
          <ac:chgData name="Aileen Cleary" userId="3d3324694bd5a088" providerId="LiveId" clId="{A72DF721-9A50-4DCB-82BE-39F96E6E20ED}" dt="2023-07-20T14:22:57.267" v="17" actId="20577"/>
          <ac:spMkLst>
            <pc:docMk/>
            <pc:sldMk cId="2451482197" sldId="256"/>
            <ac:spMk id="6" creationId="{C25F3923-AE71-ABB1-BA94-BD9CAC4386D2}"/>
          </ac:spMkLst>
        </pc:spChg>
        <pc:spChg chg="mod">
          <ac:chgData name="Aileen Cleary" userId="3d3324694bd5a088" providerId="LiveId" clId="{A72DF721-9A50-4DCB-82BE-39F96E6E20ED}" dt="2023-07-20T14:38:23.133" v="633" actId="20577"/>
          <ac:spMkLst>
            <pc:docMk/>
            <pc:sldMk cId="2451482197" sldId="256"/>
            <ac:spMk id="7" creationId="{DE846A76-20C5-5862-80C3-A979F42C63D2}"/>
          </ac:spMkLst>
        </pc:spChg>
        <pc:spChg chg="mod">
          <ac:chgData name="Aileen Cleary" userId="3d3324694bd5a088" providerId="LiveId" clId="{A72DF721-9A50-4DCB-82BE-39F96E6E20ED}" dt="2023-07-20T14:35:15.350" v="622" actId="20577"/>
          <ac:spMkLst>
            <pc:docMk/>
            <pc:sldMk cId="2451482197" sldId="256"/>
            <ac:spMk id="8" creationId="{FFBAED32-6553-37C6-8C8C-559490E87B22}"/>
          </ac:spMkLst>
        </pc:spChg>
        <pc:spChg chg="mod">
          <ac:chgData name="Aileen Cleary" userId="3d3324694bd5a088" providerId="LiveId" clId="{A72DF721-9A50-4DCB-82BE-39F96E6E20ED}" dt="2023-07-20T14:29:38.573" v="587" actId="20577"/>
          <ac:spMkLst>
            <pc:docMk/>
            <pc:sldMk cId="2451482197" sldId="256"/>
            <ac:spMk id="9" creationId="{3693C177-2584-E04C-BB2A-056E25C2943E}"/>
          </ac:spMkLst>
        </pc:spChg>
        <pc:picChg chg="del mod">
          <ac:chgData name="Aileen Cleary" userId="3d3324694bd5a088" providerId="LiveId" clId="{A72DF721-9A50-4DCB-82BE-39F96E6E20ED}" dt="2023-07-20T14:29:48.936" v="589" actId="478"/>
          <ac:picMkLst>
            <pc:docMk/>
            <pc:sldMk cId="2451482197" sldId="256"/>
            <ac:picMk id="3" creationId="{49ECE120-FF23-B2DB-0CD8-F4DA419CFC7A}"/>
          </ac:picMkLst>
        </pc:picChg>
        <pc:picChg chg="add mod">
          <ac:chgData name="Aileen Cleary" userId="3d3324694bd5a088" providerId="LiveId" clId="{A72DF721-9A50-4DCB-82BE-39F96E6E20ED}" dt="2023-07-20T14:33:26.566" v="607" actId="1076"/>
          <ac:picMkLst>
            <pc:docMk/>
            <pc:sldMk cId="2451482197" sldId="256"/>
            <ac:picMk id="10" creationId="{A507903E-FF5D-955F-36A5-7A122952813D}"/>
          </ac:picMkLst>
        </pc:picChg>
        <pc:picChg chg="del">
          <ac:chgData name="Aileen Cleary" userId="3d3324694bd5a088" providerId="LiveId" clId="{A72DF721-9A50-4DCB-82BE-39F96E6E20ED}" dt="2023-07-20T14:29:50.027" v="590" actId="478"/>
          <ac:picMkLst>
            <pc:docMk/>
            <pc:sldMk cId="2451482197" sldId="256"/>
            <ac:picMk id="11" creationId="{26EB6E88-C9F8-FA96-A2F4-7991768A2FCF}"/>
          </ac:picMkLst>
        </pc:picChg>
        <pc:picChg chg="del">
          <ac:chgData name="Aileen Cleary" userId="3d3324694bd5a088" providerId="LiveId" clId="{A72DF721-9A50-4DCB-82BE-39F96E6E20ED}" dt="2023-07-20T14:29:51.146" v="591" actId="478"/>
          <ac:picMkLst>
            <pc:docMk/>
            <pc:sldMk cId="2451482197" sldId="256"/>
            <ac:picMk id="12" creationId="{EF541EFF-CC22-8517-F908-A9A9DB3B2C01}"/>
          </ac:picMkLst>
        </pc:picChg>
        <pc:picChg chg="add mod">
          <ac:chgData name="Aileen Cleary" userId="3d3324694bd5a088" providerId="LiveId" clId="{A72DF721-9A50-4DCB-82BE-39F96E6E20ED}" dt="2023-07-20T14:37:46.732" v="631" actId="207"/>
          <ac:picMkLst>
            <pc:docMk/>
            <pc:sldMk cId="2451482197" sldId="256"/>
            <ac:picMk id="14" creationId="{5519036A-BF9A-1CC3-6E66-9285572C4E51}"/>
          </ac:picMkLst>
        </pc:picChg>
        <pc:picChg chg="add mod">
          <ac:chgData name="Aileen Cleary" userId="3d3324694bd5a088" providerId="LiveId" clId="{A72DF721-9A50-4DCB-82BE-39F96E6E20ED}" dt="2023-07-20T14:37:50.840" v="632" actId="207"/>
          <ac:picMkLst>
            <pc:docMk/>
            <pc:sldMk cId="2451482197" sldId="256"/>
            <ac:picMk id="15" creationId="{C2652305-0B7A-B49B-D105-3BDEDDAD368C}"/>
          </ac:picMkLst>
        </pc:picChg>
        <pc:picChg chg="add mod">
          <ac:chgData name="Aileen Cleary" userId="3d3324694bd5a088" providerId="LiveId" clId="{A72DF721-9A50-4DCB-82BE-39F96E6E20ED}" dt="2023-07-20T14:33:33.960" v="610" actId="1076"/>
          <ac:picMkLst>
            <pc:docMk/>
            <pc:sldMk cId="2451482197" sldId="256"/>
            <ac:picMk id="17" creationId="{BA85954A-8DDD-E35B-0C50-D9434DFDCDC3}"/>
          </ac:picMkLst>
        </pc:picChg>
        <pc:picChg chg="add mod">
          <ac:chgData name="Aileen Cleary" userId="3d3324694bd5a088" providerId="LiveId" clId="{A72DF721-9A50-4DCB-82BE-39F96E6E20ED}" dt="2023-07-20T14:36:19.675" v="628" actId="1076"/>
          <ac:picMkLst>
            <pc:docMk/>
            <pc:sldMk cId="2451482197" sldId="256"/>
            <ac:picMk id="19" creationId="{B04AA58C-CA45-D767-99E6-D7CF4A1BFBD0}"/>
          </ac:picMkLst>
        </pc:picChg>
        <pc:picChg chg="add mod">
          <ac:chgData name="Aileen Cleary" userId="3d3324694bd5a088" providerId="LiveId" clId="{A72DF721-9A50-4DCB-82BE-39F96E6E20ED}" dt="2023-07-20T14:35:02.604" v="617" actId="1076"/>
          <ac:picMkLst>
            <pc:docMk/>
            <pc:sldMk cId="2451482197" sldId="256"/>
            <ac:picMk id="21" creationId="{D2015BAF-A795-B4CB-3104-BD0BB7202734}"/>
          </ac:picMkLst>
        </pc:picChg>
        <pc:picChg chg="add mod">
          <ac:chgData name="Aileen Cleary" userId="3d3324694bd5a088" providerId="LiveId" clId="{A72DF721-9A50-4DCB-82BE-39F96E6E20ED}" dt="2023-07-20T14:36:17.684" v="627" actId="1076"/>
          <ac:picMkLst>
            <pc:docMk/>
            <pc:sldMk cId="2451482197" sldId="256"/>
            <ac:picMk id="23" creationId="{E0BBCF1E-B277-C46A-BDC3-E202FE3CD175}"/>
          </ac:picMkLst>
        </pc:picChg>
        <pc:picChg chg="add mod">
          <ac:chgData name="Aileen Cleary" userId="3d3324694bd5a088" providerId="LiveId" clId="{A72DF721-9A50-4DCB-82BE-39F96E6E20ED}" dt="2023-07-20T14:37:35.557" v="630" actId="1076"/>
          <ac:picMkLst>
            <pc:docMk/>
            <pc:sldMk cId="2451482197" sldId="256"/>
            <ac:picMk id="25" creationId="{0D7D52A5-DBF6-9D1A-03E5-854AE8A6F4FD}"/>
          </ac:picMkLst>
        </pc:picChg>
      </pc:sldChg>
    </pc:docChg>
  </pc:docChgLst>
  <pc:docChgLst>
    <pc:chgData name="Aileen Cleary" userId="3d3324694bd5a088" providerId="LiveId" clId="{FF076C14-4DC1-43BF-82D0-A19B5D229EF8}"/>
    <pc:docChg chg="custSel modSld">
      <pc:chgData name="Aileen Cleary" userId="3d3324694bd5a088" providerId="LiveId" clId="{FF076C14-4DC1-43BF-82D0-A19B5D229EF8}" dt="2023-06-29T15:30:01.320" v="1026" actId="1076"/>
      <pc:docMkLst>
        <pc:docMk/>
      </pc:docMkLst>
      <pc:sldChg chg="addSp modSp mod">
        <pc:chgData name="Aileen Cleary" userId="3d3324694bd5a088" providerId="LiveId" clId="{FF076C14-4DC1-43BF-82D0-A19B5D229EF8}" dt="2023-06-29T15:30:01.320" v="1026" actId="1076"/>
        <pc:sldMkLst>
          <pc:docMk/>
          <pc:sldMk cId="2451482197" sldId="256"/>
        </pc:sldMkLst>
        <pc:spChg chg="add mod">
          <ac:chgData name="Aileen Cleary" userId="3d3324694bd5a088" providerId="LiveId" clId="{FF076C14-4DC1-43BF-82D0-A19B5D229EF8}" dt="2023-06-29T15:25:54.662" v="994" actId="255"/>
          <ac:spMkLst>
            <pc:docMk/>
            <pc:sldMk cId="2451482197" sldId="256"/>
            <ac:spMk id="4" creationId="{A411A0C9-9602-473B-8454-F233DC91249A}"/>
          </ac:spMkLst>
        </pc:spChg>
        <pc:spChg chg="add mod">
          <ac:chgData name="Aileen Cleary" userId="3d3324694bd5a088" providerId="LiveId" clId="{FF076C14-4DC1-43BF-82D0-A19B5D229EF8}" dt="2023-06-29T15:25:59.064" v="995" actId="122"/>
          <ac:spMkLst>
            <pc:docMk/>
            <pc:sldMk cId="2451482197" sldId="256"/>
            <ac:spMk id="5" creationId="{ECFAA1D0-DF9A-313C-6296-8665887638D5}"/>
          </ac:spMkLst>
        </pc:spChg>
        <pc:spChg chg="add mod">
          <ac:chgData name="Aileen Cleary" userId="3d3324694bd5a088" providerId="LiveId" clId="{FF076C14-4DC1-43BF-82D0-A19B5D229EF8}" dt="2023-06-29T15:26:15.949" v="998" actId="113"/>
          <ac:spMkLst>
            <pc:docMk/>
            <pc:sldMk cId="2451482197" sldId="256"/>
            <ac:spMk id="6" creationId="{C25F3923-AE71-ABB1-BA94-BD9CAC4386D2}"/>
          </ac:spMkLst>
        </pc:spChg>
        <pc:spChg chg="add mod">
          <ac:chgData name="Aileen Cleary" userId="3d3324694bd5a088" providerId="LiveId" clId="{FF076C14-4DC1-43BF-82D0-A19B5D229EF8}" dt="2023-06-29T15:27:33.320" v="1011" actId="14100"/>
          <ac:spMkLst>
            <pc:docMk/>
            <pc:sldMk cId="2451482197" sldId="256"/>
            <ac:spMk id="7" creationId="{DE846A76-20C5-5862-80C3-A979F42C63D2}"/>
          </ac:spMkLst>
        </pc:spChg>
        <pc:spChg chg="add mod">
          <ac:chgData name="Aileen Cleary" userId="3d3324694bd5a088" providerId="LiveId" clId="{FF076C14-4DC1-43BF-82D0-A19B5D229EF8}" dt="2023-06-29T15:28:00.603" v="1017" actId="1076"/>
          <ac:spMkLst>
            <pc:docMk/>
            <pc:sldMk cId="2451482197" sldId="256"/>
            <ac:spMk id="8" creationId="{FFBAED32-6553-37C6-8C8C-559490E87B22}"/>
          </ac:spMkLst>
        </pc:spChg>
        <pc:spChg chg="add mod">
          <ac:chgData name="Aileen Cleary" userId="3d3324694bd5a088" providerId="LiveId" clId="{FF076C14-4DC1-43BF-82D0-A19B5D229EF8}" dt="2023-06-29T15:28:04.628" v="1018" actId="1076"/>
          <ac:spMkLst>
            <pc:docMk/>
            <pc:sldMk cId="2451482197" sldId="256"/>
            <ac:spMk id="9" creationId="{3693C177-2584-E04C-BB2A-056E25C2943E}"/>
          </ac:spMkLst>
        </pc:spChg>
        <pc:picChg chg="add mod">
          <ac:chgData name="Aileen Cleary" userId="3d3324694bd5a088" providerId="LiveId" clId="{FF076C14-4DC1-43BF-82D0-A19B5D229EF8}" dt="2023-06-29T15:29:22.586" v="1021" actId="1076"/>
          <ac:picMkLst>
            <pc:docMk/>
            <pc:sldMk cId="2451482197" sldId="256"/>
            <ac:picMk id="11" creationId="{A03C1CB6-0552-D587-BBAB-84E79FF7CF29}"/>
          </ac:picMkLst>
        </pc:picChg>
        <pc:picChg chg="add mod">
          <ac:chgData name="Aileen Cleary" userId="3d3324694bd5a088" providerId="LiveId" clId="{FF076C14-4DC1-43BF-82D0-A19B5D229EF8}" dt="2023-06-29T15:30:01.320" v="1026" actId="1076"/>
          <ac:picMkLst>
            <pc:docMk/>
            <pc:sldMk cId="2451482197" sldId="256"/>
            <ac:picMk id="13" creationId="{43E5F77B-4E07-E8D9-42EC-764586C63405}"/>
          </ac:picMkLst>
        </pc:picChg>
      </pc:sldChg>
    </pc:docChg>
  </pc:docChgLst>
  <pc:docChgLst>
    <pc:chgData name="Aileen Cleary" userId="3d3324694bd5a088" providerId="LiveId" clId="{A357FD43-69CD-43C2-A0F0-34FF3B50FDC5}"/>
    <pc:docChg chg="custSel modSld">
      <pc:chgData name="Aileen Cleary" userId="3d3324694bd5a088" providerId="LiveId" clId="{A357FD43-69CD-43C2-A0F0-34FF3B50FDC5}" dt="2023-07-06T15:07:34.764" v="711" actId="207"/>
      <pc:docMkLst>
        <pc:docMk/>
      </pc:docMkLst>
      <pc:sldChg chg="addSp delSp modSp mod modAnim">
        <pc:chgData name="Aileen Cleary" userId="3d3324694bd5a088" providerId="LiveId" clId="{A357FD43-69CD-43C2-A0F0-34FF3B50FDC5}" dt="2023-07-06T15:07:34.764" v="711" actId="207"/>
        <pc:sldMkLst>
          <pc:docMk/>
          <pc:sldMk cId="2451482197" sldId="256"/>
        </pc:sldMkLst>
        <pc:spChg chg="mod">
          <ac:chgData name="Aileen Cleary" userId="3d3324694bd5a088" providerId="LiveId" clId="{A357FD43-69CD-43C2-A0F0-34FF3B50FDC5}" dt="2023-07-06T14:43:32.873" v="12" actId="20577"/>
          <ac:spMkLst>
            <pc:docMk/>
            <pc:sldMk cId="2451482197" sldId="256"/>
            <ac:spMk id="6" creationId="{C25F3923-AE71-ABB1-BA94-BD9CAC4386D2}"/>
          </ac:spMkLst>
        </pc:spChg>
        <pc:spChg chg="mod">
          <ac:chgData name="Aileen Cleary" userId="3d3324694bd5a088" providerId="LiveId" clId="{A357FD43-69CD-43C2-A0F0-34FF3B50FDC5}" dt="2023-07-06T14:51:58.997" v="673" actId="1076"/>
          <ac:spMkLst>
            <pc:docMk/>
            <pc:sldMk cId="2451482197" sldId="256"/>
            <ac:spMk id="7" creationId="{DE846A76-20C5-5862-80C3-A979F42C63D2}"/>
          </ac:spMkLst>
        </pc:spChg>
        <pc:spChg chg="mod">
          <ac:chgData name="Aileen Cleary" userId="3d3324694bd5a088" providerId="LiveId" clId="{A357FD43-69CD-43C2-A0F0-34FF3B50FDC5}" dt="2023-07-06T14:52:06.990" v="676" actId="1076"/>
          <ac:spMkLst>
            <pc:docMk/>
            <pc:sldMk cId="2451482197" sldId="256"/>
            <ac:spMk id="8" creationId="{FFBAED32-6553-37C6-8C8C-559490E87B22}"/>
          </ac:spMkLst>
        </pc:spChg>
        <pc:spChg chg="mod">
          <ac:chgData name="Aileen Cleary" userId="3d3324694bd5a088" providerId="LiveId" clId="{A357FD43-69CD-43C2-A0F0-34FF3B50FDC5}" dt="2023-07-06T14:52:04.333" v="675" actId="1076"/>
          <ac:spMkLst>
            <pc:docMk/>
            <pc:sldMk cId="2451482197" sldId="256"/>
            <ac:spMk id="9" creationId="{3693C177-2584-E04C-BB2A-056E25C2943E}"/>
          </ac:spMkLst>
        </pc:spChg>
        <pc:spChg chg="add mod">
          <ac:chgData name="Aileen Cleary" userId="3d3324694bd5a088" providerId="LiveId" clId="{A357FD43-69CD-43C2-A0F0-34FF3B50FDC5}" dt="2023-07-06T15:07:34.764" v="711" actId="207"/>
          <ac:spMkLst>
            <pc:docMk/>
            <pc:sldMk cId="2451482197" sldId="256"/>
            <ac:spMk id="15" creationId="{519796B2-69A9-A0DC-8D23-B65EA5ED9C4F}"/>
          </ac:spMkLst>
        </pc:spChg>
        <pc:picChg chg="add mod">
          <ac:chgData name="Aileen Cleary" userId="3d3324694bd5a088" providerId="LiveId" clId="{A357FD43-69CD-43C2-A0F0-34FF3B50FDC5}" dt="2023-07-06T15:05:45.515" v="682" actId="14100"/>
          <ac:picMkLst>
            <pc:docMk/>
            <pc:sldMk cId="2451482197" sldId="256"/>
            <ac:picMk id="2" creationId="{74020EF4-BB95-AB7D-BC32-563BB2FA1A36}"/>
          </ac:picMkLst>
        </pc:picChg>
        <pc:picChg chg="del">
          <ac:chgData name="Aileen Cleary" userId="3d3324694bd5a088" providerId="LiveId" clId="{A357FD43-69CD-43C2-A0F0-34FF3B50FDC5}" dt="2023-07-06T14:51:54.842" v="672" actId="478"/>
          <ac:picMkLst>
            <pc:docMk/>
            <pc:sldMk cId="2451482197" sldId="256"/>
            <ac:picMk id="11" creationId="{A03C1CB6-0552-D587-BBAB-84E79FF7CF29}"/>
          </ac:picMkLst>
        </pc:picChg>
        <pc:picChg chg="del">
          <ac:chgData name="Aileen Cleary" userId="3d3324694bd5a088" providerId="LiveId" clId="{A357FD43-69CD-43C2-A0F0-34FF3B50FDC5}" dt="2023-07-06T14:51:53.487" v="671" actId="478"/>
          <ac:picMkLst>
            <pc:docMk/>
            <pc:sldMk cId="2451482197" sldId="256"/>
            <ac:picMk id="13" creationId="{43E5F77B-4E07-E8D9-42EC-764586C63405}"/>
          </ac:picMkLst>
        </pc:picChg>
        <pc:cxnChg chg="add mod">
          <ac:chgData name="Aileen Cleary" userId="3d3324694bd5a088" providerId="LiveId" clId="{A357FD43-69CD-43C2-A0F0-34FF3B50FDC5}" dt="2023-07-06T15:07:04.208" v="689" actId="14100"/>
          <ac:cxnSpMkLst>
            <pc:docMk/>
            <pc:sldMk cId="2451482197" sldId="256"/>
            <ac:cxnSpMk id="10" creationId="{DAC497D9-0092-2995-7E01-3F62FAA58796}"/>
          </ac:cxnSpMkLst>
        </pc:cxnChg>
      </pc:sldChg>
    </pc:docChg>
  </pc:docChgLst>
  <pc:docChgLst>
    <pc:chgData name="Aileen Cleary" userId="3d3324694bd5a088" providerId="LiveId" clId="{725A86BC-2C50-40BF-AC81-F69F7B50E40F}"/>
    <pc:docChg chg="custSel modSld">
      <pc:chgData name="Aileen Cleary" userId="3d3324694bd5a088" providerId="LiveId" clId="{725A86BC-2C50-40BF-AC81-F69F7B50E40F}" dt="2023-07-13T15:12:10.875" v="710" actId="14100"/>
      <pc:docMkLst>
        <pc:docMk/>
      </pc:docMkLst>
      <pc:sldChg chg="addSp delSp modSp mod delAnim">
        <pc:chgData name="Aileen Cleary" userId="3d3324694bd5a088" providerId="LiveId" clId="{725A86BC-2C50-40BF-AC81-F69F7B50E40F}" dt="2023-07-13T15:12:10.875" v="710" actId="14100"/>
        <pc:sldMkLst>
          <pc:docMk/>
          <pc:sldMk cId="2451482197" sldId="256"/>
        </pc:sldMkLst>
        <pc:spChg chg="mod">
          <ac:chgData name="Aileen Cleary" userId="3d3324694bd5a088" providerId="LiveId" clId="{725A86BC-2C50-40BF-AC81-F69F7B50E40F}" dt="2023-07-13T14:51:24.325" v="17" actId="20577"/>
          <ac:spMkLst>
            <pc:docMk/>
            <pc:sldMk cId="2451482197" sldId="256"/>
            <ac:spMk id="4" creationId="{A411A0C9-9602-473B-8454-F233DC91249A}"/>
          </ac:spMkLst>
        </pc:spChg>
        <pc:spChg chg="mod">
          <ac:chgData name="Aileen Cleary" userId="3d3324694bd5a088" providerId="LiveId" clId="{725A86BC-2C50-40BF-AC81-F69F7B50E40F}" dt="2023-07-13T14:52:04.278" v="81" actId="20577"/>
          <ac:spMkLst>
            <pc:docMk/>
            <pc:sldMk cId="2451482197" sldId="256"/>
            <ac:spMk id="6" creationId="{C25F3923-AE71-ABB1-BA94-BD9CAC4386D2}"/>
          </ac:spMkLst>
        </pc:spChg>
        <pc:spChg chg="mod">
          <ac:chgData name="Aileen Cleary" userId="3d3324694bd5a088" providerId="LiveId" clId="{725A86BC-2C50-40BF-AC81-F69F7B50E40F}" dt="2023-07-13T14:55:00.874" v="279" actId="20577"/>
          <ac:spMkLst>
            <pc:docMk/>
            <pc:sldMk cId="2451482197" sldId="256"/>
            <ac:spMk id="7" creationId="{DE846A76-20C5-5862-80C3-A979F42C63D2}"/>
          </ac:spMkLst>
        </pc:spChg>
        <pc:spChg chg="mod">
          <ac:chgData name="Aileen Cleary" userId="3d3324694bd5a088" providerId="LiveId" clId="{725A86BC-2C50-40BF-AC81-F69F7B50E40F}" dt="2023-07-13T14:57:37.155" v="462" actId="1076"/>
          <ac:spMkLst>
            <pc:docMk/>
            <pc:sldMk cId="2451482197" sldId="256"/>
            <ac:spMk id="8" creationId="{FFBAED32-6553-37C6-8C8C-559490E87B22}"/>
          </ac:spMkLst>
        </pc:spChg>
        <pc:spChg chg="mod">
          <ac:chgData name="Aileen Cleary" userId="3d3324694bd5a088" providerId="LiveId" clId="{725A86BC-2C50-40BF-AC81-F69F7B50E40F}" dt="2023-07-13T14:59:30.313" v="685" actId="20577"/>
          <ac:spMkLst>
            <pc:docMk/>
            <pc:sldMk cId="2451482197" sldId="256"/>
            <ac:spMk id="9" creationId="{3693C177-2584-E04C-BB2A-056E25C2943E}"/>
          </ac:spMkLst>
        </pc:spChg>
        <pc:spChg chg="del mod">
          <ac:chgData name="Aileen Cleary" userId="3d3324694bd5a088" providerId="LiveId" clId="{725A86BC-2C50-40BF-AC81-F69F7B50E40F}" dt="2023-07-13T14:52:12.148" v="86" actId="478"/>
          <ac:spMkLst>
            <pc:docMk/>
            <pc:sldMk cId="2451482197" sldId="256"/>
            <ac:spMk id="15" creationId="{519796B2-69A9-A0DC-8D23-B65EA5ED9C4F}"/>
          </ac:spMkLst>
        </pc:spChg>
        <pc:picChg chg="del mod">
          <ac:chgData name="Aileen Cleary" userId="3d3324694bd5a088" providerId="LiveId" clId="{725A86BC-2C50-40BF-AC81-F69F7B50E40F}" dt="2023-07-13T14:52:08.313" v="83" actId="478"/>
          <ac:picMkLst>
            <pc:docMk/>
            <pc:sldMk cId="2451482197" sldId="256"/>
            <ac:picMk id="2" creationId="{74020EF4-BB95-AB7D-BC32-563BB2FA1A36}"/>
          </ac:picMkLst>
        </pc:picChg>
        <pc:picChg chg="add mod">
          <ac:chgData name="Aileen Cleary" userId="3d3324694bd5a088" providerId="LiveId" clId="{725A86BC-2C50-40BF-AC81-F69F7B50E40F}" dt="2023-07-13T15:11:38.775" v="704" actId="1076"/>
          <ac:picMkLst>
            <pc:docMk/>
            <pc:sldMk cId="2451482197" sldId="256"/>
            <ac:picMk id="3" creationId="{49ECE120-FF23-B2DB-0CD8-F4DA419CFC7A}"/>
          </ac:picMkLst>
        </pc:picChg>
        <pc:picChg chg="add mod modCrop">
          <ac:chgData name="Aileen Cleary" userId="3d3324694bd5a088" providerId="LiveId" clId="{725A86BC-2C50-40BF-AC81-F69F7B50E40F}" dt="2023-07-13T15:12:10.875" v="710" actId="14100"/>
          <ac:picMkLst>
            <pc:docMk/>
            <pc:sldMk cId="2451482197" sldId="256"/>
            <ac:picMk id="11" creationId="{26EB6E88-C9F8-FA96-A2F4-7991768A2FCF}"/>
          </ac:picMkLst>
        </pc:picChg>
        <pc:picChg chg="add mod">
          <ac:chgData name="Aileen Cleary" userId="3d3324694bd5a088" providerId="LiveId" clId="{725A86BC-2C50-40BF-AC81-F69F7B50E40F}" dt="2023-07-13T15:11:36.803" v="703" actId="1076"/>
          <ac:picMkLst>
            <pc:docMk/>
            <pc:sldMk cId="2451482197" sldId="256"/>
            <ac:picMk id="12" creationId="{EF541EFF-CC22-8517-F908-A9A9DB3B2C01}"/>
          </ac:picMkLst>
        </pc:picChg>
        <pc:cxnChg chg="del">
          <ac:chgData name="Aileen Cleary" userId="3d3324694bd5a088" providerId="LiveId" clId="{725A86BC-2C50-40BF-AC81-F69F7B50E40F}" dt="2023-07-13T14:52:09.971" v="84" actId="478"/>
          <ac:cxnSpMkLst>
            <pc:docMk/>
            <pc:sldMk cId="2451482197" sldId="256"/>
            <ac:cxnSpMk id="10" creationId="{DAC497D9-0092-2995-7E01-3F62FAA5879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0281-834F-79D6-3516-2FE765A9F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B2DDE-7487-8542-5C63-A5AD0244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68AD-A46F-64F5-5DF5-5F0BFBF0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E9E8-C857-E5F0-CBE8-6D3491A7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D4DC1-D1D6-28E9-0327-7F17EEEC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6FC9-DE4E-06BD-F95E-5DFC85D0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12DB2-ED6F-357E-FA7B-1A5D38F19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79BB-5232-1784-0870-2382F003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6442-B355-0EB0-F15F-DCB43D51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0922-0BF6-748F-8663-BC75BF1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48510-043D-3876-3EA4-A755FE738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F73A3-DCF5-B4C9-438E-B927C027A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399F-C90A-B6C0-BCBF-406F53E3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C00BE-DDAE-7F7A-6142-4F214E5D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D98E-C1F1-C777-3F06-CDCD580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7A64-4166-33A0-2E5F-9E110D7D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F51D-953E-A799-9D7C-65277009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71AD-F16C-B863-9AAE-52FCF64C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8E7B-AF08-4CDB-4B0C-C3E3E69E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8EBED-AA6D-3E0D-0141-56D2ECB3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8BDE-07CC-9919-5607-BE0C7128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BC008-779E-EA7C-A33A-5070E8C9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8FCC-AE2A-79F0-9106-C0036E65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2398-09A9-4DBF-DEE8-F1A3811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2AEB-5B7B-07EA-14EC-E6E011C7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9F2C-147A-750E-E0EA-5409756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0919-B243-895D-EA08-E237392C2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9E181-8CAC-E854-75A7-CF6E2079D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1175-B5D3-1607-28EA-D71C50CD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0AFAE-8D2E-1411-7457-6D0D4B57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44EF1-A2C0-4A70-7F61-ED7C15E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5E8F-1DBF-D7C6-F76B-BE27DB7C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3E5A9-0CB9-533F-A6E0-14C63D63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08516-6E8D-5A40-56AC-D8855F231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15E11-38BB-B65B-9966-4C58169F5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F87CF-CC1D-A00A-BEC3-591B17057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C91CD-252B-E23A-5D91-8EE38888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1A567-AF2E-E034-7555-A1E57750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84DAE-1E85-E0DC-323F-D0A8BCAB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8D5E-6BC6-BBD6-9521-C0289E9C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FA76D-8DCA-C423-4EF9-9720F085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E5135-001F-5642-152C-AB025BD8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2707C-E5B9-31C6-7D20-EA38F992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DEE69-26C0-5EC0-F2F7-04AF7937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C29A8-4407-F63D-6CBE-1B51A5D1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D1D5F-7CD3-5881-3AF1-FD082803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9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E25E-2FE5-5DEA-9EFB-FEC05302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CBF1-9E26-4551-7144-CA40DFB2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EFA3C-7B5D-99DC-8725-03C5F04F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D073E-1BC9-1CFB-BD6A-7ED2C202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770D8-BD22-5094-B558-1E2F1BCF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2AEC6-67DD-36E5-1EAD-8F322560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6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75EA-E191-F6D3-E06A-265DB10C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D61BF-7C98-02E9-E537-A51A1DDEA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3BE6D-D429-A1B0-A6A2-1DBB5E105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A6450-E020-F3B5-0C3C-9548CF39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5D70F-8B12-3AE9-0699-8A35EF78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28220-0EA0-6C45-129E-D8986201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87123-5B2D-9F0E-539E-7B8494CA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4719-3E71-A1C7-088F-8D7542411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B1B0-F0BF-CB9F-E941-69897F24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8655-A2E5-49DA-BE01-88DA73BE77E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4721-AE6F-41BA-79AD-66D5D078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0C2F-75FB-52CD-BA25-A339AB4B9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11A0C9-9602-473B-8454-F233DC91249A}"/>
              </a:ext>
            </a:extLst>
          </p:cNvPr>
          <p:cNvSpPr txBox="1"/>
          <p:nvPr/>
        </p:nvSpPr>
        <p:spPr>
          <a:xfrm>
            <a:off x="195444" y="192263"/>
            <a:ext cx="421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Aileen Cleary – 07/20/2023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AA1D0-DF9A-313C-6296-8665887638D5}"/>
              </a:ext>
            </a:extLst>
          </p:cNvPr>
          <p:cNvSpPr txBox="1"/>
          <p:nvPr/>
        </p:nvSpPr>
        <p:spPr>
          <a:xfrm>
            <a:off x="279206" y="624058"/>
            <a:ext cx="1139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Goal: 1) Create an autonomous liquid refill system for Color Picker and 2) Write a program that dynamically visualizes (Color Picker’s) YAML files and experiment logs.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3923-AE71-ABB1-BA94-BD9CAC4386D2}"/>
              </a:ext>
            </a:extLst>
          </p:cNvPr>
          <p:cNvSpPr txBox="1"/>
          <p:nvPr/>
        </p:nvSpPr>
        <p:spPr>
          <a:xfrm>
            <a:off x="279206" y="1330336"/>
            <a:ext cx="1077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Goal: Build Barty.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46A76-20C5-5862-80C3-A979F42C63D2}"/>
              </a:ext>
            </a:extLst>
          </p:cNvPr>
          <p:cNvSpPr txBox="1"/>
          <p:nvPr/>
        </p:nvSpPr>
        <p:spPr>
          <a:xfrm>
            <a:off x="279206" y="1746596"/>
            <a:ext cx="5419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3D model of Barty with accurate hole location/size.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and marked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hole locations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drilling.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Began 3D printing parts for Barty.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Began ordering parts for Barty.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AED32-6553-37C6-8C8C-559490E87B22}"/>
              </a:ext>
            </a:extLst>
          </p:cNvPr>
          <p:cNvSpPr txBox="1"/>
          <p:nvPr/>
        </p:nvSpPr>
        <p:spPr>
          <a:xfrm>
            <a:off x="248649" y="3133130"/>
            <a:ext cx="46836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3D printing parts.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changes in design for frame/holder.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 forgot the drill.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 forgot to charge the drill.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Questionable drilling methods.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3C177-2584-E04C-BB2A-056E25C2943E}"/>
              </a:ext>
            </a:extLst>
          </p:cNvPr>
          <p:cNvSpPr txBox="1"/>
          <p:nvPr/>
        </p:nvSpPr>
        <p:spPr>
          <a:xfrm>
            <a:off x="283954" y="4680937"/>
            <a:ext cx="46483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purchasing parts.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3D model and sketch to match revisions.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frame together.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 holes for Barty.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building Barty (fingers crossed).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07903E-FF5D-955F-36A5-7A1229528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514" y="2340187"/>
            <a:ext cx="6276776" cy="872041"/>
          </a:xfrm>
          <a:prstGeom prst="rect">
            <a:avLst/>
          </a:prstGeom>
        </p:spPr>
      </p:pic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5519036A-BF9A-1CC3-6E66-9285572C4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70509">
            <a:off x="5029340" y="2404252"/>
            <a:ext cx="914400" cy="914400"/>
          </a:xfrm>
          <a:prstGeom prst="rect">
            <a:avLst/>
          </a:prstGeom>
        </p:spPr>
      </p:pic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C2652305-0B7A-B49B-D105-3BDEDDAD3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84240">
            <a:off x="11327527" y="2472730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85954A-8DDD-E35B-0C50-D9434DFDC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785" y="3245742"/>
            <a:ext cx="3875343" cy="2278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4AA58C-CA45-D767-99E6-D7CF4A1BF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607" y="4939347"/>
            <a:ext cx="2563838" cy="15825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015BAF-A795-B4CB-3104-BD0BB72027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9591" y="5195233"/>
            <a:ext cx="2214653" cy="16134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BBCF1E-B277-C46A-BDC3-E202FE3CD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1648" y="3337865"/>
            <a:ext cx="2298227" cy="1731730"/>
          </a:xfrm>
          <a:prstGeom prst="rect">
            <a:avLst/>
          </a:prstGeom>
        </p:spPr>
      </p:pic>
      <p:pic>
        <p:nvPicPr>
          <p:cNvPr id="25" name="Graphic 24" descr="Grinning face outline with solid fill">
            <a:extLst>
              <a:ext uri="{FF2B5EF4-FFF2-40B4-BE49-F238E27FC236}">
                <a16:creationId xmlns:a16="http://schemas.microsoft.com/office/drawing/2014/main" id="{0D7D52A5-DBF6-9D1A-03E5-854AE8A6F4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50294" y="42091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Aileen Cleary</dc:creator>
  <cp:lastModifiedBy>Aileen Cleary</cp:lastModifiedBy>
  <cp:revision>1</cp:revision>
  <dcterms:created xsi:type="dcterms:W3CDTF">2023-06-29T15:04:21Z</dcterms:created>
  <dcterms:modified xsi:type="dcterms:W3CDTF">2023-07-20T14:38:33Z</dcterms:modified>
</cp:coreProperties>
</file>