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3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8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5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6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8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1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0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9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13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7A1B0-A9D5-0D5F-C38D-9FB498FFBDAE}"/>
              </a:ext>
            </a:extLst>
          </p:cNvPr>
          <p:cNvSpPr txBox="1"/>
          <p:nvPr/>
        </p:nvSpPr>
        <p:spPr>
          <a:xfrm>
            <a:off x="609906" y="702156"/>
            <a:ext cx="3568661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Aileen Cleary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2C661-6716-BEEC-419E-4294E6874FA2}"/>
              </a:ext>
            </a:extLst>
          </p:cNvPr>
          <p:cNvSpPr txBox="1"/>
          <p:nvPr/>
        </p:nvSpPr>
        <p:spPr>
          <a:xfrm>
            <a:off x="609906" y="2340864"/>
            <a:ext cx="356866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I’m from Winnetka, IL, in the Chicago area. 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study Mechanical Engineering at Northwestern University.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I’m looking forwards to getting my first real research experience and working on some really cool robotics with everyone.</a:t>
            </a:r>
          </a:p>
        </p:txBody>
      </p:sp>
      <p:pic>
        <p:nvPicPr>
          <p:cNvPr id="5" name="Picture 4" descr="A selfie of a group of people&#10;&#10;Description automatically generated">
            <a:extLst>
              <a:ext uri="{FF2B5EF4-FFF2-40B4-BE49-F238E27FC236}">
                <a16:creationId xmlns:a16="http://schemas.microsoft.com/office/drawing/2014/main" id="{3B187BBF-0622-5E27-8992-9097D65A4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3" r="1" b="2888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FF78806-A812-C261-A82D-34E9C5920BAF}"/>
              </a:ext>
            </a:extLst>
          </p:cNvPr>
          <p:cNvCxnSpPr/>
          <p:nvPr/>
        </p:nvCxnSpPr>
        <p:spPr>
          <a:xfrm rot="10800000" flipV="1">
            <a:off x="3723861" y="3293164"/>
            <a:ext cx="4318286" cy="3253409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1B83997-4485-2827-CF1B-7815FDCCC81F}"/>
              </a:ext>
            </a:extLst>
          </p:cNvPr>
          <p:cNvSpPr txBox="1"/>
          <p:nvPr/>
        </p:nvSpPr>
        <p:spPr>
          <a:xfrm>
            <a:off x="2500551" y="6332955"/>
            <a:ext cx="133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That’s me!</a:t>
            </a:r>
          </a:p>
        </p:txBody>
      </p:sp>
    </p:spTree>
    <p:extLst>
      <p:ext uri="{BB962C8B-B14F-4D97-AF65-F5344CB8AC3E}">
        <p14:creationId xmlns:p14="http://schemas.microsoft.com/office/powerpoint/2010/main" val="12340942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Franklin Gothic Book</vt:lpstr>
      <vt:lpstr>Franklin Gothic Demi</vt:lpstr>
      <vt:lpstr>Wingdings 2</vt:lpstr>
      <vt:lpstr>DividendVTI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Aileen Cleary</dc:creator>
  <cp:lastModifiedBy>Aileen Cleary</cp:lastModifiedBy>
  <cp:revision>1</cp:revision>
  <dcterms:created xsi:type="dcterms:W3CDTF">2023-06-13T20:28:30Z</dcterms:created>
  <dcterms:modified xsi:type="dcterms:W3CDTF">2023-06-13T20:42:54Z</dcterms:modified>
</cp:coreProperties>
</file>