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69" r:id="rId6"/>
    <p:sldId id="257" r:id="rId7"/>
    <p:sldId id="260" r:id="rId8"/>
    <p:sldId id="259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0479A-E466-4E04-8B84-17A11E732E3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7C73B-1901-4B8C-9564-8B182E0ED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0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F624-F5B4-474A-A4D1-2F789FDCDB30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7C2C-6A36-4097-8906-8AC813CF5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7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F624-F5B4-474A-A4D1-2F789FDCDB30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7C2C-6A36-4097-8906-8AC813CF5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0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F624-F5B4-474A-A4D1-2F789FDCDB30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7C2C-6A36-4097-8906-8AC813CF5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5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F624-F5B4-474A-A4D1-2F789FDCDB30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7C2C-6A36-4097-8906-8AC813CF5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4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F624-F5B4-474A-A4D1-2F789FDCDB30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7C2C-6A36-4097-8906-8AC813CF5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5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F624-F5B4-474A-A4D1-2F789FDCDB30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7C2C-6A36-4097-8906-8AC813CF5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9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F624-F5B4-474A-A4D1-2F789FDCDB30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7C2C-6A36-4097-8906-8AC813CF5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3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F624-F5B4-474A-A4D1-2F789FDCDB30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7C2C-6A36-4097-8906-8AC813CF5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1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F624-F5B4-474A-A4D1-2F789FDCDB30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7C2C-6A36-4097-8906-8AC813CF5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1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F624-F5B4-474A-A4D1-2F789FDCDB30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7C2C-6A36-4097-8906-8AC813CF5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9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F624-F5B4-474A-A4D1-2F789FDCDB30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7C2C-6A36-4097-8906-8AC813CF5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9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F624-F5B4-474A-A4D1-2F789FDCDB30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7C2C-6A36-4097-8906-8AC813CF5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196752"/>
            <a:ext cx="7772400" cy="1470025"/>
          </a:xfrm>
        </p:spPr>
        <p:txBody>
          <a:bodyPr/>
          <a:lstStyle/>
          <a:p>
            <a:r>
              <a:rPr lang="en-US" altLang="zh-CN" b="1" dirty="0" smtClean="0"/>
              <a:t>Css3</a:t>
            </a:r>
            <a:r>
              <a:rPr lang="zh-CN" altLang="en-US" b="1" dirty="0" smtClean="0"/>
              <a:t>中的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动画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2040" y="5373216"/>
            <a:ext cx="3776464" cy="69492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制作人：万建强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7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主要属性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2435" y="1412776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+mn-ea"/>
              </a:rPr>
              <a:t>1.Transform</a:t>
            </a:r>
            <a:r>
              <a:rPr lang="zh-CN" altLang="en-US" sz="4800" b="1" dirty="0" smtClean="0">
                <a:latin typeface="+mn-ea"/>
              </a:rPr>
              <a:t>属性</a:t>
            </a:r>
            <a:endParaRPr lang="zh-CN" altLang="en-US" sz="48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554" y="3107869"/>
            <a:ext cx="5775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ea"/>
                <a:ea typeface="+mj-ea"/>
              </a:rPr>
              <a:t>2. </a:t>
            </a:r>
            <a:r>
              <a:rPr lang="en-US" altLang="zh-CN" sz="4800" b="1" dirty="0" smtClean="0">
                <a:latin typeface="+mj-ea"/>
                <a:ea typeface="+mj-ea"/>
              </a:rPr>
              <a:t>Perspective</a:t>
            </a:r>
            <a:r>
              <a:rPr lang="zh-CN" altLang="en-US" sz="4800" b="1" dirty="0" smtClean="0">
                <a:latin typeface="+mj-ea"/>
                <a:ea typeface="+mj-ea"/>
              </a:rPr>
              <a:t>属性</a:t>
            </a:r>
            <a:endParaRPr lang="zh-CN" altLang="en-US" sz="4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876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548680"/>
            <a:ext cx="4064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Perspective</a:t>
            </a:r>
            <a:r>
              <a:rPr lang="zh-CN" altLang="en-US" sz="2800" b="1" dirty="0">
                <a:latin typeface="+mn-ea"/>
              </a:rPr>
              <a:t>属性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12879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4417211"/>
            <a:ext cx="89530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: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只对</a:t>
            </a:r>
            <a:r>
              <a:rPr lang="en-US" altLang="zh-CN" dirty="0" smtClean="0"/>
              <a:t>3D</a:t>
            </a:r>
            <a:r>
              <a:rPr lang="zh-CN" altLang="en-US" dirty="0" smtClean="0"/>
              <a:t>元素起作用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所谓视图的距离，就是眼睛到屏幕的距离，其值越大，就可以想象你离屏幕越远</a:t>
            </a:r>
            <a:endParaRPr lang="en-US" altLang="zh-CN" dirty="0" smtClean="0"/>
          </a:p>
          <a:p>
            <a:r>
              <a:rPr lang="zh-CN" altLang="en-US" dirty="0"/>
              <a:t>你</a:t>
            </a:r>
            <a:r>
              <a:rPr lang="zh-CN" altLang="en-US" dirty="0" smtClean="0"/>
              <a:t>看到的图像越小，反之越大。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作用的不是当前设置了此属性的元素，而是其子元素，所以一般将此元素设置在父级</a:t>
            </a:r>
            <a:endParaRPr lang="en-US" altLang="zh-CN" dirty="0" smtClean="0"/>
          </a:p>
          <a:p>
            <a:r>
              <a:rPr lang="zh-CN" altLang="en-US" dirty="0" smtClean="0"/>
              <a:t>容器中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其默认值是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与设置其属性值为</a:t>
            </a:r>
            <a:r>
              <a:rPr lang="en-US" altLang="zh-CN" dirty="0" smtClean="0"/>
              <a:t>0px</a:t>
            </a:r>
            <a:r>
              <a:rPr lang="zh-CN" altLang="en-US" dirty="0" smtClean="0"/>
              <a:t>相同，表示不透视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7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576" y="447054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perspective-origin</a:t>
            </a:r>
            <a:r>
              <a:rPr lang="zh-CN" altLang="en-US" sz="2400" b="1" dirty="0">
                <a:latin typeface="+mj-ea"/>
                <a:ea typeface="+mj-ea"/>
              </a:rPr>
              <a:t>属性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0" y="908719"/>
            <a:ext cx="8316416" cy="163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0" y="2594913"/>
            <a:ext cx="8343889" cy="217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0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17" y="3245909"/>
            <a:ext cx="4010620" cy="324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6180"/>
            <a:ext cx="34861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89281"/>
            <a:ext cx="41433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855" y="3240000"/>
            <a:ext cx="3946270" cy="322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72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4572000" y="551437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325"/>
            <a:ext cx="38576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50" y="2852936"/>
            <a:ext cx="4165195" cy="371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92080" y="1352550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轴箭头指向即旋转的方向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43427" y="3469650"/>
            <a:ext cx="398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轴箭头方向即看似离我们较远的</a:t>
            </a:r>
            <a:endParaRPr lang="en-US" altLang="zh-CN" dirty="0" smtClean="0"/>
          </a:p>
          <a:p>
            <a:r>
              <a:rPr lang="zh-CN" altLang="en-US" dirty="0"/>
              <a:t>那</a:t>
            </a:r>
            <a:r>
              <a:rPr lang="zh-CN" altLang="en-US" dirty="0" smtClean="0"/>
              <a:t>条边上下调整的方向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30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2660" y="1484784"/>
            <a:ext cx="69897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/>
              <a:t>translateX,Y,Z</a:t>
            </a:r>
            <a:endParaRPr lang="en-US" altLang="zh-CN" sz="2800" dirty="0" smtClean="0"/>
          </a:p>
          <a:p>
            <a:r>
              <a:rPr lang="zh-CN" altLang="en-US" sz="2800" dirty="0" smtClean="0"/>
              <a:t>代表分别向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轴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轴，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轴移动，里面带一个参数</a:t>
            </a:r>
            <a:endParaRPr lang="en-US" altLang="zh-CN" sz="2800" dirty="0" smtClean="0"/>
          </a:p>
          <a:p>
            <a:r>
              <a:rPr lang="en-US" altLang="zh-CN" sz="2800" dirty="0" smtClean="0"/>
              <a:t>Translate3d</a:t>
            </a:r>
            <a:r>
              <a:rPr lang="zh-CN" altLang="en-US" sz="2800" dirty="0" smtClean="0"/>
              <a:t>（</a:t>
            </a:r>
            <a:r>
              <a:rPr lang="en-US" altLang="zh-CN" sz="2800" dirty="0" err="1" smtClean="0"/>
              <a:t>x,y,z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集合在一起的写法，同时向</a:t>
            </a:r>
            <a:r>
              <a:rPr lang="en-US" altLang="zh-CN" sz="2800" dirty="0" smtClean="0"/>
              <a:t>X,Y,Z</a:t>
            </a:r>
            <a:r>
              <a:rPr lang="zh-CN" altLang="en-US" sz="2800" dirty="0" smtClean="0"/>
              <a:t>方向移动，不能省略单位</a:t>
            </a:r>
            <a:r>
              <a:rPr lang="en-US" altLang="zh-CN" sz="2800" dirty="0" err="1" smtClean="0"/>
              <a:t>px</a:t>
            </a:r>
            <a:r>
              <a:rPr lang="zh-CN" altLang="en-US" sz="2800" dirty="0" smtClean="0"/>
              <a:t>，没有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的写法，</a:t>
            </a:r>
            <a:endParaRPr lang="en-US" altLang="zh-CN" sz="2800" dirty="0" smtClean="0"/>
          </a:p>
          <a:p>
            <a:r>
              <a:rPr lang="zh-CN" altLang="en-US" sz="2800" dirty="0"/>
              <a:t>他</a:t>
            </a:r>
            <a:r>
              <a:rPr lang="zh-CN" altLang="en-US" sz="2800" dirty="0" smtClean="0"/>
              <a:t>与</a:t>
            </a:r>
            <a:r>
              <a:rPr lang="en-US" altLang="zh-CN" sz="2800" dirty="0"/>
              <a:t>transform: </a:t>
            </a:r>
            <a:r>
              <a:rPr lang="en-US" altLang="zh-CN" sz="2800" dirty="0" err="1"/>
              <a:t>translateX</a:t>
            </a:r>
            <a:r>
              <a:rPr lang="en-US" altLang="zh-CN" sz="2800" dirty="0"/>
              <a:t>(30px) </a:t>
            </a:r>
            <a:r>
              <a:rPr lang="en-US" altLang="zh-CN" sz="2800" dirty="0" err="1"/>
              <a:t>translateY</a:t>
            </a:r>
            <a:r>
              <a:rPr lang="en-US" altLang="zh-CN" sz="2800" dirty="0"/>
              <a:t>(30px) </a:t>
            </a:r>
            <a:r>
              <a:rPr lang="en-US" altLang="zh-CN" sz="2800" dirty="0" err="1"/>
              <a:t>translateZ</a:t>
            </a:r>
            <a:r>
              <a:rPr lang="en-US" altLang="zh-CN" sz="2800" dirty="0"/>
              <a:t>(30px</a:t>
            </a:r>
            <a:r>
              <a:rPr lang="en-US" altLang="zh-CN" sz="2800" dirty="0" smtClean="0"/>
              <a:t>);</a:t>
            </a:r>
            <a:r>
              <a:rPr lang="zh-CN" altLang="en-US" sz="2800" dirty="0" smtClean="0"/>
              <a:t>的效果是一样的</a:t>
            </a:r>
            <a:endParaRPr lang="en-US" altLang="zh-CN" sz="2800" dirty="0" smtClean="0"/>
          </a:p>
          <a:p>
            <a:r>
              <a:rPr lang="zh-CN" altLang="en-US" sz="2800" dirty="0" smtClean="0"/>
              <a:t>这个属性和</a:t>
            </a:r>
            <a:r>
              <a:rPr lang="en-US" altLang="zh-CN" sz="2800" dirty="0" smtClean="0"/>
              <a:t>rotate</a:t>
            </a:r>
            <a:r>
              <a:rPr lang="zh-CN" altLang="en-US" sz="2800" dirty="0" smtClean="0"/>
              <a:t>（旋转）一样的，不同的是，</a:t>
            </a:r>
            <a:r>
              <a:rPr lang="en-US" altLang="zh-CN" sz="2800" dirty="0" smtClean="0"/>
              <a:t>rotate</a:t>
            </a:r>
            <a:r>
              <a:rPr lang="zh-CN" altLang="en-US" sz="2800" dirty="0" smtClean="0"/>
              <a:t>的单位是</a:t>
            </a:r>
            <a:r>
              <a:rPr lang="en-US" altLang="zh-CN" sz="2800" dirty="0" err="1" smtClean="0"/>
              <a:t>deg</a:t>
            </a:r>
            <a:r>
              <a:rPr lang="zh-CN" altLang="en-US" sz="2800" dirty="0" smtClean="0"/>
              <a:t>（度）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22660" y="539969"/>
            <a:ext cx="3168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n-ea"/>
              </a:rPr>
              <a:t>Transform</a:t>
            </a:r>
            <a:r>
              <a:rPr lang="zh-CN" altLang="en-US" sz="3200" b="1" dirty="0">
                <a:latin typeface="+mn-ea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275094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560" y="1142248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1.transform-style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404664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Transform</a:t>
            </a:r>
            <a:r>
              <a:rPr lang="zh-CN" altLang="en-US" sz="3200" b="1" dirty="0">
                <a:latin typeface="+mn-ea"/>
              </a:rPr>
              <a:t>属性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782836" y="1787789"/>
            <a:ext cx="593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兼容性：除</a:t>
            </a:r>
            <a:r>
              <a:rPr lang="en-US" altLang="zh-CN" dirty="0" err="1" smtClean="0"/>
              <a:t>ie</a:t>
            </a:r>
            <a:r>
              <a:rPr lang="zh-CN" altLang="en-US" dirty="0" smtClean="0"/>
              <a:t>外都兼容，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79771"/>
            <a:ext cx="39909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82836" y="3717032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如果只看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轴效果不是很明显，</a:t>
            </a:r>
            <a:r>
              <a:rPr lang="zh-CN" altLang="en-US" dirty="0" smtClean="0"/>
              <a:t>只有在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轴上差别才会显示出来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1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0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257</Words>
  <Application>Microsoft Office PowerPoint</Application>
  <PresentationFormat>全屏显示(4:3)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主题​​</vt:lpstr>
      <vt:lpstr>Css3中的3D动画</vt:lpstr>
      <vt:lpstr>主要属性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万</dc:creator>
  <cp:lastModifiedBy>Administrator</cp:lastModifiedBy>
  <cp:revision>40</cp:revision>
  <dcterms:created xsi:type="dcterms:W3CDTF">2017-01-08T03:11:35Z</dcterms:created>
  <dcterms:modified xsi:type="dcterms:W3CDTF">2017-02-28T05:38:59Z</dcterms:modified>
</cp:coreProperties>
</file>