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47" r:id="rId6"/>
    <p:sldId id="531" r:id="rId7"/>
    <p:sldId id="533" r:id="rId8"/>
    <p:sldId id="534" r:id="rId9"/>
    <p:sldId id="536" r:id="rId10"/>
    <p:sldId id="537" r:id="rId11"/>
    <p:sldId id="546" r:id="rId12"/>
    <p:sldId id="548" r:id="rId13"/>
    <p:sldId id="538" r:id="rId14"/>
    <p:sldId id="539" r:id="rId15"/>
    <p:sldId id="549" r:id="rId16"/>
    <p:sldId id="54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3605" autoAdjust="0"/>
  </p:normalViewPr>
  <p:slideViewPr>
    <p:cSldViewPr snapToGrid="0">
      <p:cViewPr varScale="1">
        <p:scale>
          <a:sx n="62" d="100"/>
          <a:sy n="62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04" y="2779776"/>
            <a:ext cx="9921240" cy="1481328"/>
          </a:xfrm>
        </p:spPr>
        <p:txBody>
          <a:bodyPr/>
          <a:lstStyle/>
          <a:p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Team</a:t>
            </a:r>
            <a:b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Deblock</a:t>
            </a:r>
            <a:br>
              <a:rPr lang="en-IN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-Sumedh Sawant</a:t>
            </a: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-Sakshaat Mathur</a:t>
            </a: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-Adwait Shelar</a:t>
            </a: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-Aditi Onkar</a:t>
            </a:r>
          </a:p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-Rachit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46304"/>
            <a:ext cx="8878824" cy="1069848"/>
          </a:xfrm>
        </p:spPr>
        <p:txBody>
          <a:bodyPr/>
          <a:lstStyle/>
          <a:p>
            <a:r>
              <a:rPr lang="en-IN" sz="4000" dirty="0"/>
              <a:t>Web3 &amp; SOLIDITY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4F46F-F867-9C27-36C5-D7B610B641B8}"/>
              </a:ext>
            </a:extLst>
          </p:cNvPr>
          <p:cNvSpPr txBox="1"/>
          <p:nvPr/>
        </p:nvSpPr>
        <p:spPr>
          <a:xfrm>
            <a:off x="850392" y="1732255"/>
            <a:ext cx="8410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Web3.js is a JavaScript library that provides an interface for interacting with the Ethereum blockchain. It allows communication with Ethereum nodes, querying information from the blockchain, and sending transactions.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Solidity is a programming language specifically designed for writing smart contracts on the Ethereum platform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working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693" y="2167128"/>
            <a:ext cx="9118109" cy="25786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SOLODITY d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evelops smart contracts using the Solidity programming language. These contracts define the rules and logic of decentralized applications (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DApps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) that run on the Ethereum blockchain.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Compile the Solidity code into bytecode that can be executed on the Ethereum Virtual Machine (EVM).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Web3.js is used to deploy the compiled smart contract to the Ethereum blockchain. This involves creating a donation to deploy the contract and interacting with Ethereum nodes to include the donation in a block</a:t>
            </a:r>
            <a:endParaRPr lang="en-IN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2459AC25-360B-04D7-BF2E-1DDDE0B0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9" y="0"/>
            <a:ext cx="1054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755562"/>
            <a:ext cx="7735824" cy="1069848"/>
          </a:xfrm>
        </p:spPr>
        <p:txBody>
          <a:bodyPr/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sz="4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CryptoCares</a:t>
            </a: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1825410"/>
            <a:ext cx="7735824" cy="1133856"/>
          </a:xfrm>
        </p:spPr>
        <p:txBody>
          <a:bodyPr/>
          <a:lstStyle/>
          <a:p>
            <a:r>
              <a:rPr lang="en-IN" dirty="0"/>
              <a:t>Easy GUI</a:t>
            </a:r>
          </a:p>
          <a:p>
            <a:r>
              <a:rPr lang="en-IN" dirty="0"/>
              <a:t>Transparency and Privacy maintained</a:t>
            </a:r>
          </a:p>
          <a:p>
            <a:r>
              <a:rPr lang="en-IN" dirty="0"/>
              <a:t>Donors and charities can track their money, know about their past donations, etc.</a:t>
            </a:r>
          </a:p>
          <a:p>
            <a:r>
              <a:rPr lang="en-IN" dirty="0"/>
              <a:t>Efficient and easy way for charities to raise money and philanthropists to donate money</a:t>
            </a:r>
          </a:p>
          <a:p>
            <a:r>
              <a:rPr lang="en-IN" dirty="0"/>
              <a:t>Blockchain technology provides a decentralised approach, thus removing the middle man</a:t>
            </a:r>
          </a:p>
          <a:p>
            <a:r>
              <a:rPr lang="en-IN" dirty="0"/>
              <a:t>Can be used globally thanks to Blockchain</a:t>
            </a:r>
          </a:p>
          <a:p>
            <a:r>
              <a:rPr lang="en-IN" dirty="0"/>
              <a:t>More safe and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-TEAM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DeBlock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24D6D-8E2B-A03A-4E87-9E63E92B5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714C3-E8B3-BF67-3560-6A8BBE4BA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5CB1D-53C4-07E3-9E6A-8D7EF5A9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4" y="-1448656"/>
            <a:ext cx="6149508" cy="99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32004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101852"/>
            <a:ext cx="6422136" cy="3282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Aim</a:t>
            </a:r>
          </a:p>
          <a:p>
            <a:pPr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</a:t>
            </a:r>
          </a:p>
          <a:p>
            <a:pPr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dirty="0"/>
              <a:t>Home Page</a:t>
            </a:r>
            <a:endParaRPr lang="en-US" dirty="0"/>
          </a:p>
          <a:p>
            <a:pPr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dirty="0"/>
              <a:t>Web3 &amp; SOLIDITY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Working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CryptoCares</a:t>
            </a:r>
            <a:r>
              <a:rPr lang="en-US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770972"/>
            <a:ext cx="7735824" cy="1069848"/>
          </a:xfrm>
        </p:spPr>
        <p:txBody>
          <a:bodyPr/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143908"/>
            <a:ext cx="7735824" cy="1133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-Using Blockchain and cryptocurrency to raise money, organise campaigns and donate to various charities around the globe.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-Providing transparency to individuals and charities regarding their donations, money and personal information.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-Revolutionising philanthropy by taking an efficient, transparent and impactful step powered by Blockchain for the betterment of our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190894"/>
            <a:ext cx="9144000" cy="1069848"/>
          </a:xfrm>
        </p:spPr>
        <p:txBody>
          <a:bodyPr/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1553864"/>
            <a:ext cx="7068312" cy="758952"/>
          </a:xfrm>
        </p:spPr>
        <p:txBody>
          <a:bodyPr/>
          <a:lstStyle/>
          <a:p>
            <a:r>
              <a:rPr lang="en-IN" dirty="0"/>
              <a:t>Our website </a:t>
            </a:r>
            <a:r>
              <a:rPr lang="en-IN" dirty="0" err="1"/>
              <a:t>CryptoCares</a:t>
            </a:r>
            <a:r>
              <a:rPr lang="en-IN" dirty="0"/>
              <a:t> will have an easy-to-read interface that can be interpreted by anyone.</a:t>
            </a:r>
          </a:p>
          <a:p>
            <a:r>
              <a:rPr lang="en-IN" dirty="0"/>
              <a:t>The homepage will have the information for all the current charities enlisted and the option for creating one.</a:t>
            </a:r>
          </a:p>
          <a:p>
            <a:r>
              <a:rPr lang="en-IN" dirty="0"/>
              <a:t>The user can easily select the charity and the amount they wish to donate.</a:t>
            </a:r>
          </a:p>
          <a:p>
            <a:r>
              <a:rPr lang="en-IN" dirty="0"/>
              <a:t>User and the charity will be given complete privacy over their data and transaction , ensuring that we keep transparency between everyone.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28975"/>
            <a:ext cx="9994392" cy="1069848"/>
          </a:xfrm>
        </p:spPr>
        <p:txBody>
          <a:bodyPr/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BE6B04-BCE6-05A2-360C-DED702413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59" y="1221871"/>
            <a:ext cx="7703281" cy="4968617"/>
          </a:xfr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CryptoCares</a:t>
            </a:r>
            <a:r>
              <a:rPr lang="en-US" dirty="0"/>
              <a:t>: Building Futures, One Digital Coin at a Time.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150" y="4598060"/>
            <a:ext cx="2843784" cy="448056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DeBlock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3" y="400590"/>
            <a:ext cx="8878824" cy="1069848"/>
          </a:xfrm>
        </p:spPr>
        <p:txBody>
          <a:bodyPr/>
          <a:lstStyle/>
          <a:p>
            <a:r>
              <a:rPr lang="en-IN" sz="4000" dirty="0"/>
              <a:t>Home Page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756A3E-CB9F-8989-820D-192CDB02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94" y="1677616"/>
            <a:ext cx="8967993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796373-0990-A9B6-2431-75D649A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32"/>
            <a:ext cx="12192000" cy="63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Segoe UI Light</vt:lpstr>
      <vt:lpstr>Söhne</vt:lpstr>
      <vt:lpstr>Tw Cen MT</vt:lpstr>
      <vt:lpstr>Office Theme</vt:lpstr>
      <vt:lpstr>Team Deblock </vt:lpstr>
      <vt:lpstr>PowerPoint Presentation</vt:lpstr>
      <vt:lpstr>CONTENTS</vt:lpstr>
      <vt:lpstr>Our Aim</vt:lpstr>
      <vt:lpstr>How ?</vt:lpstr>
      <vt:lpstr>Algorithm</vt:lpstr>
      <vt:lpstr>CryptoCares: Building Futures, One Digital Coin at a Time. </vt:lpstr>
      <vt:lpstr>Home Page</vt:lpstr>
      <vt:lpstr>PowerPoint Presentation</vt:lpstr>
      <vt:lpstr>Web3 &amp; SOLIDITY</vt:lpstr>
      <vt:lpstr>working</vt:lpstr>
      <vt:lpstr>PowerPoint Presentation</vt:lpstr>
      <vt:lpstr>Why CryptoCares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2024-01-31T04:44:44Z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