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91" r:id="rId2"/>
    <p:sldId id="256" r:id="rId3"/>
    <p:sldId id="257" r:id="rId4"/>
    <p:sldId id="258" r:id="rId5"/>
    <p:sldId id="259" r:id="rId6"/>
    <p:sldId id="260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17"/>
    <p:restoredTop sz="96405"/>
  </p:normalViewPr>
  <p:slideViewPr>
    <p:cSldViewPr snapToGrid="0">
      <p:cViewPr varScale="1">
        <p:scale>
          <a:sx n="113" d="100"/>
          <a:sy n="113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690A-B0C6-DA47-9798-2181CC6B6BFA}" type="datetimeFigureOut">
              <a:rPr lang="en-HT" smtClean="0"/>
              <a:t>29/04/2024</a:t>
            </a:fld>
            <a:endParaRPr lang="en-H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7BAA-711B-D142-9A15-9B57DB99B5A5}" type="slidenum">
              <a:rPr lang="en-HT" smtClean="0"/>
              <a:t>‹#›</a:t>
            </a:fld>
            <a:endParaRPr lang="en-HT"/>
          </a:p>
        </p:txBody>
      </p:sp>
    </p:spTree>
    <p:extLst>
      <p:ext uri="{BB962C8B-B14F-4D97-AF65-F5344CB8AC3E}">
        <p14:creationId xmlns:p14="http://schemas.microsoft.com/office/powerpoint/2010/main" val="359069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2F58-3B90-3B77-A257-AC770085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058847"/>
            <a:ext cx="8082844" cy="1033815"/>
          </a:xfrm>
        </p:spPr>
        <p:txBody>
          <a:bodyPr>
            <a:normAutofit/>
          </a:bodyPr>
          <a:lstStyle/>
          <a:p>
            <a:r>
              <a:rPr lang="en-US" dirty="0"/>
              <a:t>Adopt-a-Well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E604-C2B1-9388-4721-CD77E46B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6AFE2-85E3-A16D-1222-9907F34D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" y="87002"/>
            <a:ext cx="7772400" cy="30704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8E2A1-E55F-8884-ECD8-AD5830AE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3" y="4135308"/>
            <a:ext cx="7772400" cy="2635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52A6A-F3FB-DFA3-242A-42FF1A90F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76" y="2524814"/>
            <a:ext cx="1848895" cy="12652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A84750-8231-AECE-54B7-631B3747846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720781" y="914400"/>
            <a:ext cx="2399043" cy="16104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1E92B2-3745-B626-32EE-7979BC93C4A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720781" y="3790028"/>
            <a:ext cx="2399043" cy="6220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A6F25A-D3F3-80BB-C81B-F87DB0DD17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19824" y="3790028"/>
            <a:ext cx="600389" cy="1244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1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62FB57-710E-0FF5-E9D7-604F4376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3" y="178737"/>
            <a:ext cx="7772400" cy="25800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CB74B96-4901-0836-83C0-C5FBE918F523}"/>
              </a:ext>
            </a:extLst>
          </p:cNvPr>
          <p:cNvGrpSpPr/>
          <p:nvPr/>
        </p:nvGrpSpPr>
        <p:grpSpPr>
          <a:xfrm>
            <a:off x="1117880" y="1997183"/>
            <a:ext cx="7761401" cy="2615184"/>
            <a:chOff x="1117880" y="2210022"/>
            <a:chExt cx="7761401" cy="26151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02AA7D-CFED-FDE6-0562-45E8BAF36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880" y="2210022"/>
              <a:ext cx="7761401" cy="261518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778586-CD70-8498-C0AD-F768D92080A1}"/>
                </a:ext>
              </a:extLst>
            </p:cNvPr>
            <p:cNvSpPr/>
            <p:nvPr/>
          </p:nvSpPr>
          <p:spPr>
            <a:xfrm>
              <a:off x="6345622" y="4309303"/>
              <a:ext cx="2468880" cy="365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5E8E33-12CD-A09F-4DF7-3BECCF93855C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7062952" y="3197833"/>
              <a:ext cx="517110" cy="11114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6959BC-24E7-5028-D2A9-D35C05F0B5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8028" y="2732900"/>
              <a:ext cx="1844565" cy="3413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79CC790-35A2-5A7A-09F4-7ED7E58DBD4D}"/>
                </a:ext>
              </a:extLst>
            </p:cNvPr>
            <p:cNvSpPr/>
            <p:nvPr/>
          </p:nvSpPr>
          <p:spPr>
            <a:xfrm>
              <a:off x="1232340" y="4351285"/>
              <a:ext cx="2468880" cy="365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3B89F2B-7FE5-226E-7C8C-50F12592DF0D}"/>
                </a:ext>
              </a:extLst>
            </p:cNvPr>
            <p:cNvSpPr/>
            <p:nvPr/>
          </p:nvSpPr>
          <p:spPr>
            <a:xfrm>
              <a:off x="3788981" y="4313447"/>
              <a:ext cx="2468880" cy="365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805E9E-C12D-EE5C-ABCD-DBAADC5A9713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145032" y="2903588"/>
              <a:ext cx="878389" cy="140985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250F80-C01C-A8CB-3610-99D441631CD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2272791" y="3302876"/>
              <a:ext cx="193989" cy="10484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353C797-4356-8B0C-EE83-ECA414F24B0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42" y="4796246"/>
            <a:ext cx="1736358" cy="192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95657A-CC07-3A0A-5EA0-B5C68AC14A1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57098" y="4796246"/>
            <a:ext cx="1737360" cy="192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B130333-975B-6F7E-84B7-D1B80237062E}"/>
              </a:ext>
            </a:extLst>
          </p:cNvPr>
          <p:cNvSpPr txBox="1"/>
          <p:nvPr/>
        </p:nvSpPr>
        <p:spPr>
          <a:xfrm>
            <a:off x="4556098" y="5571700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Bricourt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10B94-D953-99F8-19A4-6D8567479CAE}"/>
              </a:ext>
            </a:extLst>
          </p:cNvPr>
          <p:cNvSpPr txBox="1"/>
          <p:nvPr/>
        </p:nvSpPr>
        <p:spPr>
          <a:xfrm>
            <a:off x="2012130" y="5571700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Gwayav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B1DFFB-B459-24E7-A9F8-5D95CA1BC16C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2466421" y="4504206"/>
            <a:ext cx="359" cy="292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B3D091-3BEB-EAFF-DCE2-15E56E8658BC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023421" y="4466368"/>
            <a:ext cx="2357" cy="329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7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05B6A-B658-F283-167F-7E58FA40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7" y="4120392"/>
            <a:ext cx="7772400" cy="148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8E2A1-E55F-8884-ECD8-AD5830AE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3" y="276002"/>
            <a:ext cx="7772400" cy="2635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1E92B2-3745-B626-32EE-7979BC93C4A9}"/>
              </a:ext>
            </a:extLst>
          </p:cNvPr>
          <p:cNvCxnSpPr>
            <a:cxnSpLocks/>
          </p:cNvCxnSpPr>
          <p:nvPr/>
        </p:nvCxnSpPr>
        <p:spPr>
          <a:xfrm flipH="1">
            <a:off x="1492624" y="605118"/>
            <a:ext cx="322729" cy="39265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A6F25A-D3F3-80BB-C81B-F87DB0DD17D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815353" y="605118"/>
            <a:ext cx="2864814" cy="35152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58C148-535C-CC62-DAEA-3DE7D861142D}"/>
              </a:ext>
            </a:extLst>
          </p:cNvPr>
          <p:cNvCxnSpPr>
            <a:cxnSpLocks/>
          </p:cNvCxnSpPr>
          <p:nvPr/>
        </p:nvCxnSpPr>
        <p:spPr>
          <a:xfrm>
            <a:off x="1815353" y="605118"/>
            <a:ext cx="4437529" cy="3844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CE0A6E3-645C-251E-3A62-1CF430B0055A}"/>
              </a:ext>
            </a:extLst>
          </p:cNvPr>
          <p:cNvSpPr/>
          <p:nvPr/>
        </p:nvSpPr>
        <p:spPr>
          <a:xfrm>
            <a:off x="6059836" y="1529288"/>
            <a:ext cx="1207238" cy="365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53EA12-5BFB-BAD2-56EA-92624436DB06}"/>
              </a:ext>
            </a:extLst>
          </p:cNvPr>
          <p:cNvGrpSpPr/>
          <p:nvPr/>
        </p:nvGrpSpPr>
        <p:grpSpPr>
          <a:xfrm>
            <a:off x="112119" y="124748"/>
            <a:ext cx="7772400" cy="2635690"/>
            <a:chOff x="834013" y="276002"/>
            <a:chExt cx="7772400" cy="26356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98E2A1-E55F-8884-ECD8-AD5830AEF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013" y="276002"/>
              <a:ext cx="7772400" cy="263569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CE0A6E3-645C-251E-3A62-1CF430B0055A}"/>
                </a:ext>
              </a:extLst>
            </p:cNvPr>
            <p:cNvSpPr/>
            <p:nvPr/>
          </p:nvSpPr>
          <p:spPr>
            <a:xfrm>
              <a:off x="6028778" y="1870051"/>
              <a:ext cx="1207238" cy="1443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5D5030-7D98-60CC-9BC6-7C206163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94" y="2578412"/>
            <a:ext cx="7772400" cy="2502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D320B4-BF3B-71E0-3395-A7C5407CD2C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818294" y="1718797"/>
            <a:ext cx="488590" cy="8596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E4262E1-4FA9-9F2C-0444-C6F72D279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5196246"/>
            <a:ext cx="1502993" cy="15674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07AD0F-2CB9-3850-CF83-CA21B0BDA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314" y="5337427"/>
            <a:ext cx="3789570" cy="12850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C075B6-011F-6DA8-F248-0C981D2DC342}"/>
              </a:ext>
            </a:extLst>
          </p:cNvPr>
          <p:cNvCxnSpPr>
            <a:cxnSpLocks/>
          </p:cNvCxnSpPr>
          <p:nvPr/>
        </p:nvCxnSpPr>
        <p:spPr>
          <a:xfrm flipH="1">
            <a:off x="6424654" y="4172461"/>
            <a:ext cx="1160890" cy="17680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FF72B5-05B6-DB1B-A4DA-D4E5E9364180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 flipV="1">
            <a:off x="5306884" y="5979949"/>
            <a:ext cx="455741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032494-66A6-9008-4EA2-29F7DDB0A06E}"/>
              </a:ext>
            </a:extLst>
          </p:cNvPr>
          <p:cNvSpPr/>
          <p:nvPr/>
        </p:nvSpPr>
        <p:spPr>
          <a:xfrm>
            <a:off x="112119" y="368400"/>
            <a:ext cx="1207238" cy="14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E2A1-E55F-8884-ECD8-AD5830AE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" y="0"/>
            <a:ext cx="7772400" cy="2635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7649F-6B06-2596-B3BA-0C934D9C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83" y="2052101"/>
            <a:ext cx="7772400" cy="27537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9DC651-A444-6AB3-C525-72CDB8D3C297}"/>
              </a:ext>
            </a:extLst>
          </p:cNvPr>
          <p:cNvSpPr/>
          <p:nvPr/>
        </p:nvSpPr>
        <p:spPr>
          <a:xfrm>
            <a:off x="5359162" y="1711613"/>
            <a:ext cx="1049471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924A15-BCE1-DA22-2122-3D42448EED81}"/>
              </a:ext>
            </a:extLst>
          </p:cNvPr>
          <p:cNvSpPr/>
          <p:nvPr/>
        </p:nvSpPr>
        <p:spPr>
          <a:xfrm>
            <a:off x="147917" y="226045"/>
            <a:ext cx="1049471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92AE2C-7C93-F1D8-4638-9DA498925CD2}"/>
              </a:ext>
            </a:extLst>
          </p:cNvPr>
          <p:cNvCxnSpPr>
            <a:cxnSpLocks/>
          </p:cNvCxnSpPr>
          <p:nvPr/>
        </p:nvCxnSpPr>
        <p:spPr>
          <a:xfrm flipH="1">
            <a:off x="3212327" y="1711613"/>
            <a:ext cx="2146835" cy="5624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E3897AB-A817-132C-F5FB-58CA79513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97" y="5162193"/>
            <a:ext cx="1879247" cy="15109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67501B-93C4-CEA9-1BA6-E119F60D9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922" y="5417923"/>
            <a:ext cx="3276545" cy="9994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8CBE4D-5147-19BF-1751-5B4404E5649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823521" y="2941983"/>
            <a:ext cx="714316" cy="2220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19F9B4-D5F4-D9BE-2CF2-635AD7659B5A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5248467" y="5917662"/>
            <a:ext cx="63543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964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{CBF1E924-B9DB-4041-BA81-B1CBA651A201}tf10001120</Template>
  <TotalTime>289</TotalTime>
  <Words>4</Words>
  <Application>Microsoft Macintosh PowerPoint</Application>
  <PresentationFormat>Letter Paper (8.5x11 in)</PresentationFormat>
  <Paragraphs>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Adopt-a-Well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Hunt</dc:creator>
  <cp:lastModifiedBy>Alexandro_ Disla</cp:lastModifiedBy>
  <cp:revision>4</cp:revision>
  <dcterms:created xsi:type="dcterms:W3CDTF">2024-03-14T13:36:03Z</dcterms:created>
  <dcterms:modified xsi:type="dcterms:W3CDTF">2024-04-29T17:49:47Z</dcterms:modified>
</cp:coreProperties>
</file>