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91" r:id="rId2"/>
    <p:sldId id="292" r:id="rId3"/>
    <p:sldId id="295" r:id="rId4"/>
    <p:sldId id="293" r:id="rId5"/>
    <p:sldId id="296" r:id="rId6"/>
    <p:sldId id="294" r:id="rId7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47"/>
    <p:restoredTop sz="96405"/>
  </p:normalViewPr>
  <p:slideViewPr>
    <p:cSldViewPr snapToGrid="0">
      <p:cViewPr>
        <p:scale>
          <a:sx n="100" d="100"/>
          <a:sy n="100" d="100"/>
        </p:scale>
        <p:origin x="8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B690A-B0C6-DA47-9798-2181CC6B6BFA}" type="datetimeFigureOut">
              <a:rPr lang="en-HT" smtClean="0"/>
              <a:t>29/04/2024</a:t>
            </a:fld>
            <a:endParaRPr lang="en-H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7BAA-711B-D142-9A15-9B57DB99B5A5}" type="slidenum">
              <a:rPr lang="en-HT" smtClean="0"/>
              <a:t>‹#›</a:t>
            </a:fld>
            <a:endParaRPr lang="en-HT"/>
          </a:p>
        </p:txBody>
      </p:sp>
    </p:spTree>
    <p:extLst>
      <p:ext uri="{BB962C8B-B14F-4D97-AF65-F5344CB8AC3E}">
        <p14:creationId xmlns:p14="http://schemas.microsoft.com/office/powerpoint/2010/main" val="3590696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8B7F1-0365-8E43-90F8-3CBD0C26FD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12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50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2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7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12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0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0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1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F67886-02FF-014E-8095-52A278DCA051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6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2F58-3B90-3B77-A257-AC7700855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058847"/>
            <a:ext cx="8082844" cy="1033815"/>
          </a:xfrm>
        </p:spPr>
        <p:txBody>
          <a:bodyPr>
            <a:normAutofit/>
          </a:bodyPr>
          <a:lstStyle/>
          <a:p>
            <a:r>
              <a:rPr lang="en-US" dirty="0"/>
              <a:t>COMMUNE ACTION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6E604-C2B1-9388-4721-CD77E46B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5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754B-D4F1-78AE-C224-AB56FCE8A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514152"/>
          </a:xfrm>
        </p:spPr>
        <p:txBody>
          <a:bodyPr>
            <a:normAutofit fontScale="90000"/>
          </a:bodyPr>
          <a:lstStyle/>
          <a:p>
            <a:pPr algn="just"/>
            <a:r>
              <a:rPr lang="en-HT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8382-1570-3F18-B94A-71A0F8E3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T" dirty="0"/>
              <a:t>1. HANWASH home page</a:t>
            </a:r>
          </a:p>
          <a:p>
            <a:r>
              <a:rPr lang="en-HT" dirty="0"/>
              <a:t>I.a.  Access the Commnune Action Plan console</a:t>
            </a:r>
          </a:p>
          <a:p>
            <a:r>
              <a:rPr lang="en-HT" dirty="0"/>
              <a:t>I.b Overview of the Console</a:t>
            </a:r>
          </a:p>
        </p:txBody>
      </p:sp>
    </p:spTree>
    <p:extLst>
      <p:ext uri="{BB962C8B-B14F-4D97-AF65-F5344CB8AC3E}">
        <p14:creationId xmlns:p14="http://schemas.microsoft.com/office/powerpoint/2010/main" val="212064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0B4D-3955-572C-83FC-9F320D94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52" y="3154816"/>
            <a:ext cx="6940296" cy="864456"/>
          </a:xfrm>
        </p:spPr>
        <p:txBody>
          <a:bodyPr/>
          <a:lstStyle/>
          <a:p>
            <a:r>
              <a:rPr lang="en-HT" dirty="0"/>
              <a:t>H</a:t>
            </a:r>
            <a:r>
              <a:rPr lang="en-US" dirty="0"/>
              <a:t>a</a:t>
            </a:r>
            <a:r>
              <a:rPr lang="en-HT" dirty="0"/>
              <a:t>nwash &amp; 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4403-D669-E4BB-8026-97F9AC024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561441"/>
          </a:xfrm>
        </p:spPr>
        <p:txBody>
          <a:bodyPr/>
          <a:lstStyle/>
          <a:p>
            <a:pPr algn="just"/>
            <a:r>
              <a:rPr lang="en-HT" dirty="0"/>
              <a:t>Accessibility of the platform</a:t>
            </a:r>
          </a:p>
        </p:txBody>
      </p:sp>
    </p:spTree>
    <p:extLst>
      <p:ext uri="{BB962C8B-B14F-4D97-AF65-F5344CB8AC3E}">
        <p14:creationId xmlns:p14="http://schemas.microsoft.com/office/powerpoint/2010/main" val="266666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C145-C070-FB2E-2A30-C522C433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T" dirty="0"/>
              <a:t>Hanwash HOME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D2EFCC-E9A0-CA5F-4BF0-504E3965A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5865" y="2470669"/>
            <a:ext cx="4323049" cy="2293242"/>
          </a:xfrm>
          <a:ln>
            <a:solidFill>
              <a:schemeClr val="accent1"/>
            </a:solidFill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2ADE7-3B18-F919-87E2-9305A660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44" y="4046629"/>
            <a:ext cx="3454400" cy="717282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algn="l"/>
            <a:r>
              <a:rPr lang="en-HT" sz="1900" dirty="0"/>
              <a:t>URL LINK </a:t>
            </a:r>
            <a:r>
              <a:rPr lang="en-HT" sz="3300" dirty="0"/>
              <a:t>: </a:t>
            </a:r>
            <a:r>
              <a:rPr lang="en-HT" sz="2500" dirty="0"/>
              <a:t>   </a:t>
            </a:r>
            <a:r>
              <a:rPr lang="en-US" sz="2500" dirty="0"/>
              <a:t>http://</a:t>
            </a:r>
            <a:r>
              <a:rPr lang="en-US" sz="2500" dirty="0" err="1"/>
              <a:t>go.mwater.co</a:t>
            </a:r>
            <a:r>
              <a:rPr lang="en-US" sz="2500" dirty="0"/>
              <a:t>/</a:t>
            </a:r>
            <a:r>
              <a:rPr lang="en-US" sz="2500" dirty="0" err="1"/>
              <a:t>hanwash</a:t>
            </a:r>
            <a:endParaRPr lang="en-US" sz="2500" dirty="0"/>
          </a:p>
          <a:p>
            <a:pPr algn="l"/>
            <a:endParaRPr lang="en-HT" dirty="0"/>
          </a:p>
        </p:txBody>
      </p:sp>
    </p:spTree>
    <p:extLst>
      <p:ext uri="{BB962C8B-B14F-4D97-AF65-F5344CB8AC3E}">
        <p14:creationId xmlns:p14="http://schemas.microsoft.com/office/powerpoint/2010/main" val="158104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2A45-6909-629F-A93C-735BF3A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570597"/>
          </a:xfrm>
        </p:spPr>
        <p:txBody>
          <a:bodyPr>
            <a:normAutofit fontScale="90000"/>
          </a:bodyPr>
          <a:lstStyle/>
          <a:p>
            <a:r>
              <a:rPr lang="en-HT" dirty="0"/>
              <a:t>Access The CAP &amp; Login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CE9B6B-406D-EF08-4671-3A4AAAD3C2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022" y="3131283"/>
            <a:ext cx="4418409" cy="2343828"/>
          </a:xfrm>
          <a:ln>
            <a:solidFill>
              <a:schemeClr val="accent1"/>
            </a:solidFill>
          </a:ln>
        </p:spPr>
      </p:pic>
      <p:pic>
        <p:nvPicPr>
          <p:cNvPr id="13" name="Content Placeholder 12" descr="Cursor">
            <a:extLst>
              <a:ext uri="{FF2B5EF4-FFF2-40B4-BE49-F238E27FC236}">
                <a16:creationId xmlns:a16="http://schemas.microsoft.com/office/drawing/2014/main" id="{CD3C9149-30CD-CD31-5144-BDF08C3CC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560" y="5103805"/>
            <a:ext cx="217230" cy="2172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A14E57-0D36-8312-9DC3-B2294469FCC1}"/>
              </a:ext>
            </a:extLst>
          </p:cNvPr>
          <p:cNvSpPr/>
          <p:nvPr/>
        </p:nvSpPr>
        <p:spPr>
          <a:xfrm>
            <a:off x="3716687" y="3172178"/>
            <a:ext cx="776291" cy="1580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8B9D21-37D3-3E45-AC54-E4F63F23B43E}"/>
              </a:ext>
            </a:extLst>
          </p:cNvPr>
          <p:cNvSpPr txBox="1"/>
          <p:nvPr/>
        </p:nvSpPr>
        <p:spPr>
          <a:xfrm>
            <a:off x="3421532" y="2056286"/>
            <a:ext cx="11131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T" sz="1200" dirty="0"/>
              <a:t>Not Logged in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417473-33DF-686E-F1D9-C957BF17BC61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104832" y="2333285"/>
            <a:ext cx="1" cy="83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9F928-1710-0F18-92A9-0BBCB6699C1E}"/>
              </a:ext>
            </a:extLst>
          </p:cNvPr>
          <p:cNvSpPr/>
          <p:nvPr/>
        </p:nvSpPr>
        <p:spPr>
          <a:xfrm>
            <a:off x="201168" y="5020056"/>
            <a:ext cx="850392" cy="1463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261D07-62C0-4C63-EF34-D53D22BD7148}"/>
              </a:ext>
            </a:extLst>
          </p:cNvPr>
          <p:cNvCxnSpPr>
            <a:cxnSpLocks/>
          </p:cNvCxnSpPr>
          <p:nvPr/>
        </p:nvCxnSpPr>
        <p:spPr>
          <a:xfrm flipV="1">
            <a:off x="1173706" y="2333285"/>
            <a:ext cx="313906" cy="283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7DD5B9-44F8-B9B1-3F31-172FAED19B0F}"/>
              </a:ext>
            </a:extLst>
          </p:cNvPr>
          <p:cNvSpPr txBox="1"/>
          <p:nvPr/>
        </p:nvSpPr>
        <p:spPr>
          <a:xfrm>
            <a:off x="774709" y="2056286"/>
            <a:ext cx="17017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T" sz="1200" dirty="0"/>
              <a:t>Click on the CAP url link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E8652A-3C26-3599-08A7-48913E506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3612" y="3131283"/>
            <a:ext cx="4440388" cy="2343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4A585AA-9CB2-EFAF-BB07-76CA46550B48}"/>
              </a:ext>
            </a:extLst>
          </p:cNvPr>
          <p:cNvSpPr/>
          <p:nvPr/>
        </p:nvSpPr>
        <p:spPr>
          <a:xfrm>
            <a:off x="5600700" y="3606800"/>
            <a:ext cx="2794000" cy="14132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D0EEA-2F09-AFA5-DCE6-D0EBEA8C970F}"/>
              </a:ext>
            </a:extLst>
          </p:cNvPr>
          <p:cNvSpPr txBox="1"/>
          <p:nvPr/>
        </p:nvSpPr>
        <p:spPr>
          <a:xfrm>
            <a:off x="5560613" y="1943100"/>
            <a:ext cx="2726385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HT" sz="1200" dirty="0"/>
              <a:t>P</a:t>
            </a:r>
            <a:r>
              <a:rPr lang="en-US" sz="1200" dirty="0"/>
              <a:t>l</a:t>
            </a:r>
            <a:r>
              <a:rPr lang="en-HT" sz="1200" dirty="0"/>
              <a:t>ease enter your Credentials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850CCD-1B8E-3AA9-BBD7-9666639DB0E5}"/>
              </a:ext>
            </a:extLst>
          </p:cNvPr>
          <p:cNvCxnSpPr>
            <a:stCxn id="22" idx="0"/>
            <a:endCxn id="25" idx="2"/>
          </p:cNvCxnSpPr>
          <p:nvPr/>
        </p:nvCxnSpPr>
        <p:spPr>
          <a:xfrm flipV="1">
            <a:off x="6923806" y="2220099"/>
            <a:ext cx="0" cy="91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49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8230D-ABE7-223A-0F50-14DC8DB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045" y="964692"/>
            <a:ext cx="5937755" cy="525441"/>
          </a:xfrm>
        </p:spPr>
        <p:txBody>
          <a:bodyPr>
            <a:normAutofit fontScale="90000"/>
          </a:bodyPr>
          <a:lstStyle/>
          <a:p>
            <a:r>
              <a:rPr lang="en-HT" dirty="0"/>
              <a:t>CAP Console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C6F9E-048C-DEC9-8B48-6604E73D0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956" y="2122311"/>
            <a:ext cx="4040307" cy="4391378"/>
          </a:xfrm>
        </p:spPr>
        <p:txBody>
          <a:bodyPr/>
          <a:lstStyle/>
          <a:p>
            <a:endParaRPr lang="en-HT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C0A03-9C8D-1764-4D10-0F9890CF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3736" y="2122311"/>
            <a:ext cx="4040307" cy="4391378"/>
          </a:xfrm>
        </p:spPr>
        <p:txBody>
          <a:bodyPr/>
          <a:lstStyle/>
          <a:p>
            <a:endParaRPr lang="en-HT"/>
          </a:p>
        </p:txBody>
      </p:sp>
    </p:spTree>
    <p:extLst>
      <p:ext uri="{BB962C8B-B14F-4D97-AF65-F5344CB8AC3E}">
        <p14:creationId xmlns:p14="http://schemas.microsoft.com/office/powerpoint/2010/main" val="39650470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{CBF1E924-B9DB-4041-BA81-B1CBA651A201}tf10001120</Template>
  <TotalTime>177</TotalTime>
  <Words>76</Words>
  <Application>Microsoft Macintosh PowerPoint</Application>
  <PresentationFormat>Letter Paper (8.5x11 in)</PresentationFormat>
  <Paragraphs>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COMMUNE ACTION PLAN</vt:lpstr>
      <vt:lpstr>Table of COntent</vt:lpstr>
      <vt:lpstr>Hanwash &amp; CAP</vt:lpstr>
      <vt:lpstr>Hanwash HOME</vt:lpstr>
      <vt:lpstr>Access The CAP &amp; Login process</vt:lpstr>
      <vt:lpstr>CAP Console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Hunt</dc:creator>
  <cp:lastModifiedBy>Alexandro_ Disla</cp:lastModifiedBy>
  <cp:revision>4</cp:revision>
  <dcterms:created xsi:type="dcterms:W3CDTF">2024-03-14T13:36:03Z</dcterms:created>
  <dcterms:modified xsi:type="dcterms:W3CDTF">2024-04-29T15:58:45Z</dcterms:modified>
</cp:coreProperties>
</file>