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18"/>
    <p:restoredTop sz="96405"/>
  </p:normalViewPr>
  <p:slideViewPr>
    <p:cSldViewPr snapToGrid="0">
      <p:cViewPr>
        <p:scale>
          <a:sx n="160" d="100"/>
          <a:sy n="160" d="100"/>
        </p:scale>
        <p:origin x="31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9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3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0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6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5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4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5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7886-02FF-014E-8095-52A278DCA05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8FE5-0565-CA44-B71D-0F7D5B777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E6AFE2-85E3-A16D-1222-9907F34D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" y="87002"/>
            <a:ext cx="7772400" cy="30704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8E2A1-E55F-8884-ECD8-AD5830AE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13" y="4135308"/>
            <a:ext cx="7772400" cy="2635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52A6A-F3FB-DFA3-242A-42FF1A90F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376" y="2524814"/>
            <a:ext cx="1848895" cy="126521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A84750-8231-AECE-54B7-631B3747846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1720781" y="914400"/>
            <a:ext cx="2399043" cy="16104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1E92B2-3745-B626-32EE-7979BC93C4A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720781" y="3790028"/>
            <a:ext cx="2399043" cy="62209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A6F25A-D3F3-80BB-C81B-F87DB0DD17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119824" y="3790028"/>
            <a:ext cx="600389" cy="12441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1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62FB57-710E-0FF5-E9D7-604F43761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" y="81931"/>
            <a:ext cx="7772400" cy="258002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CCB74B96-4901-0836-83C0-C5FBE918F523}"/>
              </a:ext>
            </a:extLst>
          </p:cNvPr>
          <p:cNvGrpSpPr/>
          <p:nvPr/>
        </p:nvGrpSpPr>
        <p:grpSpPr>
          <a:xfrm>
            <a:off x="1117880" y="1997183"/>
            <a:ext cx="7761401" cy="2615184"/>
            <a:chOff x="1117880" y="2210022"/>
            <a:chExt cx="7761401" cy="261518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002AA7D-CFED-FDE6-0562-45E8BAF36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7880" y="2210022"/>
              <a:ext cx="7761401" cy="261518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C2778586-CD70-8498-C0AD-F768D92080A1}"/>
                </a:ext>
              </a:extLst>
            </p:cNvPr>
            <p:cNvSpPr/>
            <p:nvPr/>
          </p:nvSpPr>
          <p:spPr>
            <a:xfrm>
              <a:off x="6345622" y="4309303"/>
              <a:ext cx="2468880" cy="3657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C5E8E33-12CD-A09F-4DF7-3BECCF93855C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 flipV="1">
              <a:off x="7062952" y="3197833"/>
              <a:ext cx="517110" cy="111147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A6959BC-24E7-5028-D2A9-D35C05F0B5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8028" y="2732900"/>
              <a:ext cx="1844565" cy="34137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79CC790-35A2-5A7A-09F4-7ED7E58DBD4D}"/>
                </a:ext>
              </a:extLst>
            </p:cNvPr>
            <p:cNvSpPr/>
            <p:nvPr/>
          </p:nvSpPr>
          <p:spPr>
            <a:xfrm>
              <a:off x="1232340" y="4351285"/>
              <a:ext cx="2468880" cy="3657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3B89F2B-7FE5-226E-7C8C-50F12592DF0D}"/>
                </a:ext>
              </a:extLst>
            </p:cNvPr>
            <p:cNvSpPr/>
            <p:nvPr/>
          </p:nvSpPr>
          <p:spPr>
            <a:xfrm>
              <a:off x="3788981" y="4313447"/>
              <a:ext cx="2468880" cy="3657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805E9E-C12D-EE5C-ABCD-DBAADC5A9713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4145032" y="2903588"/>
              <a:ext cx="878389" cy="140985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250F80-C01C-A8CB-3610-99D441631CDC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 flipV="1">
              <a:off x="2272791" y="3302876"/>
              <a:ext cx="193989" cy="1048409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353C797-4356-8B0C-EE83-ECA414F24B0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98242" y="4796246"/>
            <a:ext cx="1736358" cy="192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95657A-CC07-3A0A-5EA0-B5C68AC14A15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4157098" y="4796246"/>
            <a:ext cx="1737360" cy="1920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B130333-975B-6F7E-84B7-D1B80237062E}"/>
              </a:ext>
            </a:extLst>
          </p:cNvPr>
          <p:cNvSpPr txBox="1"/>
          <p:nvPr/>
        </p:nvSpPr>
        <p:spPr>
          <a:xfrm>
            <a:off x="4556098" y="5571700"/>
            <a:ext cx="93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Bricourt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010B94-D953-99F8-19A4-6D8567479CAE}"/>
              </a:ext>
            </a:extLst>
          </p:cNvPr>
          <p:cNvSpPr txBox="1"/>
          <p:nvPr/>
        </p:nvSpPr>
        <p:spPr>
          <a:xfrm>
            <a:off x="2012130" y="5571700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Gwayav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B1DFFB-B459-24E7-A9F8-5D95CA1BC16C}"/>
              </a:ext>
            </a:extLst>
          </p:cNvPr>
          <p:cNvCxnSpPr>
            <a:cxnSpLocks/>
            <a:stCxn id="17" idx="2"/>
            <a:endCxn id="31" idx="0"/>
          </p:cNvCxnSpPr>
          <p:nvPr/>
        </p:nvCxnSpPr>
        <p:spPr>
          <a:xfrm flipH="1">
            <a:off x="2466421" y="4504206"/>
            <a:ext cx="359" cy="29204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B3D091-3BEB-EAFF-DCE2-15E56E8658BC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5023421" y="4466368"/>
            <a:ext cx="2357" cy="32987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77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C05B6A-B658-F283-167F-7E58FA406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967" y="4120392"/>
            <a:ext cx="7772400" cy="1480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8E2A1-E55F-8884-ECD8-AD5830AEF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13" y="276002"/>
            <a:ext cx="7772400" cy="2635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1E92B2-3745-B626-32EE-7979BC93C4A9}"/>
              </a:ext>
            </a:extLst>
          </p:cNvPr>
          <p:cNvCxnSpPr>
            <a:cxnSpLocks/>
          </p:cNvCxnSpPr>
          <p:nvPr/>
        </p:nvCxnSpPr>
        <p:spPr>
          <a:xfrm flipH="1">
            <a:off x="1492624" y="605118"/>
            <a:ext cx="322729" cy="39265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A6F25A-D3F3-80BB-C81B-F87DB0DD17D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815353" y="605118"/>
            <a:ext cx="2864814" cy="351527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58C148-535C-CC62-DAEA-3DE7D861142D}"/>
              </a:ext>
            </a:extLst>
          </p:cNvPr>
          <p:cNvCxnSpPr>
            <a:cxnSpLocks/>
          </p:cNvCxnSpPr>
          <p:nvPr/>
        </p:nvCxnSpPr>
        <p:spPr>
          <a:xfrm>
            <a:off x="1815353" y="605118"/>
            <a:ext cx="4437529" cy="38443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CE0A6E3-645C-251E-3A62-1CF430B0055A}"/>
              </a:ext>
            </a:extLst>
          </p:cNvPr>
          <p:cNvSpPr/>
          <p:nvPr/>
        </p:nvSpPr>
        <p:spPr>
          <a:xfrm>
            <a:off x="6059836" y="1529288"/>
            <a:ext cx="1207238" cy="3657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8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53EA12-5BFB-BAD2-56EA-92624436DB06}"/>
              </a:ext>
            </a:extLst>
          </p:cNvPr>
          <p:cNvGrpSpPr/>
          <p:nvPr/>
        </p:nvGrpSpPr>
        <p:grpSpPr>
          <a:xfrm>
            <a:off x="112119" y="124748"/>
            <a:ext cx="7772400" cy="2635690"/>
            <a:chOff x="834013" y="276002"/>
            <a:chExt cx="7772400" cy="26356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D98E2A1-E55F-8884-ECD8-AD5830AEF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013" y="276002"/>
              <a:ext cx="7772400" cy="263569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CE0A6E3-645C-251E-3A62-1CF430B0055A}"/>
                </a:ext>
              </a:extLst>
            </p:cNvPr>
            <p:cNvSpPr/>
            <p:nvPr/>
          </p:nvSpPr>
          <p:spPr>
            <a:xfrm>
              <a:off x="6028778" y="1870051"/>
              <a:ext cx="1207238" cy="14438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5D5030-7D98-60CC-9BC6-7C2061637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94" y="2578412"/>
            <a:ext cx="7772400" cy="25024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D320B4-BF3B-71E0-3395-A7C5407CD2CC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4818294" y="1718797"/>
            <a:ext cx="488590" cy="8596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E4262E1-4FA9-9F2C-0444-C6F72D279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5196246"/>
            <a:ext cx="1502993" cy="15674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207AD0F-2CB9-3850-CF83-CA21B0BDAC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314" y="5337427"/>
            <a:ext cx="3789570" cy="12850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C075B6-011F-6DA8-F248-0C981D2DC342}"/>
              </a:ext>
            </a:extLst>
          </p:cNvPr>
          <p:cNvCxnSpPr>
            <a:cxnSpLocks/>
          </p:cNvCxnSpPr>
          <p:nvPr/>
        </p:nvCxnSpPr>
        <p:spPr>
          <a:xfrm flipH="1">
            <a:off x="6424654" y="4172461"/>
            <a:ext cx="1160890" cy="176803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FF72B5-05B6-DB1B-A4DA-D4E5E9364180}"/>
              </a:ext>
            </a:extLst>
          </p:cNvPr>
          <p:cNvCxnSpPr>
            <a:cxnSpLocks/>
            <a:stCxn id="13" idx="1"/>
            <a:endCxn id="18" idx="3"/>
          </p:cNvCxnSpPr>
          <p:nvPr/>
        </p:nvCxnSpPr>
        <p:spPr>
          <a:xfrm flipH="1" flipV="1">
            <a:off x="5306884" y="5979949"/>
            <a:ext cx="455741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D032494-66A6-9008-4EA2-29F7DDB0A06E}"/>
              </a:ext>
            </a:extLst>
          </p:cNvPr>
          <p:cNvSpPr/>
          <p:nvPr/>
        </p:nvSpPr>
        <p:spPr>
          <a:xfrm>
            <a:off x="112119" y="368400"/>
            <a:ext cx="1207238" cy="144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D98E2A1-E55F-8884-ECD8-AD5830AEF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17" y="0"/>
            <a:ext cx="7772400" cy="263569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87649F-6B06-2596-B3BA-0C934D9C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683" y="2052101"/>
            <a:ext cx="7772400" cy="27537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9DC651-A444-6AB3-C525-72CDB8D3C297}"/>
              </a:ext>
            </a:extLst>
          </p:cNvPr>
          <p:cNvSpPr/>
          <p:nvPr/>
        </p:nvSpPr>
        <p:spPr>
          <a:xfrm>
            <a:off x="5359162" y="1711613"/>
            <a:ext cx="1049471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F924A15-BCE1-DA22-2122-3D42448EED81}"/>
              </a:ext>
            </a:extLst>
          </p:cNvPr>
          <p:cNvSpPr/>
          <p:nvPr/>
        </p:nvSpPr>
        <p:spPr>
          <a:xfrm>
            <a:off x="147917" y="226045"/>
            <a:ext cx="1049471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92AE2C-7C93-F1D8-4638-9DA498925CD2}"/>
              </a:ext>
            </a:extLst>
          </p:cNvPr>
          <p:cNvCxnSpPr>
            <a:cxnSpLocks/>
          </p:cNvCxnSpPr>
          <p:nvPr/>
        </p:nvCxnSpPr>
        <p:spPr>
          <a:xfrm flipH="1">
            <a:off x="3212327" y="1711613"/>
            <a:ext cx="2146835" cy="5624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BE3897AB-A817-132C-F5FB-58CA79513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3897" y="5162193"/>
            <a:ext cx="1879247" cy="151093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67501B-93C4-CEA9-1BA6-E119F60D9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922" y="5417923"/>
            <a:ext cx="3276545" cy="9994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8CBE4D-5147-19BF-1751-5B4404E5649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823521" y="2941983"/>
            <a:ext cx="714316" cy="222021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319F9B4-D5F4-D9BE-2CF2-635AD7659B5A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5248467" y="5917662"/>
            <a:ext cx="635430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99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2</Words>
  <Application>Microsoft Macintosh PowerPoint</Application>
  <PresentationFormat>Letter Paper (8.5x11 in)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Hunt</dc:creator>
  <cp:lastModifiedBy>Steve Hunt</cp:lastModifiedBy>
  <cp:revision>1</cp:revision>
  <dcterms:created xsi:type="dcterms:W3CDTF">2024-03-14T13:36:03Z</dcterms:created>
  <dcterms:modified xsi:type="dcterms:W3CDTF">2024-03-14T14:36:41Z</dcterms:modified>
</cp:coreProperties>
</file>