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91" r:id="rId2"/>
    <p:sldId id="295" r:id="rId3"/>
    <p:sldId id="336" r:id="rId4"/>
    <p:sldId id="325" r:id="rId5"/>
    <p:sldId id="337" r:id="rId6"/>
    <p:sldId id="339" r:id="rId7"/>
    <p:sldId id="338" r:id="rId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5853"/>
  </p:normalViewPr>
  <p:slideViewPr>
    <p:cSldViewPr snapToGrid="0">
      <p:cViewPr varScale="1">
        <p:scale>
          <a:sx n="102" d="100"/>
          <a:sy n="102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690A-B0C6-DA47-9798-2181CC6B6BFA}" type="datetimeFigureOut">
              <a:rPr lang="en-HT" smtClean="0"/>
              <a:t>09/11/2024</a:t>
            </a:fld>
            <a:endParaRPr lang="en-H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7BAA-711B-D142-9A15-9B57DB99B5A5}" type="slidenum">
              <a:rPr lang="en-HT" smtClean="0"/>
              <a:t>‹#›</a:t>
            </a:fld>
            <a:endParaRPr lang="en-HT"/>
          </a:p>
        </p:txBody>
      </p:sp>
    </p:spTree>
    <p:extLst>
      <p:ext uri="{BB962C8B-B14F-4D97-AF65-F5344CB8AC3E}">
        <p14:creationId xmlns:p14="http://schemas.microsoft.com/office/powerpoint/2010/main" val="359069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F67886-02FF-014E-8095-52A278DCA051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water.co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2F58-3B90-3B77-A257-AC770085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046" y="215147"/>
            <a:ext cx="8082844" cy="1033815"/>
          </a:xfrm>
        </p:spPr>
        <p:txBody>
          <a:bodyPr>
            <a:normAutofit/>
          </a:bodyPr>
          <a:lstStyle/>
          <a:p>
            <a:r>
              <a:rPr lang="en-US" dirty="0"/>
              <a:t>Authentication </a:t>
            </a:r>
            <a:r>
              <a:rPr lang="en-US" dirty="0" err="1"/>
              <a:t>mwater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20D50-B76B-C56B-9A5B-7B2A853C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6" y="2268777"/>
            <a:ext cx="3657600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CF14F-BD0D-C49D-C6BD-8B038C2A7B74}"/>
              </a:ext>
            </a:extLst>
          </p:cNvPr>
          <p:cNvSpPr txBox="1"/>
          <p:nvPr/>
        </p:nvSpPr>
        <p:spPr>
          <a:xfrm>
            <a:off x="4910202" y="3477074"/>
            <a:ext cx="364507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HT" dirty="0">
                <a:solidFill>
                  <a:schemeClr val="bg1"/>
                </a:solidFill>
              </a:rPr>
              <a:t>This user guide will help you with the authentication process on the mWater Plateform</a:t>
            </a:r>
          </a:p>
        </p:txBody>
      </p:sp>
    </p:spTree>
    <p:extLst>
      <p:ext uri="{BB962C8B-B14F-4D97-AF65-F5344CB8AC3E}">
        <p14:creationId xmlns:p14="http://schemas.microsoft.com/office/powerpoint/2010/main" val="30069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B4D-3955-572C-83FC-9F320D94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54" y="1911065"/>
            <a:ext cx="6940296" cy="667884"/>
          </a:xfrm>
        </p:spPr>
        <p:txBody>
          <a:bodyPr>
            <a:normAutofit fontScale="90000"/>
          </a:bodyPr>
          <a:lstStyle/>
          <a:p>
            <a:r>
              <a:rPr lang="en-HT" dirty="0"/>
              <a:t>mWater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E739D-8A7F-D93C-7671-C100E612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43" y="3928323"/>
            <a:ext cx="3201957" cy="1246670"/>
          </a:xfr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HT" dirty="0"/>
              <a:t>Platform compatibility:</a:t>
            </a:r>
            <a:br>
              <a:rPr lang="en-HT" dirty="0"/>
            </a:br>
            <a:r>
              <a:rPr lang="en-HT" dirty="0"/>
              <a:t>1. Laptop web browser</a:t>
            </a:r>
          </a:p>
          <a:p>
            <a:r>
              <a:rPr lang="en-HT" dirty="0"/>
              <a:t>II. </a:t>
            </a:r>
            <a:r>
              <a:rPr lang="en-US" dirty="0"/>
              <a:t>M</a:t>
            </a:r>
            <a:r>
              <a:rPr lang="en-HT" dirty="0"/>
              <a:t>obile mobile</a:t>
            </a:r>
          </a:p>
          <a:p>
            <a:endParaRPr lang="en-H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EE074-5A3E-1DC7-10AA-9F1A3C48CEDA}"/>
              </a:ext>
            </a:extLst>
          </p:cNvPr>
          <p:cNvSpPr txBox="1"/>
          <p:nvPr/>
        </p:nvSpPr>
        <p:spPr>
          <a:xfrm>
            <a:off x="5235879" y="3928323"/>
            <a:ext cx="2981195" cy="120032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HT" dirty="0"/>
              <a:t>TABLE OF CONTENT:</a:t>
            </a:r>
            <a:br>
              <a:rPr lang="en-HT" dirty="0"/>
            </a:br>
            <a:br>
              <a:rPr lang="en-HT" dirty="0"/>
            </a:br>
            <a:r>
              <a:rPr lang="en-HT" dirty="0"/>
              <a:t>1. SIGNUP PROCESS</a:t>
            </a:r>
          </a:p>
          <a:p>
            <a:r>
              <a:rPr lang="en-HT" dirty="0"/>
              <a:t>2. LOGIN PROCESS</a:t>
            </a:r>
          </a:p>
        </p:txBody>
      </p:sp>
    </p:spTree>
    <p:extLst>
      <p:ext uri="{BB962C8B-B14F-4D97-AF65-F5344CB8AC3E}">
        <p14:creationId xmlns:p14="http://schemas.microsoft.com/office/powerpoint/2010/main" val="266666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41A7-5C0D-3EBC-FB34-432B83147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071" y="405162"/>
            <a:ext cx="6726527" cy="732237"/>
          </a:xfrm>
        </p:spPr>
        <p:txBody>
          <a:bodyPr>
            <a:normAutofit fontScale="90000"/>
          </a:bodyPr>
          <a:lstStyle/>
          <a:p>
            <a:r>
              <a:rPr lang="en-HT" dirty="0"/>
              <a:t>SIGNUP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B423-7C68-211C-8674-FBA5277D9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170" y="2081538"/>
            <a:ext cx="5011151" cy="2202363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HT" dirty="0">
                <a:solidFill>
                  <a:schemeClr val="bg1"/>
                </a:solidFill>
              </a:rPr>
              <a:t>What are the steps?</a:t>
            </a:r>
          </a:p>
          <a:p>
            <a:pPr marL="457200" indent="-457200" algn="just">
              <a:buAutoNum type="arabicPeriod"/>
            </a:pPr>
            <a:r>
              <a:rPr lang="en-HT" dirty="0">
                <a:solidFill>
                  <a:schemeClr val="bg1"/>
                </a:solidFill>
              </a:rPr>
              <a:t>Connection with the mWater plateform</a:t>
            </a:r>
          </a:p>
          <a:p>
            <a:pPr marL="457200" indent="-457200" algn="just">
              <a:buAutoNum type="arabicPeriod"/>
            </a:pPr>
            <a:r>
              <a:rPr lang="en-HT" dirty="0">
                <a:solidFill>
                  <a:schemeClr val="bg1"/>
                </a:solidFill>
              </a:rPr>
              <a:t>The front page presentation</a:t>
            </a:r>
          </a:p>
          <a:p>
            <a:pPr marL="457200" indent="-457200" algn="just">
              <a:buAutoNum type="arabicPeriod"/>
            </a:pPr>
            <a:r>
              <a:rPr lang="en-HT" dirty="0">
                <a:solidFill>
                  <a:schemeClr val="bg1"/>
                </a:solidFill>
              </a:rPr>
              <a:t>The signup form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HT" dirty="0">
                <a:solidFill>
                  <a:schemeClr val="bg1"/>
                </a:solidFill>
              </a:rPr>
              <a:t>he home page presentation</a:t>
            </a:r>
          </a:p>
          <a:p>
            <a:pPr marL="457200" indent="-457200" algn="just">
              <a:buAutoNum type="arabicPeriod"/>
            </a:pPr>
            <a:endParaRPr lang="en-HT" dirty="0">
              <a:solidFill>
                <a:schemeClr val="bg1"/>
              </a:solidFill>
            </a:endParaRPr>
          </a:p>
          <a:p>
            <a:pPr marL="457200" indent="-457200" algn="just">
              <a:buAutoNum type="arabicPeriod"/>
            </a:pPr>
            <a:endParaRPr lang="en-HT" dirty="0">
              <a:solidFill>
                <a:schemeClr val="bg1"/>
              </a:solidFill>
            </a:endParaRPr>
          </a:p>
          <a:p>
            <a:pPr marL="457200" indent="-457200" algn="just">
              <a:buAutoNum type="arabicPeriod"/>
            </a:pPr>
            <a:endParaRPr lang="en-H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3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30D-ABE7-223A-0F50-14DC8DB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13792"/>
            <a:ext cx="5937755" cy="525441"/>
          </a:xfrm>
        </p:spPr>
        <p:txBody>
          <a:bodyPr>
            <a:normAutofit fontScale="90000"/>
          </a:bodyPr>
          <a:lstStyle/>
          <a:p>
            <a:r>
              <a:rPr lang="en-HT" dirty="0"/>
              <a:t>H.P.I Console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E2AB99-58D8-2E22-22DB-76F6C1153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08" y="1174833"/>
            <a:ext cx="9022182" cy="4800081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44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41A7-5C0D-3EBC-FB34-432B83147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071" y="405162"/>
            <a:ext cx="6726527" cy="732237"/>
          </a:xfrm>
        </p:spPr>
        <p:txBody>
          <a:bodyPr>
            <a:normAutofit fontScale="90000"/>
          </a:bodyPr>
          <a:lstStyle/>
          <a:p>
            <a:r>
              <a:rPr lang="en-HT" dirty="0"/>
              <a:t>Login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EB423-7C68-211C-8674-FBA5277D9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170" y="2081538"/>
            <a:ext cx="5011151" cy="2202363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HT" dirty="0">
                <a:solidFill>
                  <a:schemeClr val="bg1"/>
                </a:solidFill>
              </a:rPr>
              <a:t>What are the steps?</a:t>
            </a:r>
          </a:p>
          <a:p>
            <a:pPr marL="457200" indent="-457200" algn="just">
              <a:buAutoNum type="arabicPeriod"/>
            </a:pPr>
            <a:r>
              <a:rPr lang="en-HT" dirty="0">
                <a:solidFill>
                  <a:schemeClr val="bg1"/>
                </a:solidFill>
              </a:rPr>
              <a:t>Connection with the mWater plateform</a:t>
            </a:r>
          </a:p>
          <a:p>
            <a:pPr marL="457200" indent="-457200" algn="just">
              <a:buAutoNum type="arabicPeriod"/>
            </a:pPr>
            <a:r>
              <a:rPr lang="en-HT" dirty="0">
                <a:solidFill>
                  <a:schemeClr val="bg1"/>
                </a:solidFill>
              </a:rPr>
              <a:t>The front page presentation</a:t>
            </a:r>
          </a:p>
          <a:p>
            <a:pPr marL="457200" indent="-457200" algn="just">
              <a:buAutoNum type="arabicPeriod"/>
            </a:pPr>
            <a:r>
              <a:rPr lang="en-HT" dirty="0">
                <a:solidFill>
                  <a:schemeClr val="bg1"/>
                </a:solidFill>
              </a:rPr>
              <a:t>The signup form</a:t>
            </a:r>
          </a:p>
          <a:p>
            <a:pPr marL="457200" indent="-457200" algn="just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HT" dirty="0">
                <a:solidFill>
                  <a:schemeClr val="bg1"/>
                </a:solidFill>
              </a:rPr>
              <a:t>he home page presentation</a:t>
            </a:r>
          </a:p>
          <a:p>
            <a:pPr marL="457200" indent="-457200" algn="just">
              <a:buAutoNum type="arabicPeriod"/>
            </a:pPr>
            <a:endParaRPr lang="en-HT" dirty="0">
              <a:solidFill>
                <a:schemeClr val="bg1"/>
              </a:solidFill>
            </a:endParaRPr>
          </a:p>
          <a:p>
            <a:pPr marL="457200" indent="-457200" algn="just">
              <a:buAutoNum type="arabicPeriod"/>
            </a:pPr>
            <a:endParaRPr lang="en-HT" dirty="0">
              <a:solidFill>
                <a:schemeClr val="bg1"/>
              </a:solidFill>
            </a:endParaRPr>
          </a:p>
          <a:p>
            <a:pPr marL="457200" indent="-457200" algn="just">
              <a:buAutoNum type="arabicPeriod"/>
            </a:pPr>
            <a:endParaRPr lang="en-H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5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50CF-1F7B-0889-098F-37AF74B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T" dirty="0"/>
              <a:t>MWATER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11D2-1904-134D-2B43-7DAD65E25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F127-9694-986E-2043-26EE560F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821" y="3888121"/>
            <a:ext cx="2844739" cy="1009556"/>
          </a:xfr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HT" dirty="0"/>
              <a:t>CONNECTION LINK:</a:t>
            </a:r>
            <a:br>
              <a:rPr lang="en-HT" dirty="0"/>
            </a:br>
            <a:br>
              <a:rPr lang="en-HT" dirty="0"/>
            </a:b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www.mwater.co</a:t>
            </a:r>
            <a:endParaRPr lang="en-HT" dirty="0"/>
          </a:p>
        </p:txBody>
      </p:sp>
    </p:spTree>
    <p:extLst>
      <p:ext uri="{BB962C8B-B14F-4D97-AF65-F5344CB8AC3E}">
        <p14:creationId xmlns:p14="http://schemas.microsoft.com/office/powerpoint/2010/main" val="347942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30D-ABE7-223A-0F50-14DC8DB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13792"/>
            <a:ext cx="5937755" cy="525441"/>
          </a:xfrm>
        </p:spPr>
        <p:txBody>
          <a:bodyPr>
            <a:normAutofit fontScale="90000"/>
          </a:bodyPr>
          <a:lstStyle/>
          <a:p>
            <a:r>
              <a:rPr lang="en-HT" dirty="0"/>
              <a:t>H.P.I Console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E2AB99-58D8-2E22-22DB-76F6C1153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08" y="1174833"/>
            <a:ext cx="9022182" cy="4800081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48280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{CBF1E924-B9DB-4041-BA81-B1CBA651A201}tf10001120</Template>
  <TotalTime>13561</TotalTime>
  <Words>119</Words>
  <Application>Microsoft Macintosh PowerPoint</Application>
  <PresentationFormat>Letter Paper (8.5x11 in)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Authentication mwater</vt:lpstr>
      <vt:lpstr>mWater</vt:lpstr>
      <vt:lpstr>SIGNUP</vt:lpstr>
      <vt:lpstr>H.P.I Console overview</vt:lpstr>
      <vt:lpstr>Login</vt:lpstr>
      <vt:lpstr>MWATER</vt:lpstr>
      <vt:lpstr>H.P.I Console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Hunt</dc:creator>
  <cp:lastModifiedBy>Alexandro_ Disla</cp:lastModifiedBy>
  <cp:revision>52</cp:revision>
  <dcterms:created xsi:type="dcterms:W3CDTF">2024-03-14T13:36:03Z</dcterms:created>
  <dcterms:modified xsi:type="dcterms:W3CDTF">2024-11-09T22:20:52Z</dcterms:modified>
</cp:coreProperties>
</file>