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 du Modele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Benzico Pierre &amp; Alexandro Disla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 des donnees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Analyse Descriptive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du Modele</dc:title>
  <dc:creator>Benzico Pierre &amp; Alexandro Disla</dc:creator>
  <cp:keywords/>
  <dcterms:created xsi:type="dcterms:W3CDTF">2024-02-06T20:28:46Z</dcterms:created>
  <dcterms:modified xsi:type="dcterms:W3CDTF">2024-02-06T20:28:46Z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