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 du Modele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Benzico Pierre &amp; Alexandro Disla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 des Donnees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 des Donnees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tx.change : Taux de Change Reel</a:t>
            </a:r>
          </a:p>
          <a:p>
            <a:pPr lvl="0"/>
            <a:r>
              <a:rPr/>
              <a:t>imp: Importation Haitienne</a:t>
            </a:r>
          </a:p>
          <a:p>
            <a:pPr lvl="0"/>
            <a:r>
              <a:rPr/>
              <a:t>exp: Exportation Haitienne</a:t>
            </a:r>
          </a:p>
          <a:p>
            <a:pPr lvl="0"/>
            <a:r>
              <a:rPr/>
              <a:t>pib: Produit Interieur Brute Haitienne</a:t>
            </a:r>
          </a:p>
          <a:p>
            <a:pPr lvl="0"/>
            <a:r>
              <a:rPr/>
              <a:t>pib.usa: Produit Interieur Brute des Etats Unis</a:t>
            </a:r>
          </a:p>
          <a:p>
            <a:pPr lvl="0"/>
            <a:r>
              <a:rPr/>
              <a:t>ipc: L’indice des prix a la Consommation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Tableau des metadonnees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Specificite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Periode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tx.change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HTG/USD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1960-2022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une moyenne annuelle sur la base des moyennes mensuelles.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importation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USD constant 2010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1988-2022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n/a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exportation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USD constant 2010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1988-2022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n/a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pib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USD constant 2010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1960-2022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n/a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pib.usa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USD constant 2010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1960-2022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n/a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inflation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(2010 = 100)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1960-2022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n/a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Tableau Presentant les Donnees Brutes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tx.change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pib.usa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ipc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745600334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499392985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11370998251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9.288320e+12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4.544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657818737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549473202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11039712814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9.629447e+12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4.859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834229358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551332713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11154318590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9.811433e+12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5.892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6.034167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704836857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496638065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11364080540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9.800433e+12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6.801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9.801667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626903014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374412508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10760655486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1.014565e+13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8.118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12.822500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925716700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457649660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10176750469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1.042483e+13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10.529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15.040000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757331148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303552625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8960564746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1.084483e+13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14.670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15.109733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1281062678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410306598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9847455234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1.113593e+13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18.720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15.701150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1698392335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522320922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10255216034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1.155604e+13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22.574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16.654500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1820946308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596893972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10532590290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1.206995e+13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27.215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16.765667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1941077488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735828883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10762394593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1.261086e+13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28.649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16.937892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2381827658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857126146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11054082178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1.321548e+13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29.509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21.170667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2580052840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266998303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11150259244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1.375430e+13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32.264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24.429083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2501294679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262119450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11112041966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1.388556e+13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36.560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29.250483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2410003411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251250512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11228920661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1.412105e+13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39.131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42.366758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2664368099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524038869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11619774656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1.451591e+13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50.362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38.352033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2684992998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468876283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11466642670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1.507514e+13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60.954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40.448550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2523553664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481325636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11818917813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1.560024e+13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69.471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40.408517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3004202345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350351399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12027964993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1.603437e+13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77.353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36.861417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2876170061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717478448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12594064767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1.635674e+13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82.425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39.107592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3257532927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768662481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12928819077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1.637673e+13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95.021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41.197608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3452360261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838386155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13690375514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1.595095e+13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95.395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39.797400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4339676816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686833397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12916662363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1.638304e+13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40.522822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4196125299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1580865372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13575181393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1.663696e+13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106.333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41.949723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3869442762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1562010133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13643386417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1.701639e+13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111.669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43.462783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4314317512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1650047860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14233433426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1.732981e+13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116.990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45.215981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4223512840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1744864455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14644604938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1.772628e+13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121.012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50.706427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4481319846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1747466817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14849629408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1.820602e+13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129.158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63.335818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5098194685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1649811070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15118774201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1.850960e+13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144.015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64.769680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5730757919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1658608711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15498296457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1.892457e+13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159.396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68.031754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6014098931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1656636116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15756778743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1.948197e+13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179.291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88.814966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6298217964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1621321956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15485274162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1.992898e+13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212.825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93.509807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5147018632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1006359113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14973407577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1.937738e+13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261.342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89.226637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5267020634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1242453998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14704149790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2.052946e+13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305.356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115.630716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5526008278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1272003003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14456828346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2.095269e+13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409.127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Source:</a:t>
                      </a:r>
                      <a:r>
                        <a:rPr/>
                        <a:t> Banque de la republique d’Haiti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Tableau Presentant les Donnees en Logarithme Neperien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tx.change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pib.usa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ipc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1.609438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20.42970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20.02890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23.15433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29.85978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1.513808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1.609438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20.30444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20.12447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23.12476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29.89585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1.580833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1.609438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20.54202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20.12785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23.13509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29.91457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1.773595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1.797438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20.37348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20.02337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23.15372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29.91345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1.917070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2.282552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20.25630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19.74087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23.09916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29.94807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2.094084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2.551201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20.64608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19.94161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23.04337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29.97521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2.354133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2.710713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20.44531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19.53107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22.91610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30.01471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2.685805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2.715339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20.97096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19.83242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23.01048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30.04120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2.929592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2.753734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21.25295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20.07379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23.05105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30.07823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3.116799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2.812680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21.32262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20.20725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23.07774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30.12174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3.303768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2.819333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21.38651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20.41651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23.09932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30.16558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3.355119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2.829553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21.59113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20.56910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23.12607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30.21241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3.384695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3.052617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21.67108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19.40275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23.13473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30.25237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3.473952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3.195774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21.64007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19.38431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23.13130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30.26187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3.598955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3.375896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21.60289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19.34196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23.14176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30.27869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3.666915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3.746364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21.70323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20.07708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23.17597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30.30627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3.919237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3.646808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21.71094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19.96585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23.16271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30.34407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4.110119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3.700031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21.64893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19.99205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23.19297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30.37831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4.240909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3.699041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21.82328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19.67445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23.21050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30.40576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4.348379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3.607165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21.77973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20.39125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23.25649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30.42566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4.411889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3.666317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21.90424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20.46016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23.28272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30.42688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4.554098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3.718380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21.96232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20.54699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23.33996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30.40054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4.558026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3.683802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22.19107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20.34760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23.28178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30.42727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4.605170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3.701865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22.15743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21.18124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23.33151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30.44265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4.666576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3.736472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22.07638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21.16924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23.33652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30.46520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4.715539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3.771905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22.18520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21.22407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23.37886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30.48345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4.762088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3.811451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22.16393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21.27994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23.40734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30.50607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4.795890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3.926053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22.22318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21.28143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23.42124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30.53277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4.861036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4.148451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22.35215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21.22393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23.43920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30.54931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4.969917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4.170838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22.46911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21.22924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23.46400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30.57148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5.071392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4.219975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22.51737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21.22805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23.48054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30.60051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5.189010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4.486555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22.56353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21.20651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23.46316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30.62320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5.360470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4.538066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22.36168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20.72960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23.42954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30.59513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5.565830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4.491180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22.38473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20.94035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23.41140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30.65288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5.721478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4.750402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22.43273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20.96386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23.39443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30.67329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6.014026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Source:</a:t>
                      </a:r>
                      <a:r>
                        <a:rPr/>
                        <a:t> Banque de la republique d’Haiti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Analyse Graphiques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Graphes des donnees Brutes</a:t>
            </a:r>
          </a:p>
        </p:txBody>
      </p:sp>
      <p:pic>
        <p:nvPicPr>
          <p:cNvPr descr="modele_presentation_files/figure-pptx/brut%20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Graphes des donnees en Logarithme Neperien</a:t>
            </a:r>
          </a:p>
        </p:txBody>
      </p:sp>
      <p:pic>
        <p:nvPicPr>
          <p:cNvPr descr="modele_presentation_files/figure-pptx/plot%20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du Modele</dc:title>
  <dc:creator>Benzico Pierre &amp; Alexandro Disla</dc:creator>
  <cp:keywords/>
  <dcterms:created xsi:type="dcterms:W3CDTF">2024-02-07T23:32:29Z</dcterms:created>
  <dcterms:modified xsi:type="dcterms:W3CDTF">2024-02-07T23:32:29Z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