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Presentation du Modele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Benzico Pierre &amp; Alexandro Disla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brut%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en Logarithme Neperien allant de 1988 a 2022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LN%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Presentation des Donnees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Choix de la Transformation en Log des series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Litterature des series en Log</a:t>
            </a:r>
          </a:p>
        </p:txBody>
      </p:sp>
      <p:sp>
        <p:nvSpPr>
          <p:cNvPr id="3" name="Content Placeholder 2"/>
          <p:cNvSpPr>
            <a:spLocks noGrp="1"/>
          </p:cNvSpPr>
          <p:nvPr>
            <p:ph idx="1"/>
          </p:nvPr>
        </p:nvSpPr>
        <p:spPr/>
        <p:txBody>
          <a:bodyPr/>
          <a:lstStyle/>
          <a:p>
            <a:pPr lvl="0" indent="0" marL="0">
              <a:buNone/>
            </a:pPr>
            <a:r>
              <a:rPr/>
              <a:t>Dans la littérature économétrique sur les séries temporelles, la transformation en logarithme naturel (LN) est souvent utilisée pour plusieurs raisons principales :</a:t>
            </a:r>
          </a:p>
          <a:p>
            <a:pPr lvl="0" indent="-342900" marL="342900">
              <a:buAutoNum type="arabicPeriod"/>
            </a:pPr>
            <a:r>
              <a:rPr b="1"/>
              <a:t>Stabilisation de la variance</a:t>
            </a:r>
            <a:r>
              <a:rPr/>
              <a:t> : Les séries temporelles peuvent souvent présenter des variations importantes dans leur variance au fil du temps, ce qui peut rendre difficile l’application de techniques statistiques classiques. En prenant le logarithme des valeurs, on réduit généralement l’amplitude des variations de la série, ce qui peut rendre la variance plus stable et faciliter l’analyse.</a:t>
            </a:r>
          </a:p>
          <a:p>
            <a:pPr lvl="0" indent="-342900" marL="342900">
              <a:buAutoNum type="arabicPeriod"/>
            </a:pPr>
            <a:r>
              <a:rPr b="1"/>
              <a:t>Linéarisation des tendances multiplicatives</a:t>
            </a:r>
            <a:r>
              <a:rPr/>
              <a:t> : Si une série temporelle présente une tendance qui augmente ou diminue de manière exponentielle, prendre le logarithme peut linéariser cette tendance, ce qui permet d’appliquer des modèles linéaires plus simples et plus interprétables. Par exemple, si une série a une croissance exponentielle, la transformation en logarithme peut la transformer en une croissance linéaire.</a:t>
            </a:r>
          </a:p>
          <a:p>
            <a:pPr lvl="0" indent="-342900" marL="342900">
              <a:buAutoNum type="arabicPeriod"/>
            </a:pPr>
            <a:r>
              <a:rPr b="1"/>
              <a:t>Interprétation des variations relatives</a:t>
            </a:r>
            <a:r>
              <a:rPr/>
              <a:t> : En prenant le logarithme des valeurs, les variations absolues dans les séries temporelles sont transformées en variations relatives, ce qui peut être plus pertinent dans certains contextes économiques. Par exemple, une variation de 0,1 sur une série avec une valeur initiale de 1 aura un effet différent de la même variation sur une série avec une valeur initiale de 100. Les transformations en logarithme permettent de rendre ces variations comparables et plus facilement interprétables.</a:t>
            </a:r>
          </a:p>
          <a:p>
            <a:pPr lvl="0" indent="-342900" marL="342900">
              <a:buAutoNum type="arabicPeriod"/>
            </a:pPr>
            <a:r>
              <a:rPr b="1"/>
              <a:t>Normalisation des distributions</a:t>
            </a:r>
            <a:r>
              <a:rPr/>
              <a:t> : Dans certains cas, les données peuvent être fortement asymétriques ou présenter des distributions non normales. La transformation en logarithme peut aider à se rapprocher d’une distribution normale, ce qui peut être utile pour l’application de certaines techniques statistiques qui supposent une distribution normale des données.</a:t>
            </a:r>
          </a:p>
          <a:p>
            <a:pPr lvl="0" indent="0" marL="0">
              <a:buNone/>
            </a:pPr>
            <a:r>
              <a:rPr/>
              <a:t>En résumé, les transformations en logarithme sont largement utilisées dans l’analyse des séries temporelles pour stabiliser la variance, linéariser les tendances, faciliter l’interprétation des variations relatives et normaliser les distributions, ce qui rend l’analyse et la modélisation des données plus robustes et interprétables.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Descriptive des Series en transformation LN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Indicateurs statistiques des variables utilisees dans la modelisation econometrique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0">
                <a:tc>
                  <a:txBody>
                    <a:bodyPr/>
                    <a:lstStyle/>
                    <a:p>
                      <a:endParaRPr/>
                    </a:p>
                  </a:txBody>
                  <a:tcPr/>
                </a:tc>
                <a:tc>
                  <a:txBody>
                    <a:bodyPr/>
                    <a:lstStyle/>
                    <a:p>
                      <a:pPr lvl="0" indent="0" marL="0">
                        <a:buNone/>
                      </a:pPr>
                      <a:r>
                        <a:rPr/>
                        <a:t>mean</a:t>
                      </a:r>
                    </a:p>
                  </a:txBody>
                  <a:tcPr/>
                </a:tc>
                <a:tc>
                  <a:txBody>
                    <a:bodyPr/>
                    <a:lstStyle/>
                    <a:p>
                      <a:pPr lvl="0" indent="0" marL="0">
                        <a:buNone/>
                      </a:pPr>
                      <a:r>
                        <a:rPr/>
                        <a:t>std. dev.</a:t>
                      </a:r>
                    </a:p>
                  </a:txBody>
                  <a:tcPr/>
                </a:tc>
                <a:tc>
                  <a:txBody>
                    <a:bodyPr/>
                    <a:lstStyle/>
                    <a:p>
                      <a:pPr lvl="0" indent="0" marL="0">
                        <a:buNone/>
                      </a:pPr>
                      <a:r>
                        <a:rPr/>
                        <a:t>median</a:t>
                      </a:r>
                    </a:p>
                  </a:txBody>
                  <a:tcPr/>
                </a:tc>
                <a:tc>
                  <a:txBody>
                    <a:bodyPr/>
                    <a:lstStyle/>
                    <a:p>
                      <a:pPr lvl="0" indent="0" marL="0">
                        <a:buNone/>
                      </a:pPr>
                      <a:r>
                        <a:rPr/>
                        <a:t>min</a:t>
                      </a:r>
                    </a:p>
                  </a:txBody>
                  <a:tcPr/>
                </a:tc>
                <a:tc>
                  <a:txBody>
                    <a:bodyPr/>
                    <a:lstStyle/>
                    <a:p>
                      <a:pPr lvl="0" indent="0" marL="0">
                        <a:buNone/>
                      </a:pPr>
                      <a:r>
                        <a:rPr/>
                        <a:t>max</a:t>
                      </a:r>
                    </a:p>
                  </a:txBody>
                  <a:tcPr/>
                </a:tc>
                <a:tc>
                  <a:txBody>
                    <a:bodyPr/>
                    <a:lstStyle/>
                    <a:p>
                      <a:pPr lvl="0" indent="0" marL="0">
                        <a:buNone/>
                      </a:pPr>
                      <a:r>
                        <a:rPr/>
                        <a:t>skewness</a:t>
                      </a:r>
                    </a:p>
                  </a:txBody>
                  <a:tcPr/>
                </a:tc>
                <a:tc>
                  <a:txBody>
                    <a:bodyPr/>
                    <a:lstStyle/>
                    <a:p>
                      <a:pPr lvl="0" indent="0" marL="0">
                        <a:buNone/>
                      </a:pPr>
                      <a:r>
                        <a:rPr/>
                        <a:t>kurtosis</a:t>
                      </a:r>
                    </a:p>
                  </a:txBody>
                  <a:tcPr/>
                </a:tc>
                <a:tc>
                  <a:txBody>
                    <a:bodyPr/>
                    <a:lstStyle/>
                    <a:p>
                      <a:pPr lvl="0" indent="0" marL="0">
                        <a:buNone/>
                      </a:pPr>
                      <a:r>
                        <a:rPr/>
                        <a:t>Jarque.Bera</a:t>
                      </a:r>
                    </a:p>
                  </a:txBody>
                  <a:tcPr/>
                </a:tc>
                <a:tc>
                  <a:txBody>
                    <a:bodyPr/>
                    <a:lstStyle/>
                    <a:p>
                      <a:pPr lvl="0" indent="0" marL="0">
                        <a:buNone/>
                      </a:pPr>
                      <a:r>
                        <a:rPr/>
                        <a:t>Probability</a:t>
                      </a:r>
                    </a:p>
                  </a:txBody>
                  <a:tcPr/>
                </a:tc>
              </a:tr>
              <a:tr h="0">
                <a:tc>
                  <a:txBody>
                    <a:bodyPr/>
                    <a:lstStyle/>
                    <a:p>
                      <a:pPr lvl="0" indent="0" marL="0">
                        <a:buNone/>
                      </a:pPr>
                      <a:r>
                        <a:rPr/>
                        <a:t>Taux.Change</a:t>
                      </a:r>
                    </a:p>
                  </a:txBody>
                </a:tc>
                <a:tc>
                  <a:txBody>
                    <a:bodyPr/>
                    <a:lstStyle/>
                    <a:p>
                      <a:pPr lvl="0" indent="0" marL="0">
                        <a:buNone/>
                      </a:pPr>
                      <a:r>
                        <a:rPr/>
                        <a:t>3.341322</a:t>
                      </a:r>
                    </a:p>
                  </a:txBody>
                </a:tc>
                <a:tc>
                  <a:txBody>
                    <a:bodyPr/>
                    <a:lstStyle/>
                    <a:p>
                      <a:pPr lvl="0" indent="0" marL="0">
                        <a:buNone/>
                      </a:pPr>
                      <a:r>
                        <a:rPr/>
                        <a:t>0.8631124</a:t>
                      </a:r>
                    </a:p>
                  </a:txBody>
                </a:tc>
                <a:tc>
                  <a:txBody>
                    <a:bodyPr/>
                    <a:lstStyle/>
                    <a:p>
                      <a:pPr lvl="0" indent="0" marL="0">
                        <a:buNone/>
                      </a:pPr>
                      <a:r>
                        <a:rPr/>
                        <a:t>3.666317</a:t>
                      </a:r>
                    </a:p>
                  </a:txBody>
                </a:tc>
                <a:tc>
                  <a:txBody>
                    <a:bodyPr/>
                    <a:lstStyle/>
                    <a:p>
                      <a:pPr lvl="0" indent="0" marL="0">
                        <a:buNone/>
                      </a:pPr>
                      <a:r>
                        <a:rPr/>
                        <a:t>1.609438</a:t>
                      </a:r>
                    </a:p>
                  </a:txBody>
                </a:tc>
                <a:tc>
                  <a:txBody>
                    <a:bodyPr/>
                    <a:lstStyle/>
                    <a:p>
                      <a:pPr lvl="0" indent="0" marL="0">
                        <a:buNone/>
                      </a:pPr>
                      <a:r>
                        <a:rPr/>
                        <a:t>4.750402</a:t>
                      </a:r>
                    </a:p>
                  </a:txBody>
                </a:tc>
                <a:tc>
                  <a:txBody>
                    <a:bodyPr/>
                    <a:lstStyle/>
                    <a:p>
                      <a:pPr lvl="0" indent="0" marL="0">
                        <a:buNone/>
                      </a:pPr>
                      <a:r>
                        <a:rPr/>
                        <a:t>-0.53140728</a:t>
                      </a:r>
                    </a:p>
                  </a:txBody>
                </a:tc>
                <a:tc>
                  <a:txBody>
                    <a:bodyPr/>
                    <a:lstStyle/>
                    <a:p>
                      <a:pPr lvl="0" indent="0" marL="0">
                        <a:buNone/>
                      </a:pPr>
                      <a:r>
                        <a:rPr/>
                        <a:t>-0.6167373</a:t>
                      </a:r>
                    </a:p>
                  </a:txBody>
                </a:tc>
                <a:tc>
                  <a:txBody>
                    <a:bodyPr/>
                    <a:lstStyle/>
                    <a:p>
                      <a:pPr lvl="0" indent="0" marL="0">
                        <a:buNone/>
                      </a:pPr>
                      <a:r>
                        <a:rPr/>
                        <a:t>2.125285</a:t>
                      </a:r>
                    </a:p>
                  </a:txBody>
                </a:tc>
                <a:tc>
                  <a:txBody>
                    <a:bodyPr/>
                    <a:lstStyle/>
                    <a:p>
                      <a:pPr lvl="0" indent="0" marL="0">
                        <a:buNone/>
                      </a:pPr>
                      <a:r>
                        <a:rPr/>
                        <a:t>0.3455416</a:t>
                      </a:r>
                    </a:p>
                  </a:txBody>
                </a:tc>
              </a:tr>
              <a:tr h="0">
                <a:tc>
                  <a:txBody>
                    <a:bodyPr/>
                    <a:lstStyle/>
                    <a:p>
                      <a:pPr lvl="0" indent="0" marL="0">
                        <a:buNone/>
                      </a:pPr>
                      <a:r>
                        <a:rPr/>
                        <a:t>Importation</a:t>
                      </a:r>
                    </a:p>
                  </a:txBody>
                </a:tc>
                <a:tc>
                  <a:txBody>
                    <a:bodyPr/>
                    <a:lstStyle/>
                    <a:p>
                      <a:pPr lvl="0" indent="0" marL="0">
                        <a:buNone/>
                      </a:pPr>
                      <a:r>
                        <a:rPr/>
                        <a:t>21.629906</a:t>
                      </a:r>
                    </a:p>
                  </a:txBody>
                </a:tc>
                <a:tc>
                  <a:txBody>
                    <a:bodyPr/>
                    <a:lstStyle/>
                    <a:p>
                      <a:pPr lvl="0" indent="0" marL="0">
                        <a:buNone/>
                      </a:pPr>
                      <a:r>
                        <a:rPr/>
                        <a:t>0.7191157</a:t>
                      </a:r>
                    </a:p>
                  </a:txBody>
                </a:tc>
                <a:tc>
                  <a:txBody>
                    <a:bodyPr/>
                    <a:lstStyle/>
                    <a:p>
                      <a:pPr lvl="0" indent="0" marL="0">
                        <a:buNone/>
                      </a:pPr>
                      <a:r>
                        <a:rPr/>
                        <a:t>21.710944</a:t>
                      </a:r>
                    </a:p>
                  </a:txBody>
                </a:tc>
                <a:tc>
                  <a:txBody>
                    <a:bodyPr/>
                    <a:lstStyle/>
                    <a:p>
                      <a:pPr lvl="0" indent="0" marL="0">
                        <a:buNone/>
                      </a:pPr>
                      <a:r>
                        <a:rPr/>
                        <a:t>20.256302</a:t>
                      </a:r>
                    </a:p>
                  </a:txBody>
                </a:tc>
                <a:tc>
                  <a:txBody>
                    <a:bodyPr/>
                    <a:lstStyle/>
                    <a:p>
                      <a:pPr lvl="0" indent="0" marL="0">
                        <a:buNone/>
                      </a:pPr>
                      <a:r>
                        <a:rPr/>
                        <a:t>22.563533</a:t>
                      </a:r>
                    </a:p>
                  </a:txBody>
                </a:tc>
                <a:tc>
                  <a:txBody>
                    <a:bodyPr/>
                    <a:lstStyle/>
                    <a:p>
                      <a:pPr lvl="0" indent="0" marL="0">
                        <a:buNone/>
                      </a:pPr>
                      <a:r>
                        <a:rPr/>
                        <a:t>-0.62111600</a:t>
                      </a:r>
                    </a:p>
                  </a:txBody>
                </a:tc>
                <a:tc>
                  <a:txBody>
                    <a:bodyPr/>
                    <a:lstStyle/>
                    <a:p>
                      <a:pPr lvl="0" indent="0" marL="0">
                        <a:buNone/>
                      </a:pPr>
                      <a:r>
                        <a:rPr/>
                        <a:t>-0.9216365</a:t>
                      </a:r>
                    </a:p>
                  </a:txBody>
                </a:tc>
                <a:tc>
                  <a:txBody>
                    <a:bodyPr/>
                    <a:lstStyle/>
                    <a:p>
                      <a:pPr lvl="0" indent="0" marL="0">
                        <a:buNone/>
                      </a:pPr>
                      <a:r>
                        <a:rPr/>
                        <a:t>3.382576</a:t>
                      </a:r>
                    </a:p>
                  </a:txBody>
                </a:tc>
                <a:tc>
                  <a:txBody>
                    <a:bodyPr/>
                    <a:lstStyle/>
                    <a:p>
                      <a:pPr lvl="0" indent="0" marL="0">
                        <a:buNone/>
                      </a:pPr>
                      <a:r>
                        <a:rPr/>
                        <a:t>0.1842820</a:t>
                      </a:r>
                    </a:p>
                  </a:txBody>
                </a:tc>
              </a:tr>
              <a:tr h="0">
                <a:tc>
                  <a:txBody>
                    <a:bodyPr/>
                    <a:lstStyle/>
                    <a:p>
                      <a:pPr lvl="0" indent="0" marL="0">
                        <a:buNone/>
                      </a:pPr>
                      <a:r>
                        <a:rPr/>
                        <a:t>Exportation</a:t>
                      </a:r>
                    </a:p>
                  </a:txBody>
                </a:tc>
                <a:tc>
                  <a:txBody>
                    <a:bodyPr/>
                    <a:lstStyle/>
                    <a:p>
                      <a:pPr lvl="0" indent="0" marL="0">
                        <a:buNone/>
                      </a:pPr>
                      <a:r>
                        <a:rPr/>
                        <a:t>20.395975</a:t>
                      </a:r>
                    </a:p>
                  </a:txBody>
                </a:tc>
                <a:tc>
                  <a:txBody>
                    <a:bodyPr/>
                    <a:lstStyle/>
                    <a:p>
                      <a:pPr lvl="0" indent="0" marL="0">
                        <a:buNone/>
                      </a:pPr>
                      <a:r>
                        <a:rPr/>
                        <a:t>0.6262864</a:t>
                      </a:r>
                    </a:p>
                  </a:txBody>
                </a:tc>
                <a:tc>
                  <a:txBody>
                    <a:bodyPr/>
                    <a:lstStyle/>
                    <a:p>
                      <a:pPr lvl="0" indent="0" marL="0">
                        <a:buNone/>
                      </a:pPr>
                      <a:r>
                        <a:rPr/>
                        <a:t>20.347602</a:t>
                      </a:r>
                    </a:p>
                  </a:txBody>
                </a:tc>
                <a:tc>
                  <a:txBody>
                    <a:bodyPr/>
                    <a:lstStyle/>
                    <a:p>
                      <a:pPr lvl="0" indent="0" marL="0">
                        <a:buNone/>
                      </a:pPr>
                      <a:r>
                        <a:rPr/>
                        <a:t>19.341961</a:t>
                      </a:r>
                    </a:p>
                  </a:txBody>
                </a:tc>
                <a:tc>
                  <a:txBody>
                    <a:bodyPr/>
                    <a:lstStyle/>
                    <a:p>
                      <a:pPr lvl="0" indent="0" marL="0">
                        <a:buNone/>
                      </a:pPr>
                      <a:r>
                        <a:rPr/>
                        <a:t>21.281433</a:t>
                      </a:r>
                    </a:p>
                  </a:txBody>
                </a:tc>
                <a:tc>
                  <a:txBody>
                    <a:bodyPr/>
                    <a:lstStyle/>
                    <a:p>
                      <a:pPr lvl="0" indent="0" marL="0">
                        <a:buNone/>
                      </a:pPr>
                      <a:r>
                        <a:rPr/>
                        <a:t>0.04922427</a:t>
                      </a:r>
                    </a:p>
                  </a:txBody>
                </a:tc>
                <a:tc>
                  <a:txBody>
                    <a:bodyPr/>
                    <a:lstStyle/>
                    <a:p>
                      <a:pPr lvl="0" indent="0" marL="0">
                        <a:buNone/>
                      </a:pPr>
                      <a:r>
                        <a:rPr/>
                        <a:t>-1.3199831</a:t>
                      </a:r>
                    </a:p>
                  </a:txBody>
                </a:tc>
                <a:tc>
                  <a:txBody>
                    <a:bodyPr/>
                    <a:lstStyle/>
                    <a:p>
                      <a:pPr lvl="0" indent="0" marL="0">
                        <a:buNone/>
                      </a:pPr>
                      <a:r>
                        <a:rPr/>
                        <a:t>2.184953</a:t>
                      </a:r>
                    </a:p>
                  </a:txBody>
                </a:tc>
                <a:tc>
                  <a:txBody>
                    <a:bodyPr/>
                    <a:lstStyle/>
                    <a:p>
                      <a:pPr lvl="0" indent="0" marL="0">
                        <a:buNone/>
                      </a:pPr>
                      <a:r>
                        <a:rPr/>
                        <a:t>0.3353848</a:t>
                      </a:r>
                    </a:p>
                  </a:txBody>
                </a:tc>
              </a:tr>
              <a:tr h="0">
                <a:tc>
                  <a:txBody>
                    <a:bodyPr/>
                    <a:lstStyle/>
                    <a:p>
                      <a:pPr lvl="0" indent="0" marL="0">
                        <a:buNone/>
                      </a:pPr>
                      <a:r>
                        <a:rPr/>
                        <a:t>PIB</a:t>
                      </a:r>
                    </a:p>
                  </a:txBody>
                </a:tc>
                <a:tc>
                  <a:txBody>
                    <a:bodyPr/>
                    <a:lstStyle/>
                    <a:p>
                      <a:pPr lvl="0" indent="0" marL="0">
                        <a:buNone/>
                      </a:pPr>
                      <a:r>
                        <a:rPr/>
                        <a:t>23.235995</a:t>
                      </a:r>
                    </a:p>
                  </a:txBody>
                </a:tc>
                <a:tc>
                  <a:txBody>
                    <a:bodyPr/>
                    <a:lstStyle/>
                    <a:p>
                      <a:pPr lvl="0" indent="0" marL="0">
                        <a:buNone/>
                      </a:pPr>
                      <a:r>
                        <a:rPr/>
                        <a:t>0.1527612</a:t>
                      </a:r>
                    </a:p>
                  </a:txBody>
                </a:tc>
                <a:tc>
                  <a:txBody>
                    <a:bodyPr/>
                    <a:lstStyle/>
                    <a:p>
                      <a:pPr lvl="0" indent="0" marL="0">
                        <a:buNone/>
                      </a:pPr>
                      <a:r>
                        <a:rPr/>
                        <a:t>23.192967</a:t>
                      </a:r>
                    </a:p>
                  </a:txBody>
                </a:tc>
                <a:tc>
                  <a:txBody>
                    <a:bodyPr/>
                    <a:lstStyle/>
                    <a:p>
                      <a:pPr lvl="0" indent="0" marL="0">
                        <a:buNone/>
                      </a:pPr>
                      <a:r>
                        <a:rPr/>
                        <a:t>22.916099</a:t>
                      </a:r>
                    </a:p>
                  </a:txBody>
                </a:tc>
                <a:tc>
                  <a:txBody>
                    <a:bodyPr/>
                    <a:lstStyle/>
                    <a:p>
                      <a:pPr lvl="0" indent="0" marL="0">
                        <a:buNone/>
                      </a:pPr>
                      <a:r>
                        <a:rPr/>
                        <a:t>23.480537</a:t>
                      </a:r>
                    </a:p>
                  </a:txBody>
                </a:tc>
                <a:tc>
                  <a:txBody>
                    <a:bodyPr/>
                    <a:lstStyle/>
                    <a:p>
                      <a:pPr lvl="0" indent="0" marL="0">
                        <a:buNone/>
                      </a:pPr>
                      <a:r>
                        <a:rPr/>
                        <a:t>0.04339912</a:t>
                      </a:r>
                    </a:p>
                  </a:txBody>
                </a:tc>
                <a:tc>
                  <a:txBody>
                    <a:bodyPr/>
                    <a:lstStyle/>
                    <a:p>
                      <a:pPr lvl="0" indent="0" marL="0">
                        <a:buNone/>
                      </a:pPr>
                      <a:r>
                        <a:rPr/>
                        <a:t>-1.2072964</a:t>
                      </a:r>
                    </a:p>
                  </a:txBody>
                </a:tc>
                <a:tc>
                  <a:txBody>
                    <a:bodyPr/>
                    <a:lstStyle/>
                    <a:p>
                      <a:pPr lvl="0" indent="0" marL="0">
                        <a:buNone/>
                      </a:pPr>
                      <a:r>
                        <a:rPr/>
                        <a:t>1.777507</a:t>
                      </a:r>
                    </a:p>
                  </a:txBody>
                </a:tc>
                <a:tc>
                  <a:txBody>
                    <a:bodyPr/>
                    <a:lstStyle/>
                    <a:p>
                      <a:pPr lvl="0" indent="0" marL="0">
                        <a:buNone/>
                      </a:pPr>
                      <a:r>
                        <a:rPr/>
                        <a:t>0.4111679</a:t>
                      </a:r>
                    </a:p>
                  </a:txBody>
                </a:tc>
              </a:tr>
              <a:tr h="0">
                <a:tc>
                  <a:txBody>
                    <a:bodyPr/>
                    <a:lstStyle/>
                    <a:p>
                      <a:pPr lvl="0" indent="0" marL="0">
                        <a:buNone/>
                      </a:pPr>
                      <a:r>
                        <a:rPr/>
                        <a:t>PIB.USA</a:t>
                      </a:r>
                    </a:p>
                  </a:txBody>
                </a:tc>
                <a:tc>
                  <a:txBody>
                    <a:bodyPr/>
                    <a:lstStyle/>
                    <a:p>
                      <a:pPr lvl="0" indent="0" marL="0">
                        <a:buNone/>
                      </a:pPr>
                      <a:r>
                        <a:rPr/>
                        <a:t>30.306983</a:t>
                      </a:r>
                    </a:p>
                  </a:txBody>
                </a:tc>
                <a:tc>
                  <a:txBody>
                    <a:bodyPr/>
                    <a:lstStyle/>
                    <a:p>
                      <a:pPr lvl="0" indent="0" marL="0">
                        <a:buNone/>
                      </a:pPr>
                      <a:r>
                        <a:rPr/>
                        <a:t>0.2472806</a:t>
                      </a:r>
                    </a:p>
                  </a:txBody>
                </a:tc>
                <a:tc>
                  <a:txBody>
                    <a:bodyPr/>
                    <a:lstStyle/>
                    <a:p>
                      <a:pPr lvl="0" indent="0" marL="0">
                        <a:buNone/>
                      </a:pPr>
                      <a:r>
                        <a:rPr/>
                        <a:t>30.378308</a:t>
                      </a:r>
                    </a:p>
                  </a:txBody>
                </a:tc>
                <a:tc>
                  <a:txBody>
                    <a:bodyPr/>
                    <a:lstStyle/>
                    <a:p>
                      <a:pPr lvl="0" indent="0" marL="0">
                        <a:buNone/>
                      </a:pPr>
                      <a:r>
                        <a:rPr/>
                        <a:t>29.859779</a:t>
                      </a:r>
                    </a:p>
                  </a:txBody>
                </a:tc>
                <a:tc>
                  <a:txBody>
                    <a:bodyPr/>
                    <a:lstStyle/>
                    <a:p>
                      <a:pPr lvl="0" indent="0" marL="0">
                        <a:buNone/>
                      </a:pPr>
                      <a:r>
                        <a:rPr/>
                        <a:t>30.673288</a:t>
                      </a:r>
                    </a:p>
                  </a:txBody>
                </a:tc>
                <a:tc>
                  <a:txBody>
                    <a:bodyPr/>
                    <a:lstStyle/>
                    <a:p>
                      <a:pPr lvl="0" indent="0" marL="0">
                        <a:buNone/>
                      </a:pPr>
                      <a:r>
                        <a:rPr/>
                        <a:t>-0.35201080</a:t>
                      </a:r>
                    </a:p>
                  </a:txBody>
                </a:tc>
                <a:tc>
                  <a:txBody>
                    <a:bodyPr/>
                    <a:lstStyle/>
                    <a:p>
                      <a:pPr lvl="0" indent="0" marL="0">
                        <a:buNone/>
                      </a:pPr>
                      <a:r>
                        <a:rPr/>
                        <a:t>-1.2152068</a:t>
                      </a:r>
                    </a:p>
                  </a:txBody>
                </a:tc>
                <a:tc>
                  <a:txBody>
                    <a:bodyPr/>
                    <a:lstStyle/>
                    <a:p>
                      <a:pPr lvl="0" indent="0" marL="0">
                        <a:buNone/>
                      </a:pPr>
                      <a:r>
                        <a:rPr/>
                        <a:t>2.581015</a:t>
                      </a:r>
                    </a:p>
                  </a:txBody>
                </a:tc>
                <a:tc>
                  <a:txBody>
                    <a:bodyPr/>
                    <a:lstStyle/>
                    <a:p>
                      <a:pPr lvl="0" indent="0" marL="0">
                        <a:buNone/>
                      </a:pPr>
                      <a:r>
                        <a:rPr/>
                        <a:t>0.2751311</a:t>
                      </a:r>
                    </a:p>
                  </a:txBody>
                </a:tc>
              </a:tr>
              <a:tr h="0">
                <a:tc>
                  <a:txBody>
                    <a:bodyPr/>
                    <a:lstStyle/>
                    <a:p>
                      <a:pPr lvl="0" indent="0" marL="0">
                        <a:buNone/>
                      </a:pPr>
                      <a:r>
                        <a:rPr/>
                        <a:t>IPC</a:t>
                      </a:r>
                    </a:p>
                  </a:txBody>
                </a:tc>
                <a:tc>
                  <a:txBody>
                    <a:bodyPr/>
                    <a:lstStyle/>
                    <a:p>
                      <a:pPr lvl="0" indent="0" marL="0">
                        <a:buNone/>
                      </a:pPr>
                      <a:r>
                        <a:rPr/>
                        <a:t>3.919720</a:t>
                      </a:r>
                    </a:p>
                  </a:txBody>
                </a:tc>
                <a:tc>
                  <a:txBody>
                    <a:bodyPr/>
                    <a:lstStyle/>
                    <a:p>
                      <a:pPr lvl="0" indent="0" marL="0">
                        <a:buNone/>
                      </a:pPr>
                      <a:r>
                        <a:rPr/>
                        <a:t>1.2368675</a:t>
                      </a:r>
                    </a:p>
                  </a:txBody>
                </a:tc>
                <a:tc>
                  <a:txBody>
                    <a:bodyPr/>
                    <a:lstStyle/>
                    <a:p>
                      <a:pPr lvl="0" indent="0" marL="0">
                        <a:buNone/>
                      </a:pPr>
                      <a:r>
                        <a:rPr/>
                        <a:t>4.240909</a:t>
                      </a:r>
                    </a:p>
                  </a:txBody>
                </a:tc>
                <a:tc>
                  <a:txBody>
                    <a:bodyPr/>
                    <a:lstStyle/>
                    <a:p>
                      <a:pPr lvl="0" indent="0" marL="0">
                        <a:buNone/>
                      </a:pPr>
                      <a:r>
                        <a:rPr/>
                        <a:t>1.513808</a:t>
                      </a:r>
                    </a:p>
                  </a:txBody>
                </a:tc>
                <a:tc>
                  <a:txBody>
                    <a:bodyPr/>
                    <a:lstStyle/>
                    <a:p>
                      <a:pPr lvl="0" indent="0" marL="0">
                        <a:buNone/>
                      </a:pPr>
                      <a:r>
                        <a:rPr/>
                        <a:t>6.014026</a:t>
                      </a:r>
                    </a:p>
                  </a:txBody>
                </a:tc>
                <a:tc>
                  <a:txBody>
                    <a:bodyPr/>
                    <a:lstStyle/>
                    <a:p>
                      <a:pPr lvl="0" indent="0" marL="0">
                        <a:buNone/>
                      </a:pPr>
                      <a:r>
                        <a:rPr/>
                        <a:t>-0.41242809</a:t>
                      </a:r>
                    </a:p>
                  </a:txBody>
                </a:tc>
                <a:tc>
                  <a:txBody>
                    <a:bodyPr/>
                    <a:lstStyle/>
                    <a:p>
                      <a:pPr lvl="0" indent="0" marL="0">
                        <a:buNone/>
                      </a:pPr>
                      <a:r>
                        <a:rPr/>
                        <a:t>-0.8982359</a:t>
                      </a:r>
                    </a:p>
                  </a:txBody>
                </a:tc>
                <a:tc>
                  <a:txBody>
                    <a:bodyPr/>
                    <a:lstStyle/>
                    <a:p>
                      <a:pPr lvl="0" indent="0" marL="0">
                        <a:buNone/>
                      </a:pPr>
                      <a:r>
                        <a:rPr/>
                        <a:t>1.953293</a:t>
                      </a:r>
                    </a:p>
                  </a:txBody>
                </a:tc>
                <a:tc>
                  <a:txBody>
                    <a:bodyPr/>
                    <a:lstStyle/>
                    <a:p>
                      <a:pPr lvl="0" indent="0" marL="0">
                        <a:buNone/>
                      </a:pPr>
                      <a:r>
                        <a:rPr/>
                        <a:t>0.3765718</a:t>
                      </a:r>
                    </a:p>
                  </a:txBody>
                </a:tc>
              </a:tr>
              <a:tr h="0">
                <a:tc>
                  <a:txBody>
                    <a:bodyPr/>
                    <a:lstStyle/>
                    <a:p>
                      <a:pPr lvl="0" indent="0" marL="0">
                        <a:buNone/>
                      </a:pPr>
                      <a:r>
                        <a:rPr i="1"/>
                        <a:t>Note: Observations= 35, p-value treshold=0.05</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buNone/>
                      </a:pPr>
                      <a:r>
                        <a:rPr b="1"/>
                        <a:t>Source:</a:t>
                      </a:r>
                      <a:r>
                        <a:rPr/>
                        <a:t> Indicateurs calcules par l’auteur avec R</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 des Donnees</a:t>
            </a:r>
          </a:p>
        </p:txBody>
      </p:sp>
      <p:sp>
        <p:nvSpPr>
          <p:cNvPr id="3" name="Content Placeholder 2"/>
          <p:cNvSpPr>
            <a:spLocks noGrp="1"/>
          </p:cNvSpPr>
          <p:nvPr>
            <p:ph idx="1"/>
          </p:nvPr>
        </p:nvSpPr>
        <p:spPr/>
        <p:txBody>
          <a:bodyPr/>
          <a:lstStyle/>
          <a:p>
            <a:pPr lvl="0"/>
            <a:r>
              <a:rPr/>
              <a:t>tx.change : Taux de Change Reel</a:t>
            </a:r>
          </a:p>
          <a:p>
            <a:pPr lvl="0"/>
            <a:r>
              <a:rPr/>
              <a:t>imp: Importation Haitienne</a:t>
            </a:r>
          </a:p>
          <a:p>
            <a:pPr lvl="0"/>
            <a:r>
              <a:rPr/>
              <a:t>exp: Exportation Haitienne</a:t>
            </a:r>
          </a:p>
          <a:p>
            <a:pPr lvl="0"/>
            <a:r>
              <a:rPr/>
              <a:t>pib: Produit Interieur Brute Haitienne</a:t>
            </a:r>
          </a:p>
          <a:p>
            <a:pPr lvl="0"/>
            <a:r>
              <a:rPr/>
              <a:t>pib.usa: Produit Interieur Brute des Etats Unis</a:t>
            </a:r>
          </a:p>
          <a:p>
            <a:pPr lvl="0"/>
            <a:r>
              <a:rPr/>
              <a:t>ipc: L’indice des prix a la Consommation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des metadonnees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buNone/>
                      </a:pPr>
                      <a:r>
                        <a:rPr/>
                        <a:t>Variable</a:t>
                      </a:r>
                    </a:p>
                  </a:txBody>
                  <a:tcPr/>
                </a:tc>
                <a:tc>
                  <a:txBody>
                    <a:bodyPr/>
                    <a:lstStyle/>
                    <a:p>
                      <a:pPr lvl="0" indent="0" marL="0">
                        <a:buNone/>
                      </a:pPr>
                      <a:r>
                        <a:rPr/>
                        <a:t>Specificite</a:t>
                      </a:r>
                    </a:p>
                  </a:txBody>
                  <a:tcPr/>
                </a:tc>
                <a:tc>
                  <a:txBody>
                    <a:bodyPr/>
                    <a:lstStyle/>
                    <a:p>
                      <a:pPr lvl="0" indent="0" marL="0">
                        <a:buNone/>
                      </a:pPr>
                      <a:r>
                        <a:rPr/>
                        <a:t>Periode</a:t>
                      </a:r>
                    </a:p>
                  </a:txBody>
                  <a:tcPr/>
                </a:tc>
                <a:tc>
                  <a:txBody>
                    <a:bodyPr/>
                    <a:lstStyle/>
                    <a:p>
                      <a:pPr lvl="0" indent="0" marL="0">
                        <a:buNone/>
                      </a:pPr>
                      <a:r>
                        <a:rPr/>
                        <a:t>Notes</a:t>
                      </a:r>
                    </a:p>
                  </a:txBody>
                  <a:tcPr/>
                </a:tc>
              </a:tr>
              <a:tr h="0">
                <a:tc>
                  <a:txBody>
                    <a:bodyPr/>
                    <a:lstStyle/>
                    <a:p>
                      <a:pPr lvl="0" indent="0" marL="0">
                        <a:buNone/>
                      </a:pPr>
                      <a:r>
                        <a:rPr/>
                        <a:t>tx.change</a:t>
                      </a:r>
                    </a:p>
                  </a:txBody>
                </a:tc>
                <a:tc>
                  <a:txBody>
                    <a:bodyPr/>
                    <a:lstStyle/>
                    <a:p>
                      <a:pPr lvl="0" indent="0" marL="0">
                        <a:buNone/>
                      </a:pPr>
                      <a:r>
                        <a:rPr/>
                        <a:t>HTG/USD</a:t>
                      </a:r>
                    </a:p>
                  </a:txBody>
                </a:tc>
                <a:tc>
                  <a:txBody>
                    <a:bodyPr/>
                    <a:lstStyle/>
                    <a:p>
                      <a:pPr lvl="0" indent="0" marL="0">
                        <a:buNone/>
                      </a:pPr>
                      <a:r>
                        <a:rPr/>
                        <a:t>1960-2022</a:t>
                      </a:r>
                    </a:p>
                  </a:txBody>
                </a:tc>
                <a:tc>
                  <a:txBody>
                    <a:bodyPr/>
                    <a:lstStyle/>
                    <a:p>
                      <a:pPr lvl="0" indent="0" marL="0">
                        <a:buNone/>
                      </a:pPr>
                      <a:r>
                        <a:rPr/>
                        <a:t>une moyenne annuelle sur la base des moyennes mensuelles.</a:t>
                      </a:r>
                    </a:p>
                  </a:txBody>
                </a:tc>
              </a:tr>
              <a:tr h="0">
                <a:tc>
                  <a:txBody>
                    <a:bodyPr/>
                    <a:lstStyle/>
                    <a:p>
                      <a:pPr lvl="0" indent="0" marL="0">
                        <a:buNone/>
                      </a:pPr>
                      <a:r>
                        <a:rPr/>
                        <a:t>importation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exportation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pib</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pib.usa</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inflation</a:t>
                      </a:r>
                    </a:p>
                  </a:txBody>
                </a:tc>
                <a:tc>
                  <a:txBody>
                    <a:bodyPr/>
                    <a:lstStyle/>
                    <a:p>
                      <a:pPr lvl="0" indent="0" marL="0">
                        <a:buNone/>
                      </a:pPr>
                      <a:r>
                        <a:rPr/>
                        <a:t>(2010 = 100)</a:t>
                      </a:r>
                    </a:p>
                  </a:txBody>
                </a:tc>
                <a:tc>
                  <a:txBody>
                    <a:bodyPr/>
                    <a:lstStyle/>
                    <a:p>
                      <a:pPr lvl="0" indent="0" marL="0">
                        <a:buNone/>
                      </a:pPr>
                      <a:r>
                        <a:rPr/>
                        <a:t>1960-2022</a:t>
                      </a:r>
                    </a:p>
                  </a:txBody>
                </a:tc>
                <a:tc>
                  <a:txBody>
                    <a:bodyPr/>
                    <a:lstStyle/>
                    <a:p>
                      <a:pPr lvl="0" indent="0" marL="0">
                        <a:buNone/>
                      </a:pPr>
                      <a:r>
                        <a:rPr/>
                        <a:t>n/a</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Brutes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5.000000</a:t>
                      </a:r>
                    </a:p>
                  </a:txBody>
                </a:tc>
                <a:tc>
                  <a:txBody>
                    <a:bodyPr/>
                    <a:lstStyle/>
                    <a:p>
                      <a:pPr lvl="0" indent="0" marL="0">
                        <a:buNone/>
                      </a:pPr>
                      <a:r>
                        <a:rPr/>
                        <a:t>745600334</a:t>
                      </a:r>
                    </a:p>
                  </a:txBody>
                </a:tc>
                <a:tc>
                  <a:txBody>
                    <a:bodyPr/>
                    <a:lstStyle/>
                    <a:p>
                      <a:pPr lvl="0" indent="0" marL="0">
                        <a:buNone/>
                      </a:pPr>
                      <a:r>
                        <a:rPr/>
                        <a:t>499392985</a:t>
                      </a:r>
                    </a:p>
                  </a:txBody>
                </a:tc>
                <a:tc>
                  <a:txBody>
                    <a:bodyPr/>
                    <a:lstStyle/>
                    <a:p>
                      <a:pPr lvl="0" indent="0" marL="0">
                        <a:buNone/>
                      </a:pPr>
                      <a:r>
                        <a:rPr/>
                        <a:t>11370998251</a:t>
                      </a:r>
                    </a:p>
                  </a:txBody>
                </a:tc>
                <a:tc>
                  <a:txBody>
                    <a:bodyPr/>
                    <a:lstStyle/>
                    <a:p>
                      <a:pPr lvl="0" indent="0" marL="0">
                        <a:buNone/>
                      </a:pPr>
                      <a:r>
                        <a:rPr/>
                        <a:t>9.288320e+12</a:t>
                      </a:r>
                    </a:p>
                  </a:txBody>
                </a:tc>
                <a:tc>
                  <a:txBody>
                    <a:bodyPr/>
                    <a:lstStyle/>
                    <a:p>
                      <a:pPr lvl="0" indent="0" marL="0">
                        <a:buNone/>
                      </a:pPr>
                      <a:r>
                        <a:rPr/>
                        <a:t>4.544</a:t>
                      </a:r>
                    </a:p>
                  </a:txBody>
                </a:tc>
              </a:tr>
              <a:tr h="0">
                <a:tc>
                  <a:txBody>
                    <a:bodyPr/>
                    <a:lstStyle/>
                    <a:p>
                      <a:pPr lvl="0" indent="0" marL="0">
                        <a:buNone/>
                      </a:pPr>
                      <a:r>
                        <a:rPr/>
                        <a:t>1989</a:t>
                      </a:r>
                    </a:p>
                  </a:txBody>
                </a:tc>
                <a:tc>
                  <a:txBody>
                    <a:bodyPr/>
                    <a:lstStyle/>
                    <a:p>
                      <a:pPr lvl="0" indent="0" marL="0">
                        <a:buNone/>
                      </a:pPr>
                      <a:r>
                        <a:rPr/>
                        <a:t>5.000000</a:t>
                      </a:r>
                    </a:p>
                  </a:txBody>
                </a:tc>
                <a:tc>
                  <a:txBody>
                    <a:bodyPr/>
                    <a:lstStyle/>
                    <a:p>
                      <a:pPr lvl="0" indent="0" marL="0">
                        <a:buNone/>
                      </a:pPr>
                      <a:r>
                        <a:rPr/>
                        <a:t>657818737</a:t>
                      </a:r>
                    </a:p>
                  </a:txBody>
                </a:tc>
                <a:tc>
                  <a:txBody>
                    <a:bodyPr/>
                    <a:lstStyle/>
                    <a:p>
                      <a:pPr lvl="0" indent="0" marL="0">
                        <a:buNone/>
                      </a:pPr>
                      <a:r>
                        <a:rPr/>
                        <a:t>549473202</a:t>
                      </a:r>
                    </a:p>
                  </a:txBody>
                </a:tc>
                <a:tc>
                  <a:txBody>
                    <a:bodyPr/>
                    <a:lstStyle/>
                    <a:p>
                      <a:pPr lvl="0" indent="0" marL="0">
                        <a:buNone/>
                      </a:pPr>
                      <a:r>
                        <a:rPr/>
                        <a:t>11039712814</a:t>
                      </a:r>
                    </a:p>
                  </a:txBody>
                </a:tc>
                <a:tc>
                  <a:txBody>
                    <a:bodyPr/>
                    <a:lstStyle/>
                    <a:p>
                      <a:pPr lvl="0" indent="0" marL="0">
                        <a:buNone/>
                      </a:pPr>
                      <a:r>
                        <a:rPr/>
                        <a:t>9.629447e+12</a:t>
                      </a:r>
                    </a:p>
                  </a:txBody>
                </a:tc>
                <a:tc>
                  <a:txBody>
                    <a:bodyPr/>
                    <a:lstStyle/>
                    <a:p>
                      <a:pPr lvl="0" indent="0" marL="0">
                        <a:buNone/>
                      </a:pPr>
                      <a:r>
                        <a:rPr/>
                        <a:t>4.859</a:t>
                      </a:r>
                    </a:p>
                  </a:txBody>
                </a:tc>
              </a:tr>
              <a:tr h="0">
                <a:tc>
                  <a:txBody>
                    <a:bodyPr/>
                    <a:lstStyle/>
                    <a:p>
                      <a:pPr lvl="0" indent="0" marL="0">
                        <a:buNone/>
                      </a:pPr>
                      <a:r>
                        <a:rPr/>
                        <a:t>1990</a:t>
                      </a:r>
                    </a:p>
                  </a:txBody>
                </a:tc>
                <a:tc>
                  <a:txBody>
                    <a:bodyPr/>
                    <a:lstStyle/>
                    <a:p>
                      <a:pPr lvl="0" indent="0" marL="0">
                        <a:buNone/>
                      </a:pPr>
                      <a:r>
                        <a:rPr/>
                        <a:t>5.000000</a:t>
                      </a:r>
                    </a:p>
                  </a:txBody>
                </a:tc>
                <a:tc>
                  <a:txBody>
                    <a:bodyPr/>
                    <a:lstStyle/>
                    <a:p>
                      <a:pPr lvl="0" indent="0" marL="0">
                        <a:buNone/>
                      </a:pPr>
                      <a:r>
                        <a:rPr/>
                        <a:t>834229358</a:t>
                      </a:r>
                    </a:p>
                  </a:txBody>
                </a:tc>
                <a:tc>
                  <a:txBody>
                    <a:bodyPr/>
                    <a:lstStyle/>
                    <a:p>
                      <a:pPr lvl="0" indent="0" marL="0">
                        <a:buNone/>
                      </a:pPr>
                      <a:r>
                        <a:rPr/>
                        <a:t>551332713</a:t>
                      </a:r>
                    </a:p>
                  </a:txBody>
                </a:tc>
                <a:tc>
                  <a:txBody>
                    <a:bodyPr/>
                    <a:lstStyle/>
                    <a:p>
                      <a:pPr lvl="0" indent="0" marL="0">
                        <a:buNone/>
                      </a:pPr>
                      <a:r>
                        <a:rPr/>
                        <a:t>11154318590</a:t>
                      </a:r>
                    </a:p>
                  </a:txBody>
                </a:tc>
                <a:tc>
                  <a:txBody>
                    <a:bodyPr/>
                    <a:lstStyle/>
                    <a:p>
                      <a:pPr lvl="0" indent="0" marL="0">
                        <a:buNone/>
                      </a:pPr>
                      <a:r>
                        <a:rPr/>
                        <a:t>9.811433e+12</a:t>
                      </a:r>
                    </a:p>
                  </a:txBody>
                </a:tc>
                <a:tc>
                  <a:txBody>
                    <a:bodyPr/>
                    <a:lstStyle/>
                    <a:p>
                      <a:pPr lvl="0" indent="0" marL="0">
                        <a:buNone/>
                      </a:pPr>
                      <a:r>
                        <a:rPr/>
                        <a:t>5.892</a:t>
                      </a:r>
                    </a:p>
                  </a:txBody>
                </a:tc>
              </a:tr>
              <a:tr h="0">
                <a:tc>
                  <a:txBody>
                    <a:bodyPr/>
                    <a:lstStyle/>
                    <a:p>
                      <a:pPr lvl="0" indent="0" marL="0">
                        <a:buNone/>
                      </a:pPr>
                      <a:r>
                        <a:rPr/>
                        <a:t>1991</a:t>
                      </a:r>
                    </a:p>
                  </a:txBody>
                </a:tc>
                <a:tc>
                  <a:txBody>
                    <a:bodyPr/>
                    <a:lstStyle/>
                    <a:p>
                      <a:pPr lvl="0" indent="0" marL="0">
                        <a:buNone/>
                      </a:pPr>
                      <a:r>
                        <a:rPr/>
                        <a:t>6.034167</a:t>
                      </a:r>
                    </a:p>
                  </a:txBody>
                </a:tc>
                <a:tc>
                  <a:txBody>
                    <a:bodyPr/>
                    <a:lstStyle/>
                    <a:p>
                      <a:pPr lvl="0" indent="0" marL="0">
                        <a:buNone/>
                      </a:pPr>
                      <a:r>
                        <a:rPr/>
                        <a:t>704836857</a:t>
                      </a:r>
                    </a:p>
                  </a:txBody>
                </a:tc>
                <a:tc>
                  <a:txBody>
                    <a:bodyPr/>
                    <a:lstStyle/>
                    <a:p>
                      <a:pPr lvl="0" indent="0" marL="0">
                        <a:buNone/>
                      </a:pPr>
                      <a:r>
                        <a:rPr/>
                        <a:t>496638065</a:t>
                      </a:r>
                    </a:p>
                  </a:txBody>
                </a:tc>
                <a:tc>
                  <a:txBody>
                    <a:bodyPr/>
                    <a:lstStyle/>
                    <a:p>
                      <a:pPr lvl="0" indent="0" marL="0">
                        <a:buNone/>
                      </a:pPr>
                      <a:r>
                        <a:rPr/>
                        <a:t>11364080540</a:t>
                      </a:r>
                    </a:p>
                  </a:txBody>
                </a:tc>
                <a:tc>
                  <a:txBody>
                    <a:bodyPr/>
                    <a:lstStyle/>
                    <a:p>
                      <a:pPr lvl="0" indent="0" marL="0">
                        <a:buNone/>
                      </a:pPr>
                      <a:r>
                        <a:rPr/>
                        <a:t>9.800433e+12</a:t>
                      </a:r>
                    </a:p>
                  </a:txBody>
                </a:tc>
                <a:tc>
                  <a:txBody>
                    <a:bodyPr/>
                    <a:lstStyle/>
                    <a:p>
                      <a:pPr lvl="0" indent="0" marL="0">
                        <a:buNone/>
                      </a:pPr>
                      <a:r>
                        <a:rPr/>
                        <a:t>6.801</a:t>
                      </a:r>
                    </a:p>
                  </a:txBody>
                </a:tc>
              </a:tr>
              <a:tr h="0">
                <a:tc>
                  <a:txBody>
                    <a:bodyPr/>
                    <a:lstStyle/>
                    <a:p>
                      <a:pPr lvl="0" indent="0" marL="0">
                        <a:buNone/>
                      </a:pPr>
                      <a:r>
                        <a:rPr/>
                        <a:t>1992</a:t>
                      </a:r>
                    </a:p>
                  </a:txBody>
                </a:tc>
                <a:tc>
                  <a:txBody>
                    <a:bodyPr/>
                    <a:lstStyle/>
                    <a:p>
                      <a:pPr lvl="0" indent="0" marL="0">
                        <a:buNone/>
                      </a:pPr>
                      <a:r>
                        <a:rPr/>
                        <a:t>9.801667</a:t>
                      </a:r>
                    </a:p>
                  </a:txBody>
                </a:tc>
                <a:tc>
                  <a:txBody>
                    <a:bodyPr/>
                    <a:lstStyle/>
                    <a:p>
                      <a:pPr lvl="0" indent="0" marL="0">
                        <a:buNone/>
                      </a:pPr>
                      <a:r>
                        <a:rPr/>
                        <a:t>626903014</a:t>
                      </a:r>
                    </a:p>
                  </a:txBody>
                </a:tc>
                <a:tc>
                  <a:txBody>
                    <a:bodyPr/>
                    <a:lstStyle/>
                    <a:p>
                      <a:pPr lvl="0" indent="0" marL="0">
                        <a:buNone/>
                      </a:pPr>
                      <a:r>
                        <a:rPr/>
                        <a:t>374412508</a:t>
                      </a:r>
                    </a:p>
                  </a:txBody>
                </a:tc>
                <a:tc>
                  <a:txBody>
                    <a:bodyPr/>
                    <a:lstStyle/>
                    <a:p>
                      <a:pPr lvl="0" indent="0" marL="0">
                        <a:buNone/>
                      </a:pPr>
                      <a:r>
                        <a:rPr/>
                        <a:t>10760655486</a:t>
                      </a:r>
                    </a:p>
                  </a:txBody>
                </a:tc>
                <a:tc>
                  <a:txBody>
                    <a:bodyPr/>
                    <a:lstStyle/>
                    <a:p>
                      <a:pPr lvl="0" indent="0" marL="0">
                        <a:buNone/>
                      </a:pPr>
                      <a:r>
                        <a:rPr/>
                        <a:t>1.014565e+13</a:t>
                      </a:r>
                    </a:p>
                  </a:txBody>
                </a:tc>
                <a:tc>
                  <a:txBody>
                    <a:bodyPr/>
                    <a:lstStyle/>
                    <a:p>
                      <a:pPr lvl="0" indent="0" marL="0">
                        <a:buNone/>
                      </a:pPr>
                      <a:r>
                        <a:rPr/>
                        <a:t>8.118</a:t>
                      </a:r>
                    </a:p>
                  </a:txBody>
                </a:tc>
              </a:tr>
              <a:tr h="0">
                <a:tc>
                  <a:txBody>
                    <a:bodyPr/>
                    <a:lstStyle/>
                    <a:p>
                      <a:pPr lvl="0" indent="0" marL="0">
                        <a:buNone/>
                      </a:pPr>
                      <a:r>
                        <a:rPr/>
                        <a:t>1993</a:t>
                      </a:r>
                    </a:p>
                  </a:txBody>
                </a:tc>
                <a:tc>
                  <a:txBody>
                    <a:bodyPr/>
                    <a:lstStyle/>
                    <a:p>
                      <a:pPr lvl="0" indent="0" marL="0">
                        <a:buNone/>
                      </a:pPr>
                      <a:r>
                        <a:rPr/>
                        <a:t>12.822500</a:t>
                      </a:r>
                    </a:p>
                  </a:txBody>
                </a:tc>
                <a:tc>
                  <a:txBody>
                    <a:bodyPr/>
                    <a:lstStyle/>
                    <a:p>
                      <a:pPr lvl="0" indent="0" marL="0">
                        <a:buNone/>
                      </a:pPr>
                      <a:r>
                        <a:rPr/>
                        <a:t>925716700</a:t>
                      </a:r>
                    </a:p>
                  </a:txBody>
                </a:tc>
                <a:tc>
                  <a:txBody>
                    <a:bodyPr/>
                    <a:lstStyle/>
                    <a:p>
                      <a:pPr lvl="0" indent="0" marL="0">
                        <a:buNone/>
                      </a:pPr>
                      <a:r>
                        <a:rPr/>
                        <a:t>457649660</a:t>
                      </a:r>
                    </a:p>
                  </a:txBody>
                </a:tc>
                <a:tc>
                  <a:txBody>
                    <a:bodyPr/>
                    <a:lstStyle/>
                    <a:p>
                      <a:pPr lvl="0" indent="0" marL="0">
                        <a:buNone/>
                      </a:pPr>
                      <a:r>
                        <a:rPr/>
                        <a:t>10176750469</a:t>
                      </a:r>
                    </a:p>
                  </a:txBody>
                </a:tc>
                <a:tc>
                  <a:txBody>
                    <a:bodyPr/>
                    <a:lstStyle/>
                    <a:p>
                      <a:pPr lvl="0" indent="0" marL="0">
                        <a:buNone/>
                      </a:pPr>
                      <a:r>
                        <a:rPr/>
                        <a:t>1.042483e+13</a:t>
                      </a:r>
                    </a:p>
                  </a:txBody>
                </a:tc>
                <a:tc>
                  <a:txBody>
                    <a:bodyPr/>
                    <a:lstStyle/>
                    <a:p>
                      <a:pPr lvl="0" indent="0" marL="0">
                        <a:buNone/>
                      </a:pPr>
                      <a:r>
                        <a:rPr/>
                        <a:t>10.529</a:t>
                      </a:r>
                    </a:p>
                  </a:txBody>
                </a:tc>
              </a:tr>
              <a:tr h="0">
                <a:tc>
                  <a:txBody>
                    <a:bodyPr/>
                    <a:lstStyle/>
                    <a:p>
                      <a:pPr lvl="0" indent="0" marL="0">
                        <a:buNone/>
                      </a:pPr>
                      <a:r>
                        <a:rPr/>
                        <a:t>1994</a:t>
                      </a:r>
                    </a:p>
                  </a:txBody>
                </a:tc>
                <a:tc>
                  <a:txBody>
                    <a:bodyPr/>
                    <a:lstStyle/>
                    <a:p>
                      <a:pPr lvl="0" indent="0" marL="0">
                        <a:buNone/>
                      </a:pPr>
                      <a:r>
                        <a:rPr/>
                        <a:t>15.040000</a:t>
                      </a:r>
                    </a:p>
                  </a:txBody>
                </a:tc>
                <a:tc>
                  <a:txBody>
                    <a:bodyPr/>
                    <a:lstStyle/>
                    <a:p>
                      <a:pPr lvl="0" indent="0" marL="0">
                        <a:buNone/>
                      </a:pPr>
                      <a:r>
                        <a:rPr/>
                        <a:t>757331148</a:t>
                      </a:r>
                    </a:p>
                  </a:txBody>
                </a:tc>
                <a:tc>
                  <a:txBody>
                    <a:bodyPr/>
                    <a:lstStyle/>
                    <a:p>
                      <a:pPr lvl="0" indent="0" marL="0">
                        <a:buNone/>
                      </a:pPr>
                      <a:r>
                        <a:rPr/>
                        <a:t>303552625</a:t>
                      </a:r>
                    </a:p>
                  </a:txBody>
                </a:tc>
                <a:tc>
                  <a:txBody>
                    <a:bodyPr/>
                    <a:lstStyle/>
                    <a:p>
                      <a:pPr lvl="0" indent="0" marL="0">
                        <a:buNone/>
                      </a:pPr>
                      <a:r>
                        <a:rPr/>
                        <a:t>8960564746</a:t>
                      </a:r>
                    </a:p>
                  </a:txBody>
                </a:tc>
                <a:tc>
                  <a:txBody>
                    <a:bodyPr/>
                    <a:lstStyle/>
                    <a:p>
                      <a:pPr lvl="0" indent="0" marL="0">
                        <a:buNone/>
                      </a:pPr>
                      <a:r>
                        <a:rPr/>
                        <a:t>1.084483e+13</a:t>
                      </a:r>
                    </a:p>
                  </a:txBody>
                </a:tc>
                <a:tc>
                  <a:txBody>
                    <a:bodyPr/>
                    <a:lstStyle/>
                    <a:p>
                      <a:pPr lvl="0" indent="0" marL="0">
                        <a:buNone/>
                      </a:pPr>
                      <a:r>
                        <a:rPr/>
                        <a:t>14.670</a:t>
                      </a:r>
                    </a:p>
                  </a:txBody>
                </a:tc>
              </a:tr>
              <a:tr h="0">
                <a:tc>
                  <a:txBody>
                    <a:bodyPr/>
                    <a:lstStyle/>
                    <a:p>
                      <a:pPr lvl="0" indent="0" marL="0">
                        <a:buNone/>
                      </a:pPr>
                      <a:r>
                        <a:rPr/>
                        <a:t>1995</a:t>
                      </a:r>
                    </a:p>
                  </a:txBody>
                </a:tc>
                <a:tc>
                  <a:txBody>
                    <a:bodyPr/>
                    <a:lstStyle/>
                    <a:p>
                      <a:pPr lvl="0" indent="0" marL="0">
                        <a:buNone/>
                      </a:pPr>
                      <a:r>
                        <a:rPr/>
                        <a:t>15.109733</a:t>
                      </a:r>
                    </a:p>
                  </a:txBody>
                </a:tc>
                <a:tc>
                  <a:txBody>
                    <a:bodyPr/>
                    <a:lstStyle/>
                    <a:p>
                      <a:pPr lvl="0" indent="0" marL="0">
                        <a:buNone/>
                      </a:pPr>
                      <a:r>
                        <a:rPr/>
                        <a:t>1281062678</a:t>
                      </a:r>
                    </a:p>
                  </a:txBody>
                </a:tc>
                <a:tc>
                  <a:txBody>
                    <a:bodyPr/>
                    <a:lstStyle/>
                    <a:p>
                      <a:pPr lvl="0" indent="0" marL="0">
                        <a:buNone/>
                      </a:pPr>
                      <a:r>
                        <a:rPr/>
                        <a:t>410306598</a:t>
                      </a:r>
                    </a:p>
                  </a:txBody>
                </a:tc>
                <a:tc>
                  <a:txBody>
                    <a:bodyPr/>
                    <a:lstStyle/>
                    <a:p>
                      <a:pPr lvl="0" indent="0" marL="0">
                        <a:buNone/>
                      </a:pPr>
                      <a:r>
                        <a:rPr/>
                        <a:t>9847455234</a:t>
                      </a:r>
                    </a:p>
                  </a:txBody>
                </a:tc>
                <a:tc>
                  <a:txBody>
                    <a:bodyPr/>
                    <a:lstStyle/>
                    <a:p>
                      <a:pPr lvl="0" indent="0" marL="0">
                        <a:buNone/>
                      </a:pPr>
                      <a:r>
                        <a:rPr/>
                        <a:t>1.113593e+13</a:t>
                      </a:r>
                    </a:p>
                  </a:txBody>
                </a:tc>
                <a:tc>
                  <a:txBody>
                    <a:bodyPr/>
                    <a:lstStyle/>
                    <a:p>
                      <a:pPr lvl="0" indent="0" marL="0">
                        <a:buNone/>
                      </a:pPr>
                      <a:r>
                        <a:rPr/>
                        <a:t>18.720</a:t>
                      </a:r>
                    </a:p>
                  </a:txBody>
                </a:tc>
              </a:tr>
              <a:tr h="0">
                <a:tc>
                  <a:txBody>
                    <a:bodyPr/>
                    <a:lstStyle/>
                    <a:p>
                      <a:pPr lvl="0" indent="0" marL="0">
                        <a:buNone/>
                      </a:pPr>
                      <a:r>
                        <a:rPr/>
                        <a:t>1996</a:t>
                      </a:r>
                    </a:p>
                  </a:txBody>
                </a:tc>
                <a:tc>
                  <a:txBody>
                    <a:bodyPr/>
                    <a:lstStyle/>
                    <a:p>
                      <a:pPr lvl="0" indent="0" marL="0">
                        <a:buNone/>
                      </a:pPr>
                      <a:r>
                        <a:rPr/>
                        <a:t>15.701150</a:t>
                      </a:r>
                    </a:p>
                  </a:txBody>
                </a:tc>
                <a:tc>
                  <a:txBody>
                    <a:bodyPr/>
                    <a:lstStyle/>
                    <a:p>
                      <a:pPr lvl="0" indent="0" marL="0">
                        <a:buNone/>
                      </a:pPr>
                      <a:r>
                        <a:rPr/>
                        <a:t>1698392335</a:t>
                      </a:r>
                    </a:p>
                  </a:txBody>
                </a:tc>
                <a:tc>
                  <a:txBody>
                    <a:bodyPr/>
                    <a:lstStyle/>
                    <a:p>
                      <a:pPr lvl="0" indent="0" marL="0">
                        <a:buNone/>
                      </a:pPr>
                      <a:r>
                        <a:rPr/>
                        <a:t>522320922</a:t>
                      </a:r>
                    </a:p>
                  </a:txBody>
                </a:tc>
                <a:tc>
                  <a:txBody>
                    <a:bodyPr/>
                    <a:lstStyle/>
                    <a:p>
                      <a:pPr lvl="0" indent="0" marL="0">
                        <a:buNone/>
                      </a:pPr>
                      <a:r>
                        <a:rPr/>
                        <a:t>10255216034</a:t>
                      </a:r>
                    </a:p>
                  </a:txBody>
                </a:tc>
                <a:tc>
                  <a:txBody>
                    <a:bodyPr/>
                    <a:lstStyle/>
                    <a:p>
                      <a:pPr lvl="0" indent="0" marL="0">
                        <a:buNone/>
                      </a:pPr>
                      <a:r>
                        <a:rPr/>
                        <a:t>1.155604e+13</a:t>
                      </a:r>
                    </a:p>
                  </a:txBody>
                </a:tc>
                <a:tc>
                  <a:txBody>
                    <a:bodyPr/>
                    <a:lstStyle/>
                    <a:p>
                      <a:pPr lvl="0" indent="0" marL="0">
                        <a:buNone/>
                      </a:pPr>
                      <a:r>
                        <a:rPr/>
                        <a:t>22.574</a:t>
                      </a:r>
                    </a:p>
                  </a:txBody>
                </a:tc>
              </a:tr>
              <a:tr h="0">
                <a:tc>
                  <a:txBody>
                    <a:bodyPr/>
                    <a:lstStyle/>
                    <a:p>
                      <a:pPr lvl="0" indent="0" marL="0">
                        <a:buNone/>
                      </a:pPr>
                      <a:r>
                        <a:rPr/>
                        <a:t>1997</a:t>
                      </a:r>
                    </a:p>
                  </a:txBody>
                </a:tc>
                <a:tc>
                  <a:txBody>
                    <a:bodyPr/>
                    <a:lstStyle/>
                    <a:p>
                      <a:pPr lvl="0" indent="0" marL="0">
                        <a:buNone/>
                      </a:pPr>
                      <a:r>
                        <a:rPr/>
                        <a:t>16.654500</a:t>
                      </a:r>
                    </a:p>
                  </a:txBody>
                </a:tc>
                <a:tc>
                  <a:txBody>
                    <a:bodyPr/>
                    <a:lstStyle/>
                    <a:p>
                      <a:pPr lvl="0" indent="0" marL="0">
                        <a:buNone/>
                      </a:pPr>
                      <a:r>
                        <a:rPr/>
                        <a:t>1820946308</a:t>
                      </a:r>
                    </a:p>
                  </a:txBody>
                </a:tc>
                <a:tc>
                  <a:txBody>
                    <a:bodyPr/>
                    <a:lstStyle/>
                    <a:p>
                      <a:pPr lvl="0" indent="0" marL="0">
                        <a:buNone/>
                      </a:pPr>
                      <a:r>
                        <a:rPr/>
                        <a:t>596893972</a:t>
                      </a:r>
                    </a:p>
                  </a:txBody>
                </a:tc>
                <a:tc>
                  <a:txBody>
                    <a:bodyPr/>
                    <a:lstStyle/>
                    <a:p>
                      <a:pPr lvl="0" indent="0" marL="0">
                        <a:buNone/>
                      </a:pPr>
                      <a:r>
                        <a:rPr/>
                        <a:t>10532590290</a:t>
                      </a:r>
                    </a:p>
                  </a:txBody>
                </a:tc>
                <a:tc>
                  <a:txBody>
                    <a:bodyPr/>
                    <a:lstStyle/>
                    <a:p>
                      <a:pPr lvl="0" indent="0" marL="0">
                        <a:buNone/>
                      </a:pPr>
                      <a:r>
                        <a:rPr/>
                        <a:t>1.206995e+13</a:t>
                      </a:r>
                    </a:p>
                  </a:txBody>
                </a:tc>
                <a:tc>
                  <a:txBody>
                    <a:bodyPr/>
                    <a:lstStyle/>
                    <a:p>
                      <a:pPr lvl="0" indent="0" marL="0">
                        <a:buNone/>
                      </a:pPr>
                      <a:r>
                        <a:rPr/>
                        <a:t>27.215</a:t>
                      </a:r>
                    </a:p>
                  </a:txBody>
                </a:tc>
              </a:tr>
              <a:tr h="0">
                <a:tc>
                  <a:txBody>
                    <a:bodyPr/>
                    <a:lstStyle/>
                    <a:p>
                      <a:pPr lvl="0" indent="0" marL="0">
                        <a:buNone/>
                      </a:pPr>
                      <a:r>
                        <a:rPr/>
                        <a:t>1998</a:t>
                      </a:r>
                    </a:p>
                  </a:txBody>
                </a:tc>
                <a:tc>
                  <a:txBody>
                    <a:bodyPr/>
                    <a:lstStyle/>
                    <a:p>
                      <a:pPr lvl="0" indent="0" marL="0">
                        <a:buNone/>
                      </a:pPr>
                      <a:r>
                        <a:rPr/>
                        <a:t>16.765667</a:t>
                      </a:r>
                    </a:p>
                  </a:txBody>
                </a:tc>
                <a:tc>
                  <a:txBody>
                    <a:bodyPr/>
                    <a:lstStyle/>
                    <a:p>
                      <a:pPr lvl="0" indent="0" marL="0">
                        <a:buNone/>
                      </a:pPr>
                      <a:r>
                        <a:rPr/>
                        <a:t>1941077488</a:t>
                      </a:r>
                    </a:p>
                  </a:txBody>
                </a:tc>
                <a:tc>
                  <a:txBody>
                    <a:bodyPr/>
                    <a:lstStyle/>
                    <a:p>
                      <a:pPr lvl="0" indent="0" marL="0">
                        <a:buNone/>
                      </a:pPr>
                      <a:r>
                        <a:rPr/>
                        <a:t>735828883</a:t>
                      </a:r>
                    </a:p>
                  </a:txBody>
                </a:tc>
                <a:tc>
                  <a:txBody>
                    <a:bodyPr/>
                    <a:lstStyle/>
                    <a:p>
                      <a:pPr lvl="0" indent="0" marL="0">
                        <a:buNone/>
                      </a:pPr>
                      <a:r>
                        <a:rPr/>
                        <a:t>10762394593</a:t>
                      </a:r>
                    </a:p>
                  </a:txBody>
                </a:tc>
                <a:tc>
                  <a:txBody>
                    <a:bodyPr/>
                    <a:lstStyle/>
                    <a:p>
                      <a:pPr lvl="0" indent="0" marL="0">
                        <a:buNone/>
                      </a:pPr>
                      <a:r>
                        <a:rPr/>
                        <a:t>1.261086e+13</a:t>
                      </a:r>
                    </a:p>
                  </a:txBody>
                </a:tc>
                <a:tc>
                  <a:txBody>
                    <a:bodyPr/>
                    <a:lstStyle/>
                    <a:p>
                      <a:pPr lvl="0" indent="0" marL="0">
                        <a:buNone/>
                      </a:pPr>
                      <a:r>
                        <a:rPr/>
                        <a:t>28.649</a:t>
                      </a:r>
                    </a:p>
                  </a:txBody>
                </a:tc>
              </a:tr>
              <a:tr h="0">
                <a:tc>
                  <a:txBody>
                    <a:bodyPr/>
                    <a:lstStyle/>
                    <a:p>
                      <a:pPr lvl="0" indent="0" marL="0">
                        <a:buNone/>
                      </a:pPr>
                      <a:r>
                        <a:rPr/>
                        <a:t>1999</a:t>
                      </a:r>
                    </a:p>
                  </a:txBody>
                </a:tc>
                <a:tc>
                  <a:txBody>
                    <a:bodyPr/>
                    <a:lstStyle/>
                    <a:p>
                      <a:pPr lvl="0" indent="0" marL="0">
                        <a:buNone/>
                      </a:pPr>
                      <a:r>
                        <a:rPr/>
                        <a:t>16.937892</a:t>
                      </a:r>
                    </a:p>
                  </a:txBody>
                </a:tc>
                <a:tc>
                  <a:txBody>
                    <a:bodyPr/>
                    <a:lstStyle/>
                    <a:p>
                      <a:pPr lvl="0" indent="0" marL="0">
                        <a:buNone/>
                      </a:pPr>
                      <a:r>
                        <a:rPr/>
                        <a:t>2381827658</a:t>
                      </a:r>
                    </a:p>
                  </a:txBody>
                </a:tc>
                <a:tc>
                  <a:txBody>
                    <a:bodyPr/>
                    <a:lstStyle/>
                    <a:p>
                      <a:pPr lvl="0" indent="0" marL="0">
                        <a:buNone/>
                      </a:pPr>
                      <a:r>
                        <a:rPr/>
                        <a:t>857126146</a:t>
                      </a:r>
                    </a:p>
                  </a:txBody>
                </a:tc>
                <a:tc>
                  <a:txBody>
                    <a:bodyPr/>
                    <a:lstStyle/>
                    <a:p>
                      <a:pPr lvl="0" indent="0" marL="0">
                        <a:buNone/>
                      </a:pPr>
                      <a:r>
                        <a:rPr/>
                        <a:t>11054082178</a:t>
                      </a:r>
                    </a:p>
                  </a:txBody>
                </a:tc>
                <a:tc>
                  <a:txBody>
                    <a:bodyPr/>
                    <a:lstStyle/>
                    <a:p>
                      <a:pPr lvl="0" indent="0" marL="0">
                        <a:buNone/>
                      </a:pPr>
                      <a:r>
                        <a:rPr/>
                        <a:t>1.321548e+13</a:t>
                      </a:r>
                    </a:p>
                  </a:txBody>
                </a:tc>
                <a:tc>
                  <a:txBody>
                    <a:bodyPr/>
                    <a:lstStyle/>
                    <a:p>
                      <a:pPr lvl="0" indent="0" marL="0">
                        <a:buNone/>
                      </a:pPr>
                      <a:r>
                        <a:rPr/>
                        <a:t>29.509</a:t>
                      </a:r>
                    </a:p>
                  </a:txBody>
                </a:tc>
              </a:tr>
              <a:tr h="0">
                <a:tc>
                  <a:txBody>
                    <a:bodyPr/>
                    <a:lstStyle/>
                    <a:p>
                      <a:pPr lvl="0" indent="0" marL="0">
                        <a:buNone/>
                      </a:pPr>
                      <a:r>
                        <a:rPr/>
                        <a:t>2000</a:t>
                      </a:r>
                    </a:p>
                  </a:txBody>
                </a:tc>
                <a:tc>
                  <a:txBody>
                    <a:bodyPr/>
                    <a:lstStyle/>
                    <a:p>
                      <a:pPr lvl="0" indent="0" marL="0">
                        <a:buNone/>
                      </a:pPr>
                      <a:r>
                        <a:rPr/>
                        <a:t>21.170667</a:t>
                      </a:r>
                    </a:p>
                  </a:txBody>
                </a:tc>
                <a:tc>
                  <a:txBody>
                    <a:bodyPr/>
                    <a:lstStyle/>
                    <a:p>
                      <a:pPr lvl="0" indent="0" marL="0">
                        <a:buNone/>
                      </a:pPr>
                      <a:r>
                        <a:rPr/>
                        <a:t>2580052840</a:t>
                      </a:r>
                    </a:p>
                  </a:txBody>
                </a:tc>
                <a:tc>
                  <a:txBody>
                    <a:bodyPr/>
                    <a:lstStyle/>
                    <a:p>
                      <a:pPr lvl="0" indent="0" marL="0">
                        <a:buNone/>
                      </a:pPr>
                      <a:r>
                        <a:rPr/>
                        <a:t>266998303</a:t>
                      </a:r>
                    </a:p>
                  </a:txBody>
                </a:tc>
                <a:tc>
                  <a:txBody>
                    <a:bodyPr/>
                    <a:lstStyle/>
                    <a:p>
                      <a:pPr lvl="0" indent="0" marL="0">
                        <a:buNone/>
                      </a:pPr>
                      <a:r>
                        <a:rPr/>
                        <a:t>11150259244</a:t>
                      </a:r>
                    </a:p>
                  </a:txBody>
                </a:tc>
                <a:tc>
                  <a:txBody>
                    <a:bodyPr/>
                    <a:lstStyle/>
                    <a:p>
                      <a:pPr lvl="0" indent="0" marL="0">
                        <a:buNone/>
                      </a:pPr>
                      <a:r>
                        <a:rPr/>
                        <a:t>1.375430e+13</a:t>
                      </a:r>
                    </a:p>
                  </a:txBody>
                </a:tc>
                <a:tc>
                  <a:txBody>
                    <a:bodyPr/>
                    <a:lstStyle/>
                    <a:p>
                      <a:pPr lvl="0" indent="0" marL="0">
                        <a:buNone/>
                      </a:pPr>
                      <a:r>
                        <a:rPr/>
                        <a:t>32.264</a:t>
                      </a:r>
                    </a:p>
                  </a:txBody>
                </a:tc>
              </a:tr>
              <a:tr h="0">
                <a:tc>
                  <a:txBody>
                    <a:bodyPr/>
                    <a:lstStyle/>
                    <a:p>
                      <a:pPr lvl="0" indent="0" marL="0">
                        <a:buNone/>
                      </a:pPr>
                      <a:r>
                        <a:rPr/>
                        <a:t>2001</a:t>
                      </a:r>
                    </a:p>
                  </a:txBody>
                </a:tc>
                <a:tc>
                  <a:txBody>
                    <a:bodyPr/>
                    <a:lstStyle/>
                    <a:p>
                      <a:pPr lvl="0" indent="0" marL="0">
                        <a:buNone/>
                      </a:pPr>
                      <a:r>
                        <a:rPr/>
                        <a:t>24.429083</a:t>
                      </a:r>
                    </a:p>
                  </a:txBody>
                </a:tc>
                <a:tc>
                  <a:txBody>
                    <a:bodyPr/>
                    <a:lstStyle/>
                    <a:p>
                      <a:pPr lvl="0" indent="0" marL="0">
                        <a:buNone/>
                      </a:pPr>
                      <a:r>
                        <a:rPr/>
                        <a:t>2501294679</a:t>
                      </a:r>
                    </a:p>
                  </a:txBody>
                </a:tc>
                <a:tc>
                  <a:txBody>
                    <a:bodyPr/>
                    <a:lstStyle/>
                    <a:p>
                      <a:pPr lvl="0" indent="0" marL="0">
                        <a:buNone/>
                      </a:pPr>
                      <a:r>
                        <a:rPr/>
                        <a:t>262119450</a:t>
                      </a:r>
                    </a:p>
                  </a:txBody>
                </a:tc>
                <a:tc>
                  <a:txBody>
                    <a:bodyPr/>
                    <a:lstStyle/>
                    <a:p>
                      <a:pPr lvl="0" indent="0" marL="0">
                        <a:buNone/>
                      </a:pPr>
                      <a:r>
                        <a:rPr/>
                        <a:t>11112041966</a:t>
                      </a:r>
                    </a:p>
                  </a:txBody>
                </a:tc>
                <a:tc>
                  <a:txBody>
                    <a:bodyPr/>
                    <a:lstStyle/>
                    <a:p>
                      <a:pPr lvl="0" indent="0" marL="0">
                        <a:buNone/>
                      </a:pPr>
                      <a:r>
                        <a:rPr/>
                        <a:t>1.388556e+13</a:t>
                      </a:r>
                    </a:p>
                  </a:txBody>
                </a:tc>
                <a:tc>
                  <a:txBody>
                    <a:bodyPr/>
                    <a:lstStyle/>
                    <a:p>
                      <a:pPr lvl="0" indent="0" marL="0">
                        <a:buNone/>
                      </a:pPr>
                      <a:r>
                        <a:rPr/>
                        <a:t>36.560</a:t>
                      </a:r>
                    </a:p>
                  </a:txBody>
                </a:tc>
              </a:tr>
              <a:tr h="0">
                <a:tc>
                  <a:txBody>
                    <a:bodyPr/>
                    <a:lstStyle/>
                    <a:p>
                      <a:pPr lvl="0" indent="0" marL="0">
                        <a:buNone/>
                      </a:pPr>
                      <a:r>
                        <a:rPr/>
                        <a:t>2002</a:t>
                      </a:r>
                    </a:p>
                  </a:txBody>
                </a:tc>
                <a:tc>
                  <a:txBody>
                    <a:bodyPr/>
                    <a:lstStyle/>
                    <a:p>
                      <a:pPr lvl="0" indent="0" marL="0">
                        <a:buNone/>
                      </a:pPr>
                      <a:r>
                        <a:rPr/>
                        <a:t>29.250483</a:t>
                      </a:r>
                    </a:p>
                  </a:txBody>
                </a:tc>
                <a:tc>
                  <a:txBody>
                    <a:bodyPr/>
                    <a:lstStyle/>
                    <a:p>
                      <a:pPr lvl="0" indent="0" marL="0">
                        <a:buNone/>
                      </a:pPr>
                      <a:r>
                        <a:rPr/>
                        <a:t>2410003411</a:t>
                      </a:r>
                    </a:p>
                  </a:txBody>
                </a:tc>
                <a:tc>
                  <a:txBody>
                    <a:bodyPr/>
                    <a:lstStyle/>
                    <a:p>
                      <a:pPr lvl="0" indent="0" marL="0">
                        <a:buNone/>
                      </a:pPr>
                      <a:r>
                        <a:rPr/>
                        <a:t>251250512</a:t>
                      </a:r>
                    </a:p>
                  </a:txBody>
                </a:tc>
                <a:tc>
                  <a:txBody>
                    <a:bodyPr/>
                    <a:lstStyle/>
                    <a:p>
                      <a:pPr lvl="0" indent="0" marL="0">
                        <a:buNone/>
                      </a:pPr>
                      <a:r>
                        <a:rPr/>
                        <a:t>11228920661</a:t>
                      </a:r>
                    </a:p>
                  </a:txBody>
                </a:tc>
                <a:tc>
                  <a:txBody>
                    <a:bodyPr/>
                    <a:lstStyle/>
                    <a:p>
                      <a:pPr lvl="0" indent="0" marL="0">
                        <a:buNone/>
                      </a:pPr>
                      <a:r>
                        <a:rPr/>
                        <a:t>1.412105e+13</a:t>
                      </a:r>
                    </a:p>
                  </a:txBody>
                </a:tc>
                <a:tc>
                  <a:txBody>
                    <a:bodyPr/>
                    <a:lstStyle/>
                    <a:p>
                      <a:pPr lvl="0" indent="0" marL="0">
                        <a:buNone/>
                      </a:pPr>
                      <a:r>
                        <a:rPr/>
                        <a:t>39.131</a:t>
                      </a:r>
                    </a:p>
                  </a:txBody>
                </a:tc>
              </a:tr>
              <a:tr h="0">
                <a:tc>
                  <a:txBody>
                    <a:bodyPr/>
                    <a:lstStyle/>
                    <a:p>
                      <a:pPr lvl="0" indent="0" marL="0">
                        <a:buNone/>
                      </a:pPr>
                      <a:r>
                        <a:rPr/>
                        <a:t>2003</a:t>
                      </a:r>
                    </a:p>
                  </a:txBody>
                </a:tc>
                <a:tc>
                  <a:txBody>
                    <a:bodyPr/>
                    <a:lstStyle/>
                    <a:p>
                      <a:pPr lvl="0" indent="0" marL="0">
                        <a:buNone/>
                      </a:pPr>
                      <a:r>
                        <a:rPr/>
                        <a:t>42.366758</a:t>
                      </a:r>
                    </a:p>
                  </a:txBody>
                </a:tc>
                <a:tc>
                  <a:txBody>
                    <a:bodyPr/>
                    <a:lstStyle/>
                    <a:p>
                      <a:pPr lvl="0" indent="0" marL="0">
                        <a:buNone/>
                      </a:pPr>
                      <a:r>
                        <a:rPr/>
                        <a:t>2664368099</a:t>
                      </a:r>
                    </a:p>
                  </a:txBody>
                </a:tc>
                <a:tc>
                  <a:txBody>
                    <a:bodyPr/>
                    <a:lstStyle/>
                    <a:p>
                      <a:pPr lvl="0" indent="0" marL="0">
                        <a:buNone/>
                      </a:pPr>
                      <a:r>
                        <a:rPr/>
                        <a:t>524038869</a:t>
                      </a:r>
                    </a:p>
                  </a:txBody>
                </a:tc>
                <a:tc>
                  <a:txBody>
                    <a:bodyPr/>
                    <a:lstStyle/>
                    <a:p>
                      <a:pPr lvl="0" indent="0" marL="0">
                        <a:buNone/>
                      </a:pPr>
                      <a:r>
                        <a:rPr/>
                        <a:t>11619774656</a:t>
                      </a:r>
                    </a:p>
                  </a:txBody>
                </a:tc>
                <a:tc>
                  <a:txBody>
                    <a:bodyPr/>
                    <a:lstStyle/>
                    <a:p>
                      <a:pPr lvl="0" indent="0" marL="0">
                        <a:buNone/>
                      </a:pPr>
                      <a:r>
                        <a:rPr/>
                        <a:t>1.451591e+13</a:t>
                      </a:r>
                    </a:p>
                  </a:txBody>
                </a:tc>
                <a:tc>
                  <a:txBody>
                    <a:bodyPr/>
                    <a:lstStyle/>
                    <a:p>
                      <a:pPr lvl="0" indent="0" marL="0">
                        <a:buNone/>
                      </a:pPr>
                      <a:r>
                        <a:rPr/>
                        <a:t>50.362</a:t>
                      </a:r>
                    </a:p>
                  </a:txBody>
                </a:tc>
              </a:tr>
              <a:tr h="0">
                <a:tc>
                  <a:txBody>
                    <a:bodyPr/>
                    <a:lstStyle/>
                    <a:p>
                      <a:pPr lvl="0" indent="0" marL="0">
                        <a:buNone/>
                      </a:pPr>
                      <a:r>
                        <a:rPr/>
                        <a:t>2004</a:t>
                      </a:r>
                    </a:p>
                  </a:txBody>
                </a:tc>
                <a:tc>
                  <a:txBody>
                    <a:bodyPr/>
                    <a:lstStyle/>
                    <a:p>
                      <a:pPr lvl="0" indent="0" marL="0">
                        <a:buNone/>
                      </a:pPr>
                      <a:r>
                        <a:rPr/>
                        <a:t>38.352033</a:t>
                      </a:r>
                    </a:p>
                  </a:txBody>
                </a:tc>
                <a:tc>
                  <a:txBody>
                    <a:bodyPr/>
                    <a:lstStyle/>
                    <a:p>
                      <a:pPr lvl="0" indent="0" marL="0">
                        <a:buNone/>
                      </a:pPr>
                      <a:r>
                        <a:rPr/>
                        <a:t>2684992998</a:t>
                      </a:r>
                    </a:p>
                  </a:txBody>
                </a:tc>
                <a:tc>
                  <a:txBody>
                    <a:bodyPr/>
                    <a:lstStyle/>
                    <a:p>
                      <a:pPr lvl="0" indent="0" marL="0">
                        <a:buNone/>
                      </a:pPr>
                      <a:r>
                        <a:rPr/>
                        <a:t>468876283</a:t>
                      </a:r>
                    </a:p>
                  </a:txBody>
                </a:tc>
                <a:tc>
                  <a:txBody>
                    <a:bodyPr/>
                    <a:lstStyle/>
                    <a:p>
                      <a:pPr lvl="0" indent="0" marL="0">
                        <a:buNone/>
                      </a:pPr>
                      <a:r>
                        <a:rPr/>
                        <a:t>11466642670</a:t>
                      </a:r>
                    </a:p>
                  </a:txBody>
                </a:tc>
                <a:tc>
                  <a:txBody>
                    <a:bodyPr/>
                    <a:lstStyle/>
                    <a:p>
                      <a:pPr lvl="0" indent="0" marL="0">
                        <a:buNone/>
                      </a:pPr>
                      <a:r>
                        <a:rPr/>
                        <a:t>1.507514e+13</a:t>
                      </a:r>
                    </a:p>
                  </a:txBody>
                </a:tc>
                <a:tc>
                  <a:txBody>
                    <a:bodyPr/>
                    <a:lstStyle/>
                    <a:p>
                      <a:pPr lvl="0" indent="0" marL="0">
                        <a:buNone/>
                      </a:pPr>
                      <a:r>
                        <a:rPr/>
                        <a:t>60.954</a:t>
                      </a:r>
                    </a:p>
                  </a:txBody>
                </a:tc>
              </a:tr>
              <a:tr h="0">
                <a:tc>
                  <a:txBody>
                    <a:bodyPr/>
                    <a:lstStyle/>
                    <a:p>
                      <a:pPr lvl="0" indent="0" marL="0">
                        <a:buNone/>
                      </a:pPr>
                      <a:r>
                        <a:rPr/>
                        <a:t>2005</a:t>
                      </a:r>
                    </a:p>
                  </a:txBody>
                </a:tc>
                <a:tc>
                  <a:txBody>
                    <a:bodyPr/>
                    <a:lstStyle/>
                    <a:p>
                      <a:pPr lvl="0" indent="0" marL="0">
                        <a:buNone/>
                      </a:pPr>
                      <a:r>
                        <a:rPr/>
                        <a:t>40.448550</a:t>
                      </a:r>
                    </a:p>
                  </a:txBody>
                </a:tc>
                <a:tc>
                  <a:txBody>
                    <a:bodyPr/>
                    <a:lstStyle/>
                    <a:p>
                      <a:pPr lvl="0" indent="0" marL="0">
                        <a:buNone/>
                      </a:pPr>
                      <a:r>
                        <a:rPr/>
                        <a:t>2523553664</a:t>
                      </a:r>
                    </a:p>
                  </a:txBody>
                </a:tc>
                <a:tc>
                  <a:txBody>
                    <a:bodyPr/>
                    <a:lstStyle/>
                    <a:p>
                      <a:pPr lvl="0" indent="0" marL="0">
                        <a:buNone/>
                      </a:pPr>
                      <a:r>
                        <a:rPr/>
                        <a:t>481325636</a:t>
                      </a:r>
                    </a:p>
                  </a:txBody>
                </a:tc>
                <a:tc>
                  <a:txBody>
                    <a:bodyPr/>
                    <a:lstStyle/>
                    <a:p>
                      <a:pPr lvl="0" indent="0" marL="0">
                        <a:buNone/>
                      </a:pPr>
                      <a:r>
                        <a:rPr/>
                        <a:t>11818917813</a:t>
                      </a:r>
                    </a:p>
                  </a:txBody>
                </a:tc>
                <a:tc>
                  <a:txBody>
                    <a:bodyPr/>
                    <a:lstStyle/>
                    <a:p>
                      <a:pPr lvl="0" indent="0" marL="0">
                        <a:buNone/>
                      </a:pPr>
                      <a:r>
                        <a:rPr/>
                        <a:t>1.560024e+13</a:t>
                      </a:r>
                    </a:p>
                  </a:txBody>
                </a:tc>
                <a:tc>
                  <a:txBody>
                    <a:bodyPr/>
                    <a:lstStyle/>
                    <a:p>
                      <a:pPr lvl="0" indent="0" marL="0">
                        <a:buNone/>
                      </a:pPr>
                      <a:r>
                        <a:rPr/>
                        <a:t>69.471</a:t>
                      </a:r>
                    </a:p>
                  </a:txBody>
                </a:tc>
              </a:tr>
              <a:tr h="0">
                <a:tc>
                  <a:txBody>
                    <a:bodyPr/>
                    <a:lstStyle/>
                    <a:p>
                      <a:pPr lvl="0" indent="0" marL="0">
                        <a:buNone/>
                      </a:pPr>
                      <a:r>
                        <a:rPr/>
                        <a:t>2006</a:t>
                      </a:r>
                    </a:p>
                  </a:txBody>
                </a:tc>
                <a:tc>
                  <a:txBody>
                    <a:bodyPr/>
                    <a:lstStyle/>
                    <a:p>
                      <a:pPr lvl="0" indent="0" marL="0">
                        <a:buNone/>
                      </a:pPr>
                      <a:r>
                        <a:rPr/>
                        <a:t>40.408517</a:t>
                      </a:r>
                    </a:p>
                  </a:txBody>
                </a:tc>
                <a:tc>
                  <a:txBody>
                    <a:bodyPr/>
                    <a:lstStyle/>
                    <a:p>
                      <a:pPr lvl="0" indent="0" marL="0">
                        <a:buNone/>
                      </a:pPr>
                      <a:r>
                        <a:rPr/>
                        <a:t>3004202345</a:t>
                      </a:r>
                    </a:p>
                  </a:txBody>
                </a:tc>
                <a:tc>
                  <a:txBody>
                    <a:bodyPr/>
                    <a:lstStyle/>
                    <a:p>
                      <a:pPr lvl="0" indent="0" marL="0">
                        <a:buNone/>
                      </a:pPr>
                      <a:r>
                        <a:rPr/>
                        <a:t>350351399</a:t>
                      </a:r>
                    </a:p>
                  </a:txBody>
                </a:tc>
                <a:tc>
                  <a:txBody>
                    <a:bodyPr/>
                    <a:lstStyle/>
                    <a:p>
                      <a:pPr lvl="0" indent="0" marL="0">
                        <a:buNone/>
                      </a:pPr>
                      <a:r>
                        <a:rPr/>
                        <a:t>12027964993</a:t>
                      </a:r>
                    </a:p>
                  </a:txBody>
                </a:tc>
                <a:tc>
                  <a:txBody>
                    <a:bodyPr/>
                    <a:lstStyle/>
                    <a:p>
                      <a:pPr lvl="0" indent="0" marL="0">
                        <a:buNone/>
                      </a:pPr>
                      <a:r>
                        <a:rPr/>
                        <a:t>1.603437e+13</a:t>
                      </a:r>
                    </a:p>
                  </a:txBody>
                </a:tc>
                <a:tc>
                  <a:txBody>
                    <a:bodyPr/>
                    <a:lstStyle/>
                    <a:p>
                      <a:pPr lvl="0" indent="0" marL="0">
                        <a:buNone/>
                      </a:pPr>
                      <a:r>
                        <a:rPr/>
                        <a:t>77.353</a:t>
                      </a:r>
                    </a:p>
                  </a:txBody>
                </a:tc>
              </a:tr>
              <a:tr h="0">
                <a:tc>
                  <a:txBody>
                    <a:bodyPr/>
                    <a:lstStyle/>
                    <a:p>
                      <a:pPr lvl="0" indent="0" marL="0">
                        <a:buNone/>
                      </a:pPr>
                      <a:r>
                        <a:rPr/>
                        <a:t>2007</a:t>
                      </a:r>
                    </a:p>
                  </a:txBody>
                </a:tc>
                <a:tc>
                  <a:txBody>
                    <a:bodyPr/>
                    <a:lstStyle/>
                    <a:p>
                      <a:pPr lvl="0" indent="0" marL="0">
                        <a:buNone/>
                      </a:pPr>
                      <a:r>
                        <a:rPr/>
                        <a:t>36.861417</a:t>
                      </a:r>
                    </a:p>
                  </a:txBody>
                </a:tc>
                <a:tc>
                  <a:txBody>
                    <a:bodyPr/>
                    <a:lstStyle/>
                    <a:p>
                      <a:pPr lvl="0" indent="0" marL="0">
                        <a:buNone/>
                      </a:pPr>
                      <a:r>
                        <a:rPr/>
                        <a:t>2876170061</a:t>
                      </a:r>
                    </a:p>
                  </a:txBody>
                </a:tc>
                <a:tc>
                  <a:txBody>
                    <a:bodyPr/>
                    <a:lstStyle/>
                    <a:p>
                      <a:pPr lvl="0" indent="0" marL="0">
                        <a:buNone/>
                      </a:pPr>
                      <a:r>
                        <a:rPr/>
                        <a:t>717478448</a:t>
                      </a:r>
                    </a:p>
                  </a:txBody>
                </a:tc>
                <a:tc>
                  <a:txBody>
                    <a:bodyPr/>
                    <a:lstStyle/>
                    <a:p>
                      <a:pPr lvl="0" indent="0" marL="0">
                        <a:buNone/>
                      </a:pPr>
                      <a:r>
                        <a:rPr/>
                        <a:t>12594064767</a:t>
                      </a:r>
                    </a:p>
                  </a:txBody>
                </a:tc>
                <a:tc>
                  <a:txBody>
                    <a:bodyPr/>
                    <a:lstStyle/>
                    <a:p>
                      <a:pPr lvl="0" indent="0" marL="0">
                        <a:buNone/>
                      </a:pPr>
                      <a:r>
                        <a:rPr/>
                        <a:t>1.635674e+13</a:t>
                      </a:r>
                    </a:p>
                  </a:txBody>
                </a:tc>
                <a:tc>
                  <a:txBody>
                    <a:bodyPr/>
                    <a:lstStyle/>
                    <a:p>
                      <a:pPr lvl="0" indent="0" marL="0">
                        <a:buNone/>
                      </a:pPr>
                      <a:r>
                        <a:rPr/>
                        <a:t>82.425</a:t>
                      </a:r>
                    </a:p>
                  </a:txBody>
                </a:tc>
              </a:tr>
              <a:tr h="0">
                <a:tc>
                  <a:txBody>
                    <a:bodyPr/>
                    <a:lstStyle/>
                    <a:p>
                      <a:pPr lvl="0" indent="0" marL="0">
                        <a:buNone/>
                      </a:pPr>
                      <a:r>
                        <a:rPr/>
                        <a:t>2008</a:t>
                      </a:r>
                    </a:p>
                  </a:txBody>
                </a:tc>
                <a:tc>
                  <a:txBody>
                    <a:bodyPr/>
                    <a:lstStyle/>
                    <a:p>
                      <a:pPr lvl="0" indent="0" marL="0">
                        <a:buNone/>
                      </a:pPr>
                      <a:r>
                        <a:rPr/>
                        <a:t>39.107592</a:t>
                      </a:r>
                    </a:p>
                  </a:txBody>
                </a:tc>
                <a:tc>
                  <a:txBody>
                    <a:bodyPr/>
                    <a:lstStyle/>
                    <a:p>
                      <a:pPr lvl="0" indent="0" marL="0">
                        <a:buNone/>
                      </a:pPr>
                      <a:r>
                        <a:rPr/>
                        <a:t>3257532927</a:t>
                      </a:r>
                    </a:p>
                  </a:txBody>
                </a:tc>
                <a:tc>
                  <a:txBody>
                    <a:bodyPr/>
                    <a:lstStyle/>
                    <a:p>
                      <a:pPr lvl="0" indent="0" marL="0">
                        <a:buNone/>
                      </a:pPr>
                      <a:r>
                        <a:rPr/>
                        <a:t>768662481</a:t>
                      </a:r>
                    </a:p>
                  </a:txBody>
                </a:tc>
                <a:tc>
                  <a:txBody>
                    <a:bodyPr/>
                    <a:lstStyle/>
                    <a:p>
                      <a:pPr lvl="0" indent="0" marL="0">
                        <a:buNone/>
                      </a:pPr>
                      <a:r>
                        <a:rPr/>
                        <a:t>12928819077</a:t>
                      </a:r>
                    </a:p>
                  </a:txBody>
                </a:tc>
                <a:tc>
                  <a:txBody>
                    <a:bodyPr/>
                    <a:lstStyle/>
                    <a:p>
                      <a:pPr lvl="0" indent="0" marL="0">
                        <a:buNone/>
                      </a:pPr>
                      <a:r>
                        <a:rPr/>
                        <a:t>1.637673e+13</a:t>
                      </a:r>
                    </a:p>
                  </a:txBody>
                </a:tc>
                <a:tc>
                  <a:txBody>
                    <a:bodyPr/>
                    <a:lstStyle/>
                    <a:p>
                      <a:pPr lvl="0" indent="0" marL="0">
                        <a:buNone/>
                      </a:pPr>
                      <a:r>
                        <a:rPr/>
                        <a:t>95.021</a:t>
                      </a:r>
                    </a:p>
                  </a:txBody>
                </a:tc>
              </a:tr>
              <a:tr h="0">
                <a:tc>
                  <a:txBody>
                    <a:bodyPr/>
                    <a:lstStyle/>
                    <a:p>
                      <a:pPr lvl="0" indent="0" marL="0">
                        <a:buNone/>
                      </a:pPr>
                      <a:r>
                        <a:rPr/>
                        <a:t>2009</a:t>
                      </a:r>
                    </a:p>
                  </a:txBody>
                </a:tc>
                <a:tc>
                  <a:txBody>
                    <a:bodyPr/>
                    <a:lstStyle/>
                    <a:p>
                      <a:pPr lvl="0" indent="0" marL="0">
                        <a:buNone/>
                      </a:pPr>
                      <a:r>
                        <a:rPr/>
                        <a:t>41.197608</a:t>
                      </a:r>
                    </a:p>
                  </a:txBody>
                </a:tc>
                <a:tc>
                  <a:txBody>
                    <a:bodyPr/>
                    <a:lstStyle/>
                    <a:p>
                      <a:pPr lvl="0" indent="0" marL="0">
                        <a:buNone/>
                      </a:pPr>
                      <a:r>
                        <a:rPr/>
                        <a:t>3452360261</a:t>
                      </a:r>
                    </a:p>
                  </a:txBody>
                </a:tc>
                <a:tc>
                  <a:txBody>
                    <a:bodyPr/>
                    <a:lstStyle/>
                    <a:p>
                      <a:pPr lvl="0" indent="0" marL="0">
                        <a:buNone/>
                      </a:pPr>
                      <a:r>
                        <a:rPr/>
                        <a:t>838386155</a:t>
                      </a:r>
                    </a:p>
                  </a:txBody>
                </a:tc>
                <a:tc>
                  <a:txBody>
                    <a:bodyPr/>
                    <a:lstStyle/>
                    <a:p>
                      <a:pPr lvl="0" indent="0" marL="0">
                        <a:buNone/>
                      </a:pPr>
                      <a:r>
                        <a:rPr/>
                        <a:t>13690375514</a:t>
                      </a:r>
                    </a:p>
                  </a:txBody>
                </a:tc>
                <a:tc>
                  <a:txBody>
                    <a:bodyPr/>
                    <a:lstStyle/>
                    <a:p>
                      <a:pPr lvl="0" indent="0" marL="0">
                        <a:buNone/>
                      </a:pPr>
                      <a:r>
                        <a:rPr/>
                        <a:t>1.595095e+13</a:t>
                      </a:r>
                    </a:p>
                  </a:txBody>
                </a:tc>
                <a:tc>
                  <a:txBody>
                    <a:bodyPr/>
                    <a:lstStyle/>
                    <a:p>
                      <a:pPr lvl="0" indent="0" marL="0">
                        <a:buNone/>
                      </a:pPr>
                      <a:r>
                        <a:rPr/>
                        <a:t>95.395</a:t>
                      </a:r>
                    </a:p>
                  </a:txBody>
                </a:tc>
              </a:tr>
              <a:tr h="0">
                <a:tc>
                  <a:txBody>
                    <a:bodyPr/>
                    <a:lstStyle/>
                    <a:p>
                      <a:pPr lvl="0" indent="0" marL="0">
                        <a:buNone/>
                      </a:pPr>
                      <a:r>
                        <a:rPr/>
                        <a:t>2010</a:t>
                      </a:r>
                    </a:p>
                  </a:txBody>
                </a:tc>
                <a:tc>
                  <a:txBody>
                    <a:bodyPr/>
                    <a:lstStyle/>
                    <a:p>
                      <a:pPr lvl="0" indent="0" marL="0">
                        <a:buNone/>
                      </a:pPr>
                      <a:r>
                        <a:rPr/>
                        <a:t>39.797400</a:t>
                      </a:r>
                    </a:p>
                  </a:txBody>
                </a:tc>
                <a:tc>
                  <a:txBody>
                    <a:bodyPr/>
                    <a:lstStyle/>
                    <a:p>
                      <a:pPr lvl="0" indent="0" marL="0">
                        <a:buNone/>
                      </a:pPr>
                      <a:r>
                        <a:rPr/>
                        <a:t>4339676816</a:t>
                      </a:r>
                    </a:p>
                  </a:txBody>
                </a:tc>
                <a:tc>
                  <a:txBody>
                    <a:bodyPr/>
                    <a:lstStyle/>
                    <a:p>
                      <a:pPr lvl="0" indent="0" marL="0">
                        <a:buNone/>
                      </a:pPr>
                      <a:r>
                        <a:rPr/>
                        <a:t>686833397</a:t>
                      </a:r>
                    </a:p>
                  </a:txBody>
                </a:tc>
                <a:tc>
                  <a:txBody>
                    <a:bodyPr/>
                    <a:lstStyle/>
                    <a:p>
                      <a:pPr lvl="0" indent="0" marL="0">
                        <a:buNone/>
                      </a:pPr>
                      <a:r>
                        <a:rPr/>
                        <a:t>12916662363</a:t>
                      </a:r>
                    </a:p>
                  </a:txBody>
                </a:tc>
                <a:tc>
                  <a:txBody>
                    <a:bodyPr/>
                    <a:lstStyle/>
                    <a:p>
                      <a:pPr lvl="0" indent="0" marL="0">
                        <a:buNone/>
                      </a:pPr>
                      <a:r>
                        <a:rPr/>
                        <a:t>1.638304e+13</a:t>
                      </a:r>
                    </a:p>
                  </a:txBody>
                </a:tc>
                <a:tc>
                  <a:txBody>
                    <a:bodyPr/>
                    <a:lstStyle/>
                    <a:p>
                      <a:pPr lvl="0" indent="0" marL="0">
                        <a:buNone/>
                      </a:pPr>
                      <a:r>
                        <a:rPr/>
                        <a:t>100.000</a:t>
                      </a:r>
                    </a:p>
                  </a:txBody>
                </a:tc>
              </a:tr>
              <a:tr h="0">
                <a:tc>
                  <a:txBody>
                    <a:bodyPr/>
                    <a:lstStyle/>
                    <a:p>
                      <a:pPr lvl="0" indent="0" marL="0">
                        <a:buNone/>
                      </a:pPr>
                      <a:r>
                        <a:rPr/>
                        <a:t>2011</a:t>
                      </a:r>
                    </a:p>
                  </a:txBody>
                </a:tc>
                <a:tc>
                  <a:txBody>
                    <a:bodyPr/>
                    <a:lstStyle/>
                    <a:p>
                      <a:pPr lvl="0" indent="0" marL="0">
                        <a:buNone/>
                      </a:pPr>
                      <a:r>
                        <a:rPr/>
                        <a:t>40.522822</a:t>
                      </a:r>
                    </a:p>
                  </a:txBody>
                </a:tc>
                <a:tc>
                  <a:txBody>
                    <a:bodyPr/>
                    <a:lstStyle/>
                    <a:p>
                      <a:pPr lvl="0" indent="0" marL="0">
                        <a:buNone/>
                      </a:pPr>
                      <a:r>
                        <a:rPr/>
                        <a:t>4196125299</a:t>
                      </a:r>
                    </a:p>
                  </a:txBody>
                </a:tc>
                <a:tc>
                  <a:txBody>
                    <a:bodyPr/>
                    <a:lstStyle/>
                    <a:p>
                      <a:pPr lvl="0" indent="0" marL="0">
                        <a:buNone/>
                      </a:pPr>
                      <a:r>
                        <a:rPr/>
                        <a:t>1580865372</a:t>
                      </a:r>
                    </a:p>
                  </a:txBody>
                </a:tc>
                <a:tc>
                  <a:txBody>
                    <a:bodyPr/>
                    <a:lstStyle/>
                    <a:p>
                      <a:pPr lvl="0" indent="0" marL="0">
                        <a:buNone/>
                      </a:pPr>
                      <a:r>
                        <a:rPr/>
                        <a:t>13575181393</a:t>
                      </a:r>
                    </a:p>
                  </a:txBody>
                </a:tc>
                <a:tc>
                  <a:txBody>
                    <a:bodyPr/>
                    <a:lstStyle/>
                    <a:p>
                      <a:pPr lvl="0" indent="0" marL="0">
                        <a:buNone/>
                      </a:pPr>
                      <a:r>
                        <a:rPr/>
                        <a:t>1.663696e+13</a:t>
                      </a:r>
                    </a:p>
                  </a:txBody>
                </a:tc>
                <a:tc>
                  <a:txBody>
                    <a:bodyPr/>
                    <a:lstStyle/>
                    <a:p>
                      <a:pPr lvl="0" indent="0" marL="0">
                        <a:buNone/>
                      </a:pPr>
                      <a:r>
                        <a:rPr/>
                        <a:t>106.333</a:t>
                      </a:r>
                    </a:p>
                  </a:txBody>
                </a:tc>
              </a:tr>
              <a:tr h="0">
                <a:tc>
                  <a:txBody>
                    <a:bodyPr/>
                    <a:lstStyle/>
                    <a:p>
                      <a:pPr lvl="0" indent="0" marL="0">
                        <a:buNone/>
                      </a:pPr>
                      <a:r>
                        <a:rPr/>
                        <a:t>2012</a:t>
                      </a:r>
                    </a:p>
                  </a:txBody>
                </a:tc>
                <a:tc>
                  <a:txBody>
                    <a:bodyPr/>
                    <a:lstStyle/>
                    <a:p>
                      <a:pPr lvl="0" indent="0" marL="0">
                        <a:buNone/>
                      </a:pPr>
                      <a:r>
                        <a:rPr/>
                        <a:t>41.949723</a:t>
                      </a:r>
                    </a:p>
                  </a:txBody>
                </a:tc>
                <a:tc>
                  <a:txBody>
                    <a:bodyPr/>
                    <a:lstStyle/>
                    <a:p>
                      <a:pPr lvl="0" indent="0" marL="0">
                        <a:buNone/>
                      </a:pPr>
                      <a:r>
                        <a:rPr/>
                        <a:t>3869442762</a:t>
                      </a:r>
                    </a:p>
                  </a:txBody>
                </a:tc>
                <a:tc>
                  <a:txBody>
                    <a:bodyPr/>
                    <a:lstStyle/>
                    <a:p>
                      <a:pPr lvl="0" indent="0" marL="0">
                        <a:buNone/>
                      </a:pPr>
                      <a:r>
                        <a:rPr/>
                        <a:t>1562010133</a:t>
                      </a:r>
                    </a:p>
                  </a:txBody>
                </a:tc>
                <a:tc>
                  <a:txBody>
                    <a:bodyPr/>
                    <a:lstStyle/>
                    <a:p>
                      <a:pPr lvl="0" indent="0" marL="0">
                        <a:buNone/>
                      </a:pPr>
                      <a:r>
                        <a:rPr/>
                        <a:t>13643386417</a:t>
                      </a:r>
                    </a:p>
                  </a:txBody>
                </a:tc>
                <a:tc>
                  <a:txBody>
                    <a:bodyPr/>
                    <a:lstStyle/>
                    <a:p>
                      <a:pPr lvl="0" indent="0" marL="0">
                        <a:buNone/>
                      </a:pPr>
                      <a:r>
                        <a:rPr/>
                        <a:t>1.701639e+13</a:t>
                      </a:r>
                    </a:p>
                  </a:txBody>
                </a:tc>
                <a:tc>
                  <a:txBody>
                    <a:bodyPr/>
                    <a:lstStyle/>
                    <a:p>
                      <a:pPr lvl="0" indent="0" marL="0">
                        <a:buNone/>
                      </a:pPr>
                      <a:r>
                        <a:rPr/>
                        <a:t>111.669</a:t>
                      </a:r>
                    </a:p>
                  </a:txBody>
                </a:tc>
              </a:tr>
              <a:tr h="0">
                <a:tc>
                  <a:txBody>
                    <a:bodyPr/>
                    <a:lstStyle/>
                    <a:p>
                      <a:pPr lvl="0" indent="0" marL="0">
                        <a:buNone/>
                      </a:pPr>
                      <a:r>
                        <a:rPr/>
                        <a:t>2013</a:t>
                      </a:r>
                    </a:p>
                  </a:txBody>
                </a:tc>
                <a:tc>
                  <a:txBody>
                    <a:bodyPr/>
                    <a:lstStyle/>
                    <a:p>
                      <a:pPr lvl="0" indent="0" marL="0">
                        <a:buNone/>
                      </a:pPr>
                      <a:r>
                        <a:rPr/>
                        <a:t>43.462783</a:t>
                      </a:r>
                    </a:p>
                  </a:txBody>
                </a:tc>
                <a:tc>
                  <a:txBody>
                    <a:bodyPr/>
                    <a:lstStyle/>
                    <a:p>
                      <a:pPr lvl="0" indent="0" marL="0">
                        <a:buNone/>
                      </a:pPr>
                      <a:r>
                        <a:rPr/>
                        <a:t>4314317512</a:t>
                      </a:r>
                    </a:p>
                  </a:txBody>
                </a:tc>
                <a:tc>
                  <a:txBody>
                    <a:bodyPr/>
                    <a:lstStyle/>
                    <a:p>
                      <a:pPr lvl="0" indent="0" marL="0">
                        <a:buNone/>
                      </a:pPr>
                      <a:r>
                        <a:rPr/>
                        <a:t>1650047860</a:t>
                      </a:r>
                    </a:p>
                  </a:txBody>
                </a:tc>
                <a:tc>
                  <a:txBody>
                    <a:bodyPr/>
                    <a:lstStyle/>
                    <a:p>
                      <a:pPr lvl="0" indent="0" marL="0">
                        <a:buNone/>
                      </a:pPr>
                      <a:r>
                        <a:rPr/>
                        <a:t>14233433426</a:t>
                      </a:r>
                    </a:p>
                  </a:txBody>
                </a:tc>
                <a:tc>
                  <a:txBody>
                    <a:bodyPr/>
                    <a:lstStyle/>
                    <a:p>
                      <a:pPr lvl="0" indent="0" marL="0">
                        <a:buNone/>
                      </a:pPr>
                      <a:r>
                        <a:rPr/>
                        <a:t>1.732981e+13</a:t>
                      </a:r>
                    </a:p>
                  </a:txBody>
                </a:tc>
                <a:tc>
                  <a:txBody>
                    <a:bodyPr/>
                    <a:lstStyle/>
                    <a:p>
                      <a:pPr lvl="0" indent="0" marL="0">
                        <a:buNone/>
                      </a:pPr>
                      <a:r>
                        <a:rPr/>
                        <a:t>116.990</a:t>
                      </a:r>
                    </a:p>
                  </a:txBody>
                </a:tc>
              </a:tr>
              <a:tr h="0">
                <a:tc>
                  <a:txBody>
                    <a:bodyPr/>
                    <a:lstStyle/>
                    <a:p>
                      <a:pPr lvl="0" indent="0" marL="0">
                        <a:buNone/>
                      </a:pPr>
                      <a:r>
                        <a:rPr/>
                        <a:t>2014</a:t>
                      </a:r>
                    </a:p>
                  </a:txBody>
                </a:tc>
                <a:tc>
                  <a:txBody>
                    <a:bodyPr/>
                    <a:lstStyle/>
                    <a:p>
                      <a:pPr lvl="0" indent="0" marL="0">
                        <a:buNone/>
                      </a:pPr>
                      <a:r>
                        <a:rPr/>
                        <a:t>45.215981</a:t>
                      </a:r>
                    </a:p>
                  </a:txBody>
                </a:tc>
                <a:tc>
                  <a:txBody>
                    <a:bodyPr/>
                    <a:lstStyle/>
                    <a:p>
                      <a:pPr lvl="0" indent="0" marL="0">
                        <a:buNone/>
                      </a:pPr>
                      <a:r>
                        <a:rPr/>
                        <a:t>4223512840</a:t>
                      </a:r>
                    </a:p>
                  </a:txBody>
                </a:tc>
                <a:tc>
                  <a:txBody>
                    <a:bodyPr/>
                    <a:lstStyle/>
                    <a:p>
                      <a:pPr lvl="0" indent="0" marL="0">
                        <a:buNone/>
                      </a:pPr>
                      <a:r>
                        <a:rPr/>
                        <a:t>1744864455</a:t>
                      </a:r>
                    </a:p>
                  </a:txBody>
                </a:tc>
                <a:tc>
                  <a:txBody>
                    <a:bodyPr/>
                    <a:lstStyle/>
                    <a:p>
                      <a:pPr lvl="0" indent="0" marL="0">
                        <a:buNone/>
                      </a:pPr>
                      <a:r>
                        <a:rPr/>
                        <a:t>14644604938</a:t>
                      </a:r>
                    </a:p>
                  </a:txBody>
                </a:tc>
                <a:tc>
                  <a:txBody>
                    <a:bodyPr/>
                    <a:lstStyle/>
                    <a:p>
                      <a:pPr lvl="0" indent="0" marL="0">
                        <a:buNone/>
                      </a:pPr>
                      <a:r>
                        <a:rPr/>
                        <a:t>1.772628e+13</a:t>
                      </a:r>
                    </a:p>
                  </a:txBody>
                </a:tc>
                <a:tc>
                  <a:txBody>
                    <a:bodyPr/>
                    <a:lstStyle/>
                    <a:p>
                      <a:pPr lvl="0" indent="0" marL="0">
                        <a:buNone/>
                      </a:pPr>
                      <a:r>
                        <a:rPr/>
                        <a:t>121.012</a:t>
                      </a:r>
                    </a:p>
                  </a:txBody>
                </a:tc>
              </a:tr>
              <a:tr h="0">
                <a:tc>
                  <a:txBody>
                    <a:bodyPr/>
                    <a:lstStyle/>
                    <a:p>
                      <a:pPr lvl="0" indent="0" marL="0">
                        <a:buNone/>
                      </a:pPr>
                      <a:r>
                        <a:rPr/>
                        <a:t>2015</a:t>
                      </a:r>
                    </a:p>
                  </a:txBody>
                </a:tc>
                <a:tc>
                  <a:txBody>
                    <a:bodyPr/>
                    <a:lstStyle/>
                    <a:p>
                      <a:pPr lvl="0" indent="0" marL="0">
                        <a:buNone/>
                      </a:pPr>
                      <a:r>
                        <a:rPr/>
                        <a:t>50.706427</a:t>
                      </a:r>
                    </a:p>
                  </a:txBody>
                </a:tc>
                <a:tc>
                  <a:txBody>
                    <a:bodyPr/>
                    <a:lstStyle/>
                    <a:p>
                      <a:pPr lvl="0" indent="0" marL="0">
                        <a:buNone/>
                      </a:pPr>
                      <a:r>
                        <a:rPr/>
                        <a:t>4481319846</a:t>
                      </a:r>
                    </a:p>
                  </a:txBody>
                </a:tc>
                <a:tc>
                  <a:txBody>
                    <a:bodyPr/>
                    <a:lstStyle/>
                    <a:p>
                      <a:pPr lvl="0" indent="0" marL="0">
                        <a:buNone/>
                      </a:pPr>
                      <a:r>
                        <a:rPr/>
                        <a:t>1747466817</a:t>
                      </a:r>
                    </a:p>
                  </a:txBody>
                </a:tc>
                <a:tc>
                  <a:txBody>
                    <a:bodyPr/>
                    <a:lstStyle/>
                    <a:p>
                      <a:pPr lvl="0" indent="0" marL="0">
                        <a:buNone/>
                      </a:pPr>
                      <a:r>
                        <a:rPr/>
                        <a:t>14849629408</a:t>
                      </a:r>
                    </a:p>
                  </a:txBody>
                </a:tc>
                <a:tc>
                  <a:txBody>
                    <a:bodyPr/>
                    <a:lstStyle/>
                    <a:p>
                      <a:pPr lvl="0" indent="0" marL="0">
                        <a:buNone/>
                      </a:pPr>
                      <a:r>
                        <a:rPr/>
                        <a:t>1.820602e+13</a:t>
                      </a:r>
                    </a:p>
                  </a:txBody>
                </a:tc>
                <a:tc>
                  <a:txBody>
                    <a:bodyPr/>
                    <a:lstStyle/>
                    <a:p>
                      <a:pPr lvl="0" indent="0" marL="0">
                        <a:buNone/>
                      </a:pPr>
                      <a:r>
                        <a:rPr/>
                        <a:t>129.158</a:t>
                      </a:r>
                    </a:p>
                  </a:txBody>
                </a:tc>
              </a:tr>
              <a:tr h="0">
                <a:tc>
                  <a:txBody>
                    <a:bodyPr/>
                    <a:lstStyle/>
                    <a:p>
                      <a:pPr lvl="0" indent="0" marL="0">
                        <a:buNone/>
                      </a:pPr>
                      <a:r>
                        <a:rPr/>
                        <a:t>2016</a:t>
                      </a:r>
                    </a:p>
                  </a:txBody>
                </a:tc>
                <a:tc>
                  <a:txBody>
                    <a:bodyPr/>
                    <a:lstStyle/>
                    <a:p>
                      <a:pPr lvl="0" indent="0" marL="0">
                        <a:buNone/>
                      </a:pPr>
                      <a:r>
                        <a:rPr/>
                        <a:t>63.335818</a:t>
                      </a:r>
                    </a:p>
                  </a:txBody>
                </a:tc>
                <a:tc>
                  <a:txBody>
                    <a:bodyPr/>
                    <a:lstStyle/>
                    <a:p>
                      <a:pPr lvl="0" indent="0" marL="0">
                        <a:buNone/>
                      </a:pPr>
                      <a:r>
                        <a:rPr/>
                        <a:t>5098194685</a:t>
                      </a:r>
                    </a:p>
                  </a:txBody>
                </a:tc>
                <a:tc>
                  <a:txBody>
                    <a:bodyPr/>
                    <a:lstStyle/>
                    <a:p>
                      <a:pPr lvl="0" indent="0" marL="0">
                        <a:buNone/>
                      </a:pPr>
                      <a:r>
                        <a:rPr/>
                        <a:t>1649811070</a:t>
                      </a:r>
                    </a:p>
                  </a:txBody>
                </a:tc>
                <a:tc>
                  <a:txBody>
                    <a:bodyPr/>
                    <a:lstStyle/>
                    <a:p>
                      <a:pPr lvl="0" indent="0" marL="0">
                        <a:buNone/>
                      </a:pPr>
                      <a:r>
                        <a:rPr/>
                        <a:t>15118774201</a:t>
                      </a:r>
                    </a:p>
                  </a:txBody>
                </a:tc>
                <a:tc>
                  <a:txBody>
                    <a:bodyPr/>
                    <a:lstStyle/>
                    <a:p>
                      <a:pPr lvl="0" indent="0" marL="0">
                        <a:buNone/>
                      </a:pPr>
                      <a:r>
                        <a:rPr/>
                        <a:t>1.850960e+13</a:t>
                      </a:r>
                    </a:p>
                  </a:txBody>
                </a:tc>
                <a:tc>
                  <a:txBody>
                    <a:bodyPr/>
                    <a:lstStyle/>
                    <a:p>
                      <a:pPr lvl="0" indent="0" marL="0">
                        <a:buNone/>
                      </a:pPr>
                      <a:r>
                        <a:rPr/>
                        <a:t>144.015</a:t>
                      </a:r>
                    </a:p>
                  </a:txBody>
                </a:tc>
              </a:tr>
              <a:tr h="0">
                <a:tc>
                  <a:txBody>
                    <a:bodyPr/>
                    <a:lstStyle/>
                    <a:p>
                      <a:pPr lvl="0" indent="0" marL="0">
                        <a:buNone/>
                      </a:pPr>
                      <a:r>
                        <a:rPr/>
                        <a:t>2017</a:t>
                      </a:r>
                    </a:p>
                  </a:txBody>
                </a:tc>
                <a:tc>
                  <a:txBody>
                    <a:bodyPr/>
                    <a:lstStyle/>
                    <a:p>
                      <a:pPr lvl="0" indent="0" marL="0">
                        <a:buNone/>
                      </a:pPr>
                      <a:r>
                        <a:rPr/>
                        <a:t>64.769680</a:t>
                      </a:r>
                    </a:p>
                  </a:txBody>
                </a:tc>
                <a:tc>
                  <a:txBody>
                    <a:bodyPr/>
                    <a:lstStyle/>
                    <a:p>
                      <a:pPr lvl="0" indent="0" marL="0">
                        <a:buNone/>
                      </a:pPr>
                      <a:r>
                        <a:rPr/>
                        <a:t>5730757919</a:t>
                      </a:r>
                    </a:p>
                  </a:txBody>
                </a:tc>
                <a:tc>
                  <a:txBody>
                    <a:bodyPr/>
                    <a:lstStyle/>
                    <a:p>
                      <a:pPr lvl="0" indent="0" marL="0">
                        <a:buNone/>
                      </a:pPr>
                      <a:r>
                        <a:rPr/>
                        <a:t>1658608711</a:t>
                      </a:r>
                    </a:p>
                  </a:txBody>
                </a:tc>
                <a:tc>
                  <a:txBody>
                    <a:bodyPr/>
                    <a:lstStyle/>
                    <a:p>
                      <a:pPr lvl="0" indent="0" marL="0">
                        <a:buNone/>
                      </a:pPr>
                      <a:r>
                        <a:rPr/>
                        <a:t>15498296457</a:t>
                      </a:r>
                    </a:p>
                  </a:txBody>
                </a:tc>
                <a:tc>
                  <a:txBody>
                    <a:bodyPr/>
                    <a:lstStyle/>
                    <a:p>
                      <a:pPr lvl="0" indent="0" marL="0">
                        <a:buNone/>
                      </a:pPr>
                      <a:r>
                        <a:rPr/>
                        <a:t>1.892457e+13</a:t>
                      </a:r>
                    </a:p>
                  </a:txBody>
                </a:tc>
                <a:tc>
                  <a:txBody>
                    <a:bodyPr/>
                    <a:lstStyle/>
                    <a:p>
                      <a:pPr lvl="0" indent="0" marL="0">
                        <a:buNone/>
                      </a:pPr>
                      <a:r>
                        <a:rPr/>
                        <a:t>159.396</a:t>
                      </a:r>
                    </a:p>
                  </a:txBody>
                </a:tc>
              </a:tr>
              <a:tr h="0">
                <a:tc>
                  <a:txBody>
                    <a:bodyPr/>
                    <a:lstStyle/>
                    <a:p>
                      <a:pPr lvl="0" indent="0" marL="0">
                        <a:buNone/>
                      </a:pPr>
                      <a:r>
                        <a:rPr/>
                        <a:t>2018</a:t>
                      </a:r>
                    </a:p>
                  </a:txBody>
                </a:tc>
                <a:tc>
                  <a:txBody>
                    <a:bodyPr/>
                    <a:lstStyle/>
                    <a:p>
                      <a:pPr lvl="0" indent="0" marL="0">
                        <a:buNone/>
                      </a:pPr>
                      <a:r>
                        <a:rPr/>
                        <a:t>68.031754</a:t>
                      </a:r>
                    </a:p>
                  </a:txBody>
                </a:tc>
                <a:tc>
                  <a:txBody>
                    <a:bodyPr/>
                    <a:lstStyle/>
                    <a:p>
                      <a:pPr lvl="0" indent="0" marL="0">
                        <a:buNone/>
                      </a:pPr>
                      <a:r>
                        <a:rPr/>
                        <a:t>6014098931</a:t>
                      </a:r>
                    </a:p>
                  </a:txBody>
                </a:tc>
                <a:tc>
                  <a:txBody>
                    <a:bodyPr/>
                    <a:lstStyle/>
                    <a:p>
                      <a:pPr lvl="0" indent="0" marL="0">
                        <a:buNone/>
                      </a:pPr>
                      <a:r>
                        <a:rPr/>
                        <a:t>1656636116</a:t>
                      </a:r>
                    </a:p>
                  </a:txBody>
                </a:tc>
                <a:tc>
                  <a:txBody>
                    <a:bodyPr/>
                    <a:lstStyle/>
                    <a:p>
                      <a:pPr lvl="0" indent="0" marL="0">
                        <a:buNone/>
                      </a:pPr>
                      <a:r>
                        <a:rPr/>
                        <a:t>15756778743</a:t>
                      </a:r>
                    </a:p>
                  </a:txBody>
                </a:tc>
                <a:tc>
                  <a:txBody>
                    <a:bodyPr/>
                    <a:lstStyle/>
                    <a:p>
                      <a:pPr lvl="0" indent="0" marL="0">
                        <a:buNone/>
                      </a:pPr>
                      <a:r>
                        <a:rPr/>
                        <a:t>1.948197e+13</a:t>
                      </a:r>
                    </a:p>
                  </a:txBody>
                </a:tc>
                <a:tc>
                  <a:txBody>
                    <a:bodyPr/>
                    <a:lstStyle/>
                    <a:p>
                      <a:pPr lvl="0" indent="0" marL="0">
                        <a:buNone/>
                      </a:pPr>
                      <a:r>
                        <a:rPr/>
                        <a:t>179.291</a:t>
                      </a:r>
                    </a:p>
                  </a:txBody>
                </a:tc>
              </a:tr>
              <a:tr h="0">
                <a:tc>
                  <a:txBody>
                    <a:bodyPr/>
                    <a:lstStyle/>
                    <a:p>
                      <a:pPr lvl="0" indent="0" marL="0">
                        <a:buNone/>
                      </a:pPr>
                      <a:r>
                        <a:rPr/>
                        <a:t>2019</a:t>
                      </a:r>
                    </a:p>
                  </a:txBody>
                </a:tc>
                <a:tc>
                  <a:txBody>
                    <a:bodyPr/>
                    <a:lstStyle/>
                    <a:p>
                      <a:pPr lvl="0" indent="0" marL="0">
                        <a:buNone/>
                      </a:pPr>
                      <a:r>
                        <a:rPr/>
                        <a:t>88.814966</a:t>
                      </a:r>
                    </a:p>
                  </a:txBody>
                </a:tc>
                <a:tc>
                  <a:txBody>
                    <a:bodyPr/>
                    <a:lstStyle/>
                    <a:p>
                      <a:pPr lvl="0" indent="0" marL="0">
                        <a:buNone/>
                      </a:pPr>
                      <a:r>
                        <a:rPr/>
                        <a:t>6298217964</a:t>
                      </a:r>
                    </a:p>
                  </a:txBody>
                </a:tc>
                <a:tc>
                  <a:txBody>
                    <a:bodyPr/>
                    <a:lstStyle/>
                    <a:p>
                      <a:pPr lvl="0" indent="0" marL="0">
                        <a:buNone/>
                      </a:pPr>
                      <a:r>
                        <a:rPr/>
                        <a:t>1621321956</a:t>
                      </a:r>
                    </a:p>
                  </a:txBody>
                </a:tc>
                <a:tc>
                  <a:txBody>
                    <a:bodyPr/>
                    <a:lstStyle/>
                    <a:p>
                      <a:pPr lvl="0" indent="0" marL="0">
                        <a:buNone/>
                      </a:pPr>
                      <a:r>
                        <a:rPr/>
                        <a:t>15485274162</a:t>
                      </a:r>
                    </a:p>
                  </a:txBody>
                </a:tc>
                <a:tc>
                  <a:txBody>
                    <a:bodyPr/>
                    <a:lstStyle/>
                    <a:p>
                      <a:pPr lvl="0" indent="0" marL="0">
                        <a:buNone/>
                      </a:pPr>
                      <a:r>
                        <a:rPr/>
                        <a:t>1.992898e+13</a:t>
                      </a:r>
                    </a:p>
                  </a:txBody>
                </a:tc>
                <a:tc>
                  <a:txBody>
                    <a:bodyPr/>
                    <a:lstStyle/>
                    <a:p>
                      <a:pPr lvl="0" indent="0" marL="0">
                        <a:buNone/>
                      </a:pPr>
                      <a:r>
                        <a:rPr/>
                        <a:t>212.825</a:t>
                      </a:r>
                    </a:p>
                  </a:txBody>
                </a:tc>
              </a:tr>
              <a:tr h="0">
                <a:tc>
                  <a:txBody>
                    <a:bodyPr/>
                    <a:lstStyle/>
                    <a:p>
                      <a:pPr lvl="0" indent="0" marL="0">
                        <a:buNone/>
                      </a:pPr>
                      <a:r>
                        <a:rPr/>
                        <a:t>2020</a:t>
                      </a:r>
                    </a:p>
                  </a:txBody>
                </a:tc>
                <a:tc>
                  <a:txBody>
                    <a:bodyPr/>
                    <a:lstStyle/>
                    <a:p>
                      <a:pPr lvl="0" indent="0" marL="0">
                        <a:buNone/>
                      </a:pPr>
                      <a:r>
                        <a:rPr/>
                        <a:t>93.509807</a:t>
                      </a:r>
                    </a:p>
                  </a:txBody>
                </a:tc>
                <a:tc>
                  <a:txBody>
                    <a:bodyPr/>
                    <a:lstStyle/>
                    <a:p>
                      <a:pPr lvl="0" indent="0" marL="0">
                        <a:buNone/>
                      </a:pPr>
                      <a:r>
                        <a:rPr/>
                        <a:t>5147018632</a:t>
                      </a:r>
                    </a:p>
                  </a:txBody>
                </a:tc>
                <a:tc>
                  <a:txBody>
                    <a:bodyPr/>
                    <a:lstStyle/>
                    <a:p>
                      <a:pPr lvl="0" indent="0" marL="0">
                        <a:buNone/>
                      </a:pPr>
                      <a:r>
                        <a:rPr/>
                        <a:t>1006359113</a:t>
                      </a:r>
                    </a:p>
                  </a:txBody>
                </a:tc>
                <a:tc>
                  <a:txBody>
                    <a:bodyPr/>
                    <a:lstStyle/>
                    <a:p>
                      <a:pPr lvl="0" indent="0" marL="0">
                        <a:buNone/>
                      </a:pPr>
                      <a:r>
                        <a:rPr/>
                        <a:t>14973407577</a:t>
                      </a:r>
                    </a:p>
                  </a:txBody>
                </a:tc>
                <a:tc>
                  <a:txBody>
                    <a:bodyPr/>
                    <a:lstStyle/>
                    <a:p>
                      <a:pPr lvl="0" indent="0" marL="0">
                        <a:buNone/>
                      </a:pPr>
                      <a:r>
                        <a:rPr/>
                        <a:t>1.937738e+13</a:t>
                      </a:r>
                    </a:p>
                  </a:txBody>
                </a:tc>
                <a:tc>
                  <a:txBody>
                    <a:bodyPr/>
                    <a:lstStyle/>
                    <a:p>
                      <a:pPr lvl="0" indent="0" marL="0">
                        <a:buNone/>
                      </a:pPr>
                      <a:r>
                        <a:rPr/>
                        <a:t>261.342</a:t>
                      </a:r>
                    </a:p>
                  </a:txBody>
                </a:tc>
              </a:tr>
              <a:tr h="0">
                <a:tc>
                  <a:txBody>
                    <a:bodyPr/>
                    <a:lstStyle/>
                    <a:p>
                      <a:pPr lvl="0" indent="0" marL="0">
                        <a:buNone/>
                      </a:pPr>
                      <a:r>
                        <a:rPr/>
                        <a:t>2021</a:t>
                      </a:r>
                    </a:p>
                  </a:txBody>
                </a:tc>
                <a:tc>
                  <a:txBody>
                    <a:bodyPr/>
                    <a:lstStyle/>
                    <a:p>
                      <a:pPr lvl="0" indent="0" marL="0">
                        <a:buNone/>
                      </a:pPr>
                      <a:r>
                        <a:rPr/>
                        <a:t>89.226637</a:t>
                      </a:r>
                    </a:p>
                  </a:txBody>
                </a:tc>
                <a:tc>
                  <a:txBody>
                    <a:bodyPr/>
                    <a:lstStyle/>
                    <a:p>
                      <a:pPr lvl="0" indent="0" marL="0">
                        <a:buNone/>
                      </a:pPr>
                      <a:r>
                        <a:rPr/>
                        <a:t>5267020634</a:t>
                      </a:r>
                    </a:p>
                  </a:txBody>
                </a:tc>
                <a:tc>
                  <a:txBody>
                    <a:bodyPr/>
                    <a:lstStyle/>
                    <a:p>
                      <a:pPr lvl="0" indent="0" marL="0">
                        <a:buNone/>
                      </a:pPr>
                      <a:r>
                        <a:rPr/>
                        <a:t>1242453998</a:t>
                      </a:r>
                    </a:p>
                  </a:txBody>
                </a:tc>
                <a:tc>
                  <a:txBody>
                    <a:bodyPr/>
                    <a:lstStyle/>
                    <a:p>
                      <a:pPr lvl="0" indent="0" marL="0">
                        <a:buNone/>
                      </a:pPr>
                      <a:r>
                        <a:rPr/>
                        <a:t>14704149790</a:t>
                      </a:r>
                    </a:p>
                  </a:txBody>
                </a:tc>
                <a:tc>
                  <a:txBody>
                    <a:bodyPr/>
                    <a:lstStyle/>
                    <a:p>
                      <a:pPr lvl="0" indent="0" marL="0">
                        <a:buNone/>
                      </a:pPr>
                      <a:r>
                        <a:rPr/>
                        <a:t>2.052946e+13</a:t>
                      </a:r>
                    </a:p>
                  </a:txBody>
                </a:tc>
                <a:tc>
                  <a:txBody>
                    <a:bodyPr/>
                    <a:lstStyle/>
                    <a:p>
                      <a:pPr lvl="0" indent="0" marL="0">
                        <a:buNone/>
                      </a:pPr>
                      <a:r>
                        <a:rPr/>
                        <a:t>305.356</a:t>
                      </a:r>
                    </a:p>
                  </a:txBody>
                </a:tc>
              </a:tr>
              <a:tr h="0">
                <a:tc>
                  <a:txBody>
                    <a:bodyPr/>
                    <a:lstStyle/>
                    <a:p>
                      <a:pPr lvl="0" indent="0" marL="0">
                        <a:buNone/>
                      </a:pPr>
                      <a:r>
                        <a:rPr/>
                        <a:t>2022</a:t>
                      </a:r>
                    </a:p>
                  </a:txBody>
                </a:tc>
                <a:tc>
                  <a:txBody>
                    <a:bodyPr/>
                    <a:lstStyle/>
                    <a:p>
                      <a:pPr lvl="0" indent="0" marL="0">
                        <a:buNone/>
                      </a:pPr>
                      <a:r>
                        <a:rPr/>
                        <a:t>115.630716</a:t>
                      </a:r>
                    </a:p>
                  </a:txBody>
                </a:tc>
                <a:tc>
                  <a:txBody>
                    <a:bodyPr/>
                    <a:lstStyle/>
                    <a:p>
                      <a:pPr lvl="0" indent="0" marL="0">
                        <a:buNone/>
                      </a:pPr>
                      <a:r>
                        <a:rPr/>
                        <a:t>5526008278</a:t>
                      </a:r>
                    </a:p>
                  </a:txBody>
                </a:tc>
                <a:tc>
                  <a:txBody>
                    <a:bodyPr/>
                    <a:lstStyle/>
                    <a:p>
                      <a:pPr lvl="0" indent="0" marL="0">
                        <a:buNone/>
                      </a:pPr>
                      <a:r>
                        <a:rPr/>
                        <a:t>1272003003</a:t>
                      </a:r>
                    </a:p>
                  </a:txBody>
                </a:tc>
                <a:tc>
                  <a:txBody>
                    <a:bodyPr/>
                    <a:lstStyle/>
                    <a:p>
                      <a:pPr lvl="0" indent="0" marL="0">
                        <a:buNone/>
                      </a:pPr>
                      <a:r>
                        <a:rPr/>
                        <a:t>14456828346</a:t>
                      </a:r>
                    </a:p>
                  </a:txBody>
                </a:tc>
                <a:tc>
                  <a:txBody>
                    <a:bodyPr/>
                    <a:lstStyle/>
                    <a:p>
                      <a:pPr lvl="0" indent="0" marL="0">
                        <a:buNone/>
                      </a:pPr>
                      <a:r>
                        <a:rPr/>
                        <a:t>2.095269e+13</a:t>
                      </a:r>
                    </a:p>
                  </a:txBody>
                </a:tc>
                <a:tc>
                  <a:txBody>
                    <a:bodyPr/>
                    <a:lstStyle/>
                    <a:p>
                      <a:pPr lvl="0" indent="0" marL="0">
                        <a:buNone/>
                      </a:pPr>
                      <a:r>
                        <a:rPr/>
                        <a:t>409.127</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en Logarithme Neperien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1.609438</a:t>
                      </a:r>
                    </a:p>
                  </a:txBody>
                </a:tc>
                <a:tc>
                  <a:txBody>
                    <a:bodyPr/>
                    <a:lstStyle/>
                    <a:p>
                      <a:pPr lvl="0" indent="0" marL="0">
                        <a:buNone/>
                      </a:pPr>
                      <a:r>
                        <a:rPr/>
                        <a:t>20.42970</a:t>
                      </a:r>
                    </a:p>
                  </a:txBody>
                </a:tc>
                <a:tc>
                  <a:txBody>
                    <a:bodyPr/>
                    <a:lstStyle/>
                    <a:p>
                      <a:pPr lvl="0" indent="0" marL="0">
                        <a:buNone/>
                      </a:pPr>
                      <a:r>
                        <a:rPr/>
                        <a:t>20.02890</a:t>
                      </a:r>
                    </a:p>
                  </a:txBody>
                </a:tc>
                <a:tc>
                  <a:txBody>
                    <a:bodyPr/>
                    <a:lstStyle/>
                    <a:p>
                      <a:pPr lvl="0" indent="0" marL="0">
                        <a:buNone/>
                      </a:pPr>
                      <a:r>
                        <a:rPr/>
                        <a:t>23.15433</a:t>
                      </a:r>
                    </a:p>
                  </a:txBody>
                </a:tc>
                <a:tc>
                  <a:txBody>
                    <a:bodyPr/>
                    <a:lstStyle/>
                    <a:p>
                      <a:pPr lvl="0" indent="0" marL="0">
                        <a:buNone/>
                      </a:pPr>
                      <a:r>
                        <a:rPr/>
                        <a:t>29.85978</a:t>
                      </a:r>
                    </a:p>
                  </a:txBody>
                </a:tc>
                <a:tc>
                  <a:txBody>
                    <a:bodyPr/>
                    <a:lstStyle/>
                    <a:p>
                      <a:pPr lvl="0" indent="0" marL="0">
                        <a:buNone/>
                      </a:pPr>
                      <a:r>
                        <a:rPr/>
                        <a:t>1.513808</a:t>
                      </a:r>
                    </a:p>
                  </a:txBody>
                </a:tc>
              </a:tr>
              <a:tr h="0">
                <a:tc>
                  <a:txBody>
                    <a:bodyPr/>
                    <a:lstStyle/>
                    <a:p>
                      <a:pPr lvl="0" indent="0" marL="0">
                        <a:buNone/>
                      </a:pPr>
                      <a:r>
                        <a:rPr/>
                        <a:t>1989</a:t>
                      </a:r>
                    </a:p>
                  </a:txBody>
                </a:tc>
                <a:tc>
                  <a:txBody>
                    <a:bodyPr/>
                    <a:lstStyle/>
                    <a:p>
                      <a:pPr lvl="0" indent="0" marL="0">
                        <a:buNone/>
                      </a:pPr>
                      <a:r>
                        <a:rPr/>
                        <a:t>1.609438</a:t>
                      </a:r>
                    </a:p>
                  </a:txBody>
                </a:tc>
                <a:tc>
                  <a:txBody>
                    <a:bodyPr/>
                    <a:lstStyle/>
                    <a:p>
                      <a:pPr lvl="0" indent="0" marL="0">
                        <a:buNone/>
                      </a:pPr>
                      <a:r>
                        <a:rPr/>
                        <a:t>20.30444</a:t>
                      </a:r>
                    </a:p>
                  </a:txBody>
                </a:tc>
                <a:tc>
                  <a:txBody>
                    <a:bodyPr/>
                    <a:lstStyle/>
                    <a:p>
                      <a:pPr lvl="0" indent="0" marL="0">
                        <a:buNone/>
                      </a:pPr>
                      <a:r>
                        <a:rPr/>
                        <a:t>20.12447</a:t>
                      </a:r>
                    </a:p>
                  </a:txBody>
                </a:tc>
                <a:tc>
                  <a:txBody>
                    <a:bodyPr/>
                    <a:lstStyle/>
                    <a:p>
                      <a:pPr lvl="0" indent="0" marL="0">
                        <a:buNone/>
                      </a:pPr>
                      <a:r>
                        <a:rPr/>
                        <a:t>23.12476</a:t>
                      </a:r>
                    </a:p>
                  </a:txBody>
                </a:tc>
                <a:tc>
                  <a:txBody>
                    <a:bodyPr/>
                    <a:lstStyle/>
                    <a:p>
                      <a:pPr lvl="0" indent="0" marL="0">
                        <a:buNone/>
                      </a:pPr>
                      <a:r>
                        <a:rPr/>
                        <a:t>29.89585</a:t>
                      </a:r>
                    </a:p>
                  </a:txBody>
                </a:tc>
                <a:tc>
                  <a:txBody>
                    <a:bodyPr/>
                    <a:lstStyle/>
                    <a:p>
                      <a:pPr lvl="0" indent="0" marL="0">
                        <a:buNone/>
                      </a:pPr>
                      <a:r>
                        <a:rPr/>
                        <a:t>1.580833</a:t>
                      </a:r>
                    </a:p>
                  </a:txBody>
                </a:tc>
              </a:tr>
              <a:tr h="0">
                <a:tc>
                  <a:txBody>
                    <a:bodyPr/>
                    <a:lstStyle/>
                    <a:p>
                      <a:pPr lvl="0" indent="0" marL="0">
                        <a:buNone/>
                      </a:pPr>
                      <a:r>
                        <a:rPr/>
                        <a:t>1990</a:t>
                      </a:r>
                    </a:p>
                  </a:txBody>
                </a:tc>
                <a:tc>
                  <a:txBody>
                    <a:bodyPr/>
                    <a:lstStyle/>
                    <a:p>
                      <a:pPr lvl="0" indent="0" marL="0">
                        <a:buNone/>
                      </a:pPr>
                      <a:r>
                        <a:rPr/>
                        <a:t>1.609438</a:t>
                      </a:r>
                    </a:p>
                  </a:txBody>
                </a:tc>
                <a:tc>
                  <a:txBody>
                    <a:bodyPr/>
                    <a:lstStyle/>
                    <a:p>
                      <a:pPr lvl="0" indent="0" marL="0">
                        <a:buNone/>
                      </a:pPr>
                      <a:r>
                        <a:rPr/>
                        <a:t>20.54202</a:t>
                      </a:r>
                    </a:p>
                  </a:txBody>
                </a:tc>
                <a:tc>
                  <a:txBody>
                    <a:bodyPr/>
                    <a:lstStyle/>
                    <a:p>
                      <a:pPr lvl="0" indent="0" marL="0">
                        <a:buNone/>
                      </a:pPr>
                      <a:r>
                        <a:rPr/>
                        <a:t>20.12785</a:t>
                      </a:r>
                    </a:p>
                  </a:txBody>
                </a:tc>
                <a:tc>
                  <a:txBody>
                    <a:bodyPr/>
                    <a:lstStyle/>
                    <a:p>
                      <a:pPr lvl="0" indent="0" marL="0">
                        <a:buNone/>
                      </a:pPr>
                      <a:r>
                        <a:rPr/>
                        <a:t>23.13509</a:t>
                      </a:r>
                    </a:p>
                  </a:txBody>
                </a:tc>
                <a:tc>
                  <a:txBody>
                    <a:bodyPr/>
                    <a:lstStyle/>
                    <a:p>
                      <a:pPr lvl="0" indent="0" marL="0">
                        <a:buNone/>
                      </a:pPr>
                      <a:r>
                        <a:rPr/>
                        <a:t>29.91457</a:t>
                      </a:r>
                    </a:p>
                  </a:txBody>
                </a:tc>
                <a:tc>
                  <a:txBody>
                    <a:bodyPr/>
                    <a:lstStyle/>
                    <a:p>
                      <a:pPr lvl="0" indent="0" marL="0">
                        <a:buNone/>
                      </a:pPr>
                      <a:r>
                        <a:rPr/>
                        <a:t>1.773595</a:t>
                      </a:r>
                    </a:p>
                  </a:txBody>
                </a:tc>
              </a:tr>
              <a:tr h="0">
                <a:tc>
                  <a:txBody>
                    <a:bodyPr/>
                    <a:lstStyle/>
                    <a:p>
                      <a:pPr lvl="0" indent="0" marL="0">
                        <a:buNone/>
                      </a:pPr>
                      <a:r>
                        <a:rPr/>
                        <a:t>1991</a:t>
                      </a:r>
                    </a:p>
                  </a:txBody>
                </a:tc>
                <a:tc>
                  <a:txBody>
                    <a:bodyPr/>
                    <a:lstStyle/>
                    <a:p>
                      <a:pPr lvl="0" indent="0" marL="0">
                        <a:buNone/>
                      </a:pPr>
                      <a:r>
                        <a:rPr/>
                        <a:t>1.797438</a:t>
                      </a:r>
                    </a:p>
                  </a:txBody>
                </a:tc>
                <a:tc>
                  <a:txBody>
                    <a:bodyPr/>
                    <a:lstStyle/>
                    <a:p>
                      <a:pPr lvl="0" indent="0" marL="0">
                        <a:buNone/>
                      </a:pPr>
                      <a:r>
                        <a:rPr/>
                        <a:t>20.37348</a:t>
                      </a:r>
                    </a:p>
                  </a:txBody>
                </a:tc>
                <a:tc>
                  <a:txBody>
                    <a:bodyPr/>
                    <a:lstStyle/>
                    <a:p>
                      <a:pPr lvl="0" indent="0" marL="0">
                        <a:buNone/>
                      </a:pPr>
                      <a:r>
                        <a:rPr/>
                        <a:t>20.02337</a:t>
                      </a:r>
                    </a:p>
                  </a:txBody>
                </a:tc>
                <a:tc>
                  <a:txBody>
                    <a:bodyPr/>
                    <a:lstStyle/>
                    <a:p>
                      <a:pPr lvl="0" indent="0" marL="0">
                        <a:buNone/>
                      </a:pPr>
                      <a:r>
                        <a:rPr/>
                        <a:t>23.15372</a:t>
                      </a:r>
                    </a:p>
                  </a:txBody>
                </a:tc>
                <a:tc>
                  <a:txBody>
                    <a:bodyPr/>
                    <a:lstStyle/>
                    <a:p>
                      <a:pPr lvl="0" indent="0" marL="0">
                        <a:buNone/>
                      </a:pPr>
                      <a:r>
                        <a:rPr/>
                        <a:t>29.91345</a:t>
                      </a:r>
                    </a:p>
                  </a:txBody>
                </a:tc>
                <a:tc>
                  <a:txBody>
                    <a:bodyPr/>
                    <a:lstStyle/>
                    <a:p>
                      <a:pPr lvl="0" indent="0" marL="0">
                        <a:buNone/>
                      </a:pPr>
                      <a:r>
                        <a:rPr/>
                        <a:t>1.917070</a:t>
                      </a:r>
                    </a:p>
                  </a:txBody>
                </a:tc>
              </a:tr>
              <a:tr h="0">
                <a:tc>
                  <a:txBody>
                    <a:bodyPr/>
                    <a:lstStyle/>
                    <a:p>
                      <a:pPr lvl="0" indent="0" marL="0">
                        <a:buNone/>
                      </a:pPr>
                      <a:r>
                        <a:rPr/>
                        <a:t>1992</a:t>
                      </a:r>
                    </a:p>
                  </a:txBody>
                </a:tc>
                <a:tc>
                  <a:txBody>
                    <a:bodyPr/>
                    <a:lstStyle/>
                    <a:p>
                      <a:pPr lvl="0" indent="0" marL="0">
                        <a:buNone/>
                      </a:pPr>
                      <a:r>
                        <a:rPr/>
                        <a:t>2.282552</a:t>
                      </a:r>
                    </a:p>
                  </a:txBody>
                </a:tc>
                <a:tc>
                  <a:txBody>
                    <a:bodyPr/>
                    <a:lstStyle/>
                    <a:p>
                      <a:pPr lvl="0" indent="0" marL="0">
                        <a:buNone/>
                      </a:pPr>
                      <a:r>
                        <a:rPr/>
                        <a:t>20.25630</a:t>
                      </a:r>
                    </a:p>
                  </a:txBody>
                </a:tc>
                <a:tc>
                  <a:txBody>
                    <a:bodyPr/>
                    <a:lstStyle/>
                    <a:p>
                      <a:pPr lvl="0" indent="0" marL="0">
                        <a:buNone/>
                      </a:pPr>
                      <a:r>
                        <a:rPr/>
                        <a:t>19.74087</a:t>
                      </a:r>
                    </a:p>
                  </a:txBody>
                </a:tc>
                <a:tc>
                  <a:txBody>
                    <a:bodyPr/>
                    <a:lstStyle/>
                    <a:p>
                      <a:pPr lvl="0" indent="0" marL="0">
                        <a:buNone/>
                      </a:pPr>
                      <a:r>
                        <a:rPr/>
                        <a:t>23.09916</a:t>
                      </a:r>
                    </a:p>
                  </a:txBody>
                </a:tc>
                <a:tc>
                  <a:txBody>
                    <a:bodyPr/>
                    <a:lstStyle/>
                    <a:p>
                      <a:pPr lvl="0" indent="0" marL="0">
                        <a:buNone/>
                      </a:pPr>
                      <a:r>
                        <a:rPr/>
                        <a:t>29.94807</a:t>
                      </a:r>
                    </a:p>
                  </a:txBody>
                </a:tc>
                <a:tc>
                  <a:txBody>
                    <a:bodyPr/>
                    <a:lstStyle/>
                    <a:p>
                      <a:pPr lvl="0" indent="0" marL="0">
                        <a:buNone/>
                      </a:pPr>
                      <a:r>
                        <a:rPr/>
                        <a:t>2.094084</a:t>
                      </a:r>
                    </a:p>
                  </a:txBody>
                </a:tc>
              </a:tr>
              <a:tr h="0">
                <a:tc>
                  <a:txBody>
                    <a:bodyPr/>
                    <a:lstStyle/>
                    <a:p>
                      <a:pPr lvl="0" indent="0" marL="0">
                        <a:buNone/>
                      </a:pPr>
                      <a:r>
                        <a:rPr/>
                        <a:t>1993</a:t>
                      </a:r>
                    </a:p>
                  </a:txBody>
                </a:tc>
                <a:tc>
                  <a:txBody>
                    <a:bodyPr/>
                    <a:lstStyle/>
                    <a:p>
                      <a:pPr lvl="0" indent="0" marL="0">
                        <a:buNone/>
                      </a:pPr>
                      <a:r>
                        <a:rPr/>
                        <a:t>2.551201</a:t>
                      </a:r>
                    </a:p>
                  </a:txBody>
                </a:tc>
                <a:tc>
                  <a:txBody>
                    <a:bodyPr/>
                    <a:lstStyle/>
                    <a:p>
                      <a:pPr lvl="0" indent="0" marL="0">
                        <a:buNone/>
                      </a:pPr>
                      <a:r>
                        <a:rPr/>
                        <a:t>20.64608</a:t>
                      </a:r>
                    </a:p>
                  </a:txBody>
                </a:tc>
                <a:tc>
                  <a:txBody>
                    <a:bodyPr/>
                    <a:lstStyle/>
                    <a:p>
                      <a:pPr lvl="0" indent="0" marL="0">
                        <a:buNone/>
                      </a:pPr>
                      <a:r>
                        <a:rPr/>
                        <a:t>19.94161</a:t>
                      </a:r>
                    </a:p>
                  </a:txBody>
                </a:tc>
                <a:tc>
                  <a:txBody>
                    <a:bodyPr/>
                    <a:lstStyle/>
                    <a:p>
                      <a:pPr lvl="0" indent="0" marL="0">
                        <a:buNone/>
                      </a:pPr>
                      <a:r>
                        <a:rPr/>
                        <a:t>23.04337</a:t>
                      </a:r>
                    </a:p>
                  </a:txBody>
                </a:tc>
                <a:tc>
                  <a:txBody>
                    <a:bodyPr/>
                    <a:lstStyle/>
                    <a:p>
                      <a:pPr lvl="0" indent="0" marL="0">
                        <a:buNone/>
                      </a:pPr>
                      <a:r>
                        <a:rPr/>
                        <a:t>29.97521</a:t>
                      </a:r>
                    </a:p>
                  </a:txBody>
                </a:tc>
                <a:tc>
                  <a:txBody>
                    <a:bodyPr/>
                    <a:lstStyle/>
                    <a:p>
                      <a:pPr lvl="0" indent="0" marL="0">
                        <a:buNone/>
                      </a:pPr>
                      <a:r>
                        <a:rPr/>
                        <a:t>2.354133</a:t>
                      </a:r>
                    </a:p>
                  </a:txBody>
                </a:tc>
              </a:tr>
              <a:tr h="0">
                <a:tc>
                  <a:txBody>
                    <a:bodyPr/>
                    <a:lstStyle/>
                    <a:p>
                      <a:pPr lvl="0" indent="0" marL="0">
                        <a:buNone/>
                      </a:pPr>
                      <a:r>
                        <a:rPr/>
                        <a:t>1994</a:t>
                      </a:r>
                    </a:p>
                  </a:txBody>
                </a:tc>
                <a:tc>
                  <a:txBody>
                    <a:bodyPr/>
                    <a:lstStyle/>
                    <a:p>
                      <a:pPr lvl="0" indent="0" marL="0">
                        <a:buNone/>
                      </a:pPr>
                      <a:r>
                        <a:rPr/>
                        <a:t>2.710713</a:t>
                      </a:r>
                    </a:p>
                  </a:txBody>
                </a:tc>
                <a:tc>
                  <a:txBody>
                    <a:bodyPr/>
                    <a:lstStyle/>
                    <a:p>
                      <a:pPr lvl="0" indent="0" marL="0">
                        <a:buNone/>
                      </a:pPr>
                      <a:r>
                        <a:rPr/>
                        <a:t>20.44531</a:t>
                      </a:r>
                    </a:p>
                  </a:txBody>
                </a:tc>
                <a:tc>
                  <a:txBody>
                    <a:bodyPr/>
                    <a:lstStyle/>
                    <a:p>
                      <a:pPr lvl="0" indent="0" marL="0">
                        <a:buNone/>
                      </a:pPr>
                      <a:r>
                        <a:rPr/>
                        <a:t>19.53107</a:t>
                      </a:r>
                    </a:p>
                  </a:txBody>
                </a:tc>
                <a:tc>
                  <a:txBody>
                    <a:bodyPr/>
                    <a:lstStyle/>
                    <a:p>
                      <a:pPr lvl="0" indent="0" marL="0">
                        <a:buNone/>
                      </a:pPr>
                      <a:r>
                        <a:rPr/>
                        <a:t>22.91610</a:t>
                      </a:r>
                    </a:p>
                  </a:txBody>
                </a:tc>
                <a:tc>
                  <a:txBody>
                    <a:bodyPr/>
                    <a:lstStyle/>
                    <a:p>
                      <a:pPr lvl="0" indent="0" marL="0">
                        <a:buNone/>
                      </a:pPr>
                      <a:r>
                        <a:rPr/>
                        <a:t>30.01471</a:t>
                      </a:r>
                    </a:p>
                  </a:txBody>
                </a:tc>
                <a:tc>
                  <a:txBody>
                    <a:bodyPr/>
                    <a:lstStyle/>
                    <a:p>
                      <a:pPr lvl="0" indent="0" marL="0">
                        <a:buNone/>
                      </a:pPr>
                      <a:r>
                        <a:rPr/>
                        <a:t>2.685805</a:t>
                      </a:r>
                    </a:p>
                  </a:txBody>
                </a:tc>
              </a:tr>
              <a:tr h="0">
                <a:tc>
                  <a:txBody>
                    <a:bodyPr/>
                    <a:lstStyle/>
                    <a:p>
                      <a:pPr lvl="0" indent="0" marL="0">
                        <a:buNone/>
                      </a:pPr>
                      <a:r>
                        <a:rPr/>
                        <a:t>1995</a:t>
                      </a:r>
                    </a:p>
                  </a:txBody>
                </a:tc>
                <a:tc>
                  <a:txBody>
                    <a:bodyPr/>
                    <a:lstStyle/>
                    <a:p>
                      <a:pPr lvl="0" indent="0" marL="0">
                        <a:buNone/>
                      </a:pPr>
                      <a:r>
                        <a:rPr/>
                        <a:t>2.715339</a:t>
                      </a:r>
                    </a:p>
                  </a:txBody>
                </a:tc>
                <a:tc>
                  <a:txBody>
                    <a:bodyPr/>
                    <a:lstStyle/>
                    <a:p>
                      <a:pPr lvl="0" indent="0" marL="0">
                        <a:buNone/>
                      </a:pPr>
                      <a:r>
                        <a:rPr/>
                        <a:t>20.97096</a:t>
                      </a:r>
                    </a:p>
                  </a:txBody>
                </a:tc>
                <a:tc>
                  <a:txBody>
                    <a:bodyPr/>
                    <a:lstStyle/>
                    <a:p>
                      <a:pPr lvl="0" indent="0" marL="0">
                        <a:buNone/>
                      </a:pPr>
                      <a:r>
                        <a:rPr/>
                        <a:t>19.83242</a:t>
                      </a:r>
                    </a:p>
                  </a:txBody>
                </a:tc>
                <a:tc>
                  <a:txBody>
                    <a:bodyPr/>
                    <a:lstStyle/>
                    <a:p>
                      <a:pPr lvl="0" indent="0" marL="0">
                        <a:buNone/>
                      </a:pPr>
                      <a:r>
                        <a:rPr/>
                        <a:t>23.01048</a:t>
                      </a:r>
                    </a:p>
                  </a:txBody>
                </a:tc>
                <a:tc>
                  <a:txBody>
                    <a:bodyPr/>
                    <a:lstStyle/>
                    <a:p>
                      <a:pPr lvl="0" indent="0" marL="0">
                        <a:buNone/>
                      </a:pPr>
                      <a:r>
                        <a:rPr/>
                        <a:t>30.04120</a:t>
                      </a:r>
                    </a:p>
                  </a:txBody>
                </a:tc>
                <a:tc>
                  <a:txBody>
                    <a:bodyPr/>
                    <a:lstStyle/>
                    <a:p>
                      <a:pPr lvl="0" indent="0" marL="0">
                        <a:buNone/>
                      </a:pPr>
                      <a:r>
                        <a:rPr/>
                        <a:t>2.929592</a:t>
                      </a:r>
                    </a:p>
                  </a:txBody>
                </a:tc>
              </a:tr>
              <a:tr h="0">
                <a:tc>
                  <a:txBody>
                    <a:bodyPr/>
                    <a:lstStyle/>
                    <a:p>
                      <a:pPr lvl="0" indent="0" marL="0">
                        <a:buNone/>
                      </a:pPr>
                      <a:r>
                        <a:rPr/>
                        <a:t>1996</a:t>
                      </a:r>
                    </a:p>
                  </a:txBody>
                </a:tc>
                <a:tc>
                  <a:txBody>
                    <a:bodyPr/>
                    <a:lstStyle/>
                    <a:p>
                      <a:pPr lvl="0" indent="0" marL="0">
                        <a:buNone/>
                      </a:pPr>
                      <a:r>
                        <a:rPr/>
                        <a:t>2.753734</a:t>
                      </a:r>
                    </a:p>
                  </a:txBody>
                </a:tc>
                <a:tc>
                  <a:txBody>
                    <a:bodyPr/>
                    <a:lstStyle/>
                    <a:p>
                      <a:pPr lvl="0" indent="0" marL="0">
                        <a:buNone/>
                      </a:pPr>
                      <a:r>
                        <a:rPr/>
                        <a:t>21.25295</a:t>
                      </a:r>
                    </a:p>
                  </a:txBody>
                </a:tc>
                <a:tc>
                  <a:txBody>
                    <a:bodyPr/>
                    <a:lstStyle/>
                    <a:p>
                      <a:pPr lvl="0" indent="0" marL="0">
                        <a:buNone/>
                      </a:pPr>
                      <a:r>
                        <a:rPr/>
                        <a:t>20.07379</a:t>
                      </a:r>
                    </a:p>
                  </a:txBody>
                </a:tc>
                <a:tc>
                  <a:txBody>
                    <a:bodyPr/>
                    <a:lstStyle/>
                    <a:p>
                      <a:pPr lvl="0" indent="0" marL="0">
                        <a:buNone/>
                      </a:pPr>
                      <a:r>
                        <a:rPr/>
                        <a:t>23.05105</a:t>
                      </a:r>
                    </a:p>
                  </a:txBody>
                </a:tc>
                <a:tc>
                  <a:txBody>
                    <a:bodyPr/>
                    <a:lstStyle/>
                    <a:p>
                      <a:pPr lvl="0" indent="0" marL="0">
                        <a:buNone/>
                      </a:pPr>
                      <a:r>
                        <a:rPr/>
                        <a:t>30.07823</a:t>
                      </a:r>
                    </a:p>
                  </a:txBody>
                </a:tc>
                <a:tc>
                  <a:txBody>
                    <a:bodyPr/>
                    <a:lstStyle/>
                    <a:p>
                      <a:pPr lvl="0" indent="0" marL="0">
                        <a:buNone/>
                      </a:pPr>
                      <a:r>
                        <a:rPr/>
                        <a:t>3.116799</a:t>
                      </a:r>
                    </a:p>
                  </a:txBody>
                </a:tc>
              </a:tr>
              <a:tr h="0">
                <a:tc>
                  <a:txBody>
                    <a:bodyPr/>
                    <a:lstStyle/>
                    <a:p>
                      <a:pPr lvl="0" indent="0" marL="0">
                        <a:buNone/>
                      </a:pPr>
                      <a:r>
                        <a:rPr/>
                        <a:t>1997</a:t>
                      </a:r>
                    </a:p>
                  </a:txBody>
                </a:tc>
                <a:tc>
                  <a:txBody>
                    <a:bodyPr/>
                    <a:lstStyle/>
                    <a:p>
                      <a:pPr lvl="0" indent="0" marL="0">
                        <a:buNone/>
                      </a:pPr>
                      <a:r>
                        <a:rPr/>
                        <a:t>2.812680</a:t>
                      </a:r>
                    </a:p>
                  </a:txBody>
                </a:tc>
                <a:tc>
                  <a:txBody>
                    <a:bodyPr/>
                    <a:lstStyle/>
                    <a:p>
                      <a:pPr lvl="0" indent="0" marL="0">
                        <a:buNone/>
                      </a:pPr>
                      <a:r>
                        <a:rPr/>
                        <a:t>21.32262</a:t>
                      </a:r>
                    </a:p>
                  </a:txBody>
                </a:tc>
                <a:tc>
                  <a:txBody>
                    <a:bodyPr/>
                    <a:lstStyle/>
                    <a:p>
                      <a:pPr lvl="0" indent="0" marL="0">
                        <a:buNone/>
                      </a:pPr>
                      <a:r>
                        <a:rPr/>
                        <a:t>20.20725</a:t>
                      </a:r>
                    </a:p>
                  </a:txBody>
                </a:tc>
                <a:tc>
                  <a:txBody>
                    <a:bodyPr/>
                    <a:lstStyle/>
                    <a:p>
                      <a:pPr lvl="0" indent="0" marL="0">
                        <a:buNone/>
                      </a:pPr>
                      <a:r>
                        <a:rPr/>
                        <a:t>23.07774</a:t>
                      </a:r>
                    </a:p>
                  </a:txBody>
                </a:tc>
                <a:tc>
                  <a:txBody>
                    <a:bodyPr/>
                    <a:lstStyle/>
                    <a:p>
                      <a:pPr lvl="0" indent="0" marL="0">
                        <a:buNone/>
                      </a:pPr>
                      <a:r>
                        <a:rPr/>
                        <a:t>30.12174</a:t>
                      </a:r>
                    </a:p>
                  </a:txBody>
                </a:tc>
                <a:tc>
                  <a:txBody>
                    <a:bodyPr/>
                    <a:lstStyle/>
                    <a:p>
                      <a:pPr lvl="0" indent="0" marL="0">
                        <a:buNone/>
                      </a:pPr>
                      <a:r>
                        <a:rPr/>
                        <a:t>3.303768</a:t>
                      </a:r>
                    </a:p>
                  </a:txBody>
                </a:tc>
              </a:tr>
              <a:tr h="0">
                <a:tc>
                  <a:txBody>
                    <a:bodyPr/>
                    <a:lstStyle/>
                    <a:p>
                      <a:pPr lvl="0" indent="0" marL="0">
                        <a:buNone/>
                      </a:pPr>
                      <a:r>
                        <a:rPr/>
                        <a:t>1998</a:t>
                      </a:r>
                    </a:p>
                  </a:txBody>
                </a:tc>
                <a:tc>
                  <a:txBody>
                    <a:bodyPr/>
                    <a:lstStyle/>
                    <a:p>
                      <a:pPr lvl="0" indent="0" marL="0">
                        <a:buNone/>
                      </a:pPr>
                      <a:r>
                        <a:rPr/>
                        <a:t>2.819333</a:t>
                      </a:r>
                    </a:p>
                  </a:txBody>
                </a:tc>
                <a:tc>
                  <a:txBody>
                    <a:bodyPr/>
                    <a:lstStyle/>
                    <a:p>
                      <a:pPr lvl="0" indent="0" marL="0">
                        <a:buNone/>
                      </a:pPr>
                      <a:r>
                        <a:rPr/>
                        <a:t>21.38651</a:t>
                      </a:r>
                    </a:p>
                  </a:txBody>
                </a:tc>
                <a:tc>
                  <a:txBody>
                    <a:bodyPr/>
                    <a:lstStyle/>
                    <a:p>
                      <a:pPr lvl="0" indent="0" marL="0">
                        <a:buNone/>
                      </a:pPr>
                      <a:r>
                        <a:rPr/>
                        <a:t>20.41651</a:t>
                      </a:r>
                    </a:p>
                  </a:txBody>
                </a:tc>
                <a:tc>
                  <a:txBody>
                    <a:bodyPr/>
                    <a:lstStyle/>
                    <a:p>
                      <a:pPr lvl="0" indent="0" marL="0">
                        <a:buNone/>
                      </a:pPr>
                      <a:r>
                        <a:rPr/>
                        <a:t>23.09932</a:t>
                      </a:r>
                    </a:p>
                  </a:txBody>
                </a:tc>
                <a:tc>
                  <a:txBody>
                    <a:bodyPr/>
                    <a:lstStyle/>
                    <a:p>
                      <a:pPr lvl="0" indent="0" marL="0">
                        <a:buNone/>
                      </a:pPr>
                      <a:r>
                        <a:rPr/>
                        <a:t>30.16558</a:t>
                      </a:r>
                    </a:p>
                  </a:txBody>
                </a:tc>
                <a:tc>
                  <a:txBody>
                    <a:bodyPr/>
                    <a:lstStyle/>
                    <a:p>
                      <a:pPr lvl="0" indent="0" marL="0">
                        <a:buNone/>
                      </a:pPr>
                      <a:r>
                        <a:rPr/>
                        <a:t>3.355119</a:t>
                      </a:r>
                    </a:p>
                  </a:txBody>
                </a:tc>
              </a:tr>
              <a:tr h="0">
                <a:tc>
                  <a:txBody>
                    <a:bodyPr/>
                    <a:lstStyle/>
                    <a:p>
                      <a:pPr lvl="0" indent="0" marL="0">
                        <a:buNone/>
                      </a:pPr>
                      <a:r>
                        <a:rPr/>
                        <a:t>1999</a:t>
                      </a:r>
                    </a:p>
                  </a:txBody>
                </a:tc>
                <a:tc>
                  <a:txBody>
                    <a:bodyPr/>
                    <a:lstStyle/>
                    <a:p>
                      <a:pPr lvl="0" indent="0" marL="0">
                        <a:buNone/>
                      </a:pPr>
                      <a:r>
                        <a:rPr/>
                        <a:t>2.829553</a:t>
                      </a:r>
                    </a:p>
                  </a:txBody>
                </a:tc>
                <a:tc>
                  <a:txBody>
                    <a:bodyPr/>
                    <a:lstStyle/>
                    <a:p>
                      <a:pPr lvl="0" indent="0" marL="0">
                        <a:buNone/>
                      </a:pPr>
                      <a:r>
                        <a:rPr/>
                        <a:t>21.59113</a:t>
                      </a:r>
                    </a:p>
                  </a:txBody>
                </a:tc>
                <a:tc>
                  <a:txBody>
                    <a:bodyPr/>
                    <a:lstStyle/>
                    <a:p>
                      <a:pPr lvl="0" indent="0" marL="0">
                        <a:buNone/>
                      </a:pPr>
                      <a:r>
                        <a:rPr/>
                        <a:t>20.56910</a:t>
                      </a:r>
                    </a:p>
                  </a:txBody>
                </a:tc>
                <a:tc>
                  <a:txBody>
                    <a:bodyPr/>
                    <a:lstStyle/>
                    <a:p>
                      <a:pPr lvl="0" indent="0" marL="0">
                        <a:buNone/>
                      </a:pPr>
                      <a:r>
                        <a:rPr/>
                        <a:t>23.12607</a:t>
                      </a:r>
                    </a:p>
                  </a:txBody>
                </a:tc>
                <a:tc>
                  <a:txBody>
                    <a:bodyPr/>
                    <a:lstStyle/>
                    <a:p>
                      <a:pPr lvl="0" indent="0" marL="0">
                        <a:buNone/>
                      </a:pPr>
                      <a:r>
                        <a:rPr/>
                        <a:t>30.21241</a:t>
                      </a:r>
                    </a:p>
                  </a:txBody>
                </a:tc>
                <a:tc>
                  <a:txBody>
                    <a:bodyPr/>
                    <a:lstStyle/>
                    <a:p>
                      <a:pPr lvl="0" indent="0" marL="0">
                        <a:buNone/>
                      </a:pPr>
                      <a:r>
                        <a:rPr/>
                        <a:t>3.384695</a:t>
                      </a:r>
                    </a:p>
                  </a:txBody>
                </a:tc>
              </a:tr>
              <a:tr h="0">
                <a:tc>
                  <a:txBody>
                    <a:bodyPr/>
                    <a:lstStyle/>
                    <a:p>
                      <a:pPr lvl="0" indent="0" marL="0">
                        <a:buNone/>
                      </a:pPr>
                      <a:r>
                        <a:rPr/>
                        <a:t>2000</a:t>
                      </a:r>
                    </a:p>
                  </a:txBody>
                </a:tc>
                <a:tc>
                  <a:txBody>
                    <a:bodyPr/>
                    <a:lstStyle/>
                    <a:p>
                      <a:pPr lvl="0" indent="0" marL="0">
                        <a:buNone/>
                      </a:pPr>
                      <a:r>
                        <a:rPr/>
                        <a:t>3.052617</a:t>
                      </a:r>
                    </a:p>
                  </a:txBody>
                </a:tc>
                <a:tc>
                  <a:txBody>
                    <a:bodyPr/>
                    <a:lstStyle/>
                    <a:p>
                      <a:pPr lvl="0" indent="0" marL="0">
                        <a:buNone/>
                      </a:pPr>
                      <a:r>
                        <a:rPr/>
                        <a:t>21.67108</a:t>
                      </a:r>
                    </a:p>
                  </a:txBody>
                </a:tc>
                <a:tc>
                  <a:txBody>
                    <a:bodyPr/>
                    <a:lstStyle/>
                    <a:p>
                      <a:pPr lvl="0" indent="0" marL="0">
                        <a:buNone/>
                      </a:pPr>
                      <a:r>
                        <a:rPr/>
                        <a:t>19.40275</a:t>
                      </a:r>
                    </a:p>
                  </a:txBody>
                </a:tc>
                <a:tc>
                  <a:txBody>
                    <a:bodyPr/>
                    <a:lstStyle/>
                    <a:p>
                      <a:pPr lvl="0" indent="0" marL="0">
                        <a:buNone/>
                      </a:pPr>
                      <a:r>
                        <a:rPr/>
                        <a:t>23.13473</a:t>
                      </a:r>
                    </a:p>
                  </a:txBody>
                </a:tc>
                <a:tc>
                  <a:txBody>
                    <a:bodyPr/>
                    <a:lstStyle/>
                    <a:p>
                      <a:pPr lvl="0" indent="0" marL="0">
                        <a:buNone/>
                      </a:pPr>
                      <a:r>
                        <a:rPr/>
                        <a:t>30.25237</a:t>
                      </a:r>
                    </a:p>
                  </a:txBody>
                </a:tc>
                <a:tc>
                  <a:txBody>
                    <a:bodyPr/>
                    <a:lstStyle/>
                    <a:p>
                      <a:pPr lvl="0" indent="0" marL="0">
                        <a:buNone/>
                      </a:pPr>
                      <a:r>
                        <a:rPr/>
                        <a:t>3.473952</a:t>
                      </a:r>
                    </a:p>
                  </a:txBody>
                </a:tc>
              </a:tr>
              <a:tr h="0">
                <a:tc>
                  <a:txBody>
                    <a:bodyPr/>
                    <a:lstStyle/>
                    <a:p>
                      <a:pPr lvl="0" indent="0" marL="0">
                        <a:buNone/>
                      </a:pPr>
                      <a:r>
                        <a:rPr/>
                        <a:t>2001</a:t>
                      </a:r>
                    </a:p>
                  </a:txBody>
                </a:tc>
                <a:tc>
                  <a:txBody>
                    <a:bodyPr/>
                    <a:lstStyle/>
                    <a:p>
                      <a:pPr lvl="0" indent="0" marL="0">
                        <a:buNone/>
                      </a:pPr>
                      <a:r>
                        <a:rPr/>
                        <a:t>3.195774</a:t>
                      </a:r>
                    </a:p>
                  </a:txBody>
                </a:tc>
                <a:tc>
                  <a:txBody>
                    <a:bodyPr/>
                    <a:lstStyle/>
                    <a:p>
                      <a:pPr lvl="0" indent="0" marL="0">
                        <a:buNone/>
                      </a:pPr>
                      <a:r>
                        <a:rPr/>
                        <a:t>21.64007</a:t>
                      </a:r>
                    </a:p>
                  </a:txBody>
                </a:tc>
                <a:tc>
                  <a:txBody>
                    <a:bodyPr/>
                    <a:lstStyle/>
                    <a:p>
                      <a:pPr lvl="0" indent="0" marL="0">
                        <a:buNone/>
                      </a:pPr>
                      <a:r>
                        <a:rPr/>
                        <a:t>19.38431</a:t>
                      </a:r>
                    </a:p>
                  </a:txBody>
                </a:tc>
                <a:tc>
                  <a:txBody>
                    <a:bodyPr/>
                    <a:lstStyle/>
                    <a:p>
                      <a:pPr lvl="0" indent="0" marL="0">
                        <a:buNone/>
                      </a:pPr>
                      <a:r>
                        <a:rPr/>
                        <a:t>23.13130</a:t>
                      </a:r>
                    </a:p>
                  </a:txBody>
                </a:tc>
                <a:tc>
                  <a:txBody>
                    <a:bodyPr/>
                    <a:lstStyle/>
                    <a:p>
                      <a:pPr lvl="0" indent="0" marL="0">
                        <a:buNone/>
                      </a:pPr>
                      <a:r>
                        <a:rPr/>
                        <a:t>30.26187</a:t>
                      </a:r>
                    </a:p>
                  </a:txBody>
                </a:tc>
                <a:tc>
                  <a:txBody>
                    <a:bodyPr/>
                    <a:lstStyle/>
                    <a:p>
                      <a:pPr lvl="0" indent="0" marL="0">
                        <a:buNone/>
                      </a:pPr>
                      <a:r>
                        <a:rPr/>
                        <a:t>3.598955</a:t>
                      </a:r>
                    </a:p>
                  </a:txBody>
                </a:tc>
              </a:tr>
              <a:tr h="0">
                <a:tc>
                  <a:txBody>
                    <a:bodyPr/>
                    <a:lstStyle/>
                    <a:p>
                      <a:pPr lvl="0" indent="0" marL="0">
                        <a:buNone/>
                      </a:pPr>
                      <a:r>
                        <a:rPr/>
                        <a:t>2002</a:t>
                      </a:r>
                    </a:p>
                  </a:txBody>
                </a:tc>
                <a:tc>
                  <a:txBody>
                    <a:bodyPr/>
                    <a:lstStyle/>
                    <a:p>
                      <a:pPr lvl="0" indent="0" marL="0">
                        <a:buNone/>
                      </a:pPr>
                      <a:r>
                        <a:rPr/>
                        <a:t>3.375896</a:t>
                      </a:r>
                    </a:p>
                  </a:txBody>
                </a:tc>
                <a:tc>
                  <a:txBody>
                    <a:bodyPr/>
                    <a:lstStyle/>
                    <a:p>
                      <a:pPr lvl="0" indent="0" marL="0">
                        <a:buNone/>
                      </a:pPr>
                      <a:r>
                        <a:rPr/>
                        <a:t>21.60289</a:t>
                      </a:r>
                    </a:p>
                  </a:txBody>
                </a:tc>
                <a:tc>
                  <a:txBody>
                    <a:bodyPr/>
                    <a:lstStyle/>
                    <a:p>
                      <a:pPr lvl="0" indent="0" marL="0">
                        <a:buNone/>
                      </a:pPr>
                      <a:r>
                        <a:rPr/>
                        <a:t>19.34196</a:t>
                      </a:r>
                    </a:p>
                  </a:txBody>
                </a:tc>
                <a:tc>
                  <a:txBody>
                    <a:bodyPr/>
                    <a:lstStyle/>
                    <a:p>
                      <a:pPr lvl="0" indent="0" marL="0">
                        <a:buNone/>
                      </a:pPr>
                      <a:r>
                        <a:rPr/>
                        <a:t>23.14176</a:t>
                      </a:r>
                    </a:p>
                  </a:txBody>
                </a:tc>
                <a:tc>
                  <a:txBody>
                    <a:bodyPr/>
                    <a:lstStyle/>
                    <a:p>
                      <a:pPr lvl="0" indent="0" marL="0">
                        <a:buNone/>
                      </a:pPr>
                      <a:r>
                        <a:rPr/>
                        <a:t>30.27869</a:t>
                      </a:r>
                    </a:p>
                  </a:txBody>
                </a:tc>
                <a:tc>
                  <a:txBody>
                    <a:bodyPr/>
                    <a:lstStyle/>
                    <a:p>
                      <a:pPr lvl="0" indent="0" marL="0">
                        <a:buNone/>
                      </a:pPr>
                      <a:r>
                        <a:rPr/>
                        <a:t>3.666915</a:t>
                      </a:r>
                    </a:p>
                  </a:txBody>
                </a:tc>
              </a:tr>
              <a:tr h="0">
                <a:tc>
                  <a:txBody>
                    <a:bodyPr/>
                    <a:lstStyle/>
                    <a:p>
                      <a:pPr lvl="0" indent="0" marL="0">
                        <a:buNone/>
                      </a:pPr>
                      <a:r>
                        <a:rPr/>
                        <a:t>2003</a:t>
                      </a:r>
                    </a:p>
                  </a:txBody>
                </a:tc>
                <a:tc>
                  <a:txBody>
                    <a:bodyPr/>
                    <a:lstStyle/>
                    <a:p>
                      <a:pPr lvl="0" indent="0" marL="0">
                        <a:buNone/>
                      </a:pPr>
                      <a:r>
                        <a:rPr/>
                        <a:t>3.746364</a:t>
                      </a:r>
                    </a:p>
                  </a:txBody>
                </a:tc>
                <a:tc>
                  <a:txBody>
                    <a:bodyPr/>
                    <a:lstStyle/>
                    <a:p>
                      <a:pPr lvl="0" indent="0" marL="0">
                        <a:buNone/>
                      </a:pPr>
                      <a:r>
                        <a:rPr/>
                        <a:t>21.70323</a:t>
                      </a:r>
                    </a:p>
                  </a:txBody>
                </a:tc>
                <a:tc>
                  <a:txBody>
                    <a:bodyPr/>
                    <a:lstStyle/>
                    <a:p>
                      <a:pPr lvl="0" indent="0" marL="0">
                        <a:buNone/>
                      </a:pPr>
                      <a:r>
                        <a:rPr/>
                        <a:t>20.07708</a:t>
                      </a:r>
                    </a:p>
                  </a:txBody>
                </a:tc>
                <a:tc>
                  <a:txBody>
                    <a:bodyPr/>
                    <a:lstStyle/>
                    <a:p>
                      <a:pPr lvl="0" indent="0" marL="0">
                        <a:buNone/>
                      </a:pPr>
                      <a:r>
                        <a:rPr/>
                        <a:t>23.17597</a:t>
                      </a:r>
                    </a:p>
                  </a:txBody>
                </a:tc>
                <a:tc>
                  <a:txBody>
                    <a:bodyPr/>
                    <a:lstStyle/>
                    <a:p>
                      <a:pPr lvl="0" indent="0" marL="0">
                        <a:buNone/>
                      </a:pPr>
                      <a:r>
                        <a:rPr/>
                        <a:t>30.30627</a:t>
                      </a:r>
                    </a:p>
                  </a:txBody>
                </a:tc>
                <a:tc>
                  <a:txBody>
                    <a:bodyPr/>
                    <a:lstStyle/>
                    <a:p>
                      <a:pPr lvl="0" indent="0" marL="0">
                        <a:buNone/>
                      </a:pPr>
                      <a:r>
                        <a:rPr/>
                        <a:t>3.919237</a:t>
                      </a:r>
                    </a:p>
                  </a:txBody>
                </a:tc>
              </a:tr>
              <a:tr h="0">
                <a:tc>
                  <a:txBody>
                    <a:bodyPr/>
                    <a:lstStyle/>
                    <a:p>
                      <a:pPr lvl="0" indent="0" marL="0">
                        <a:buNone/>
                      </a:pPr>
                      <a:r>
                        <a:rPr/>
                        <a:t>2004</a:t>
                      </a:r>
                    </a:p>
                  </a:txBody>
                </a:tc>
                <a:tc>
                  <a:txBody>
                    <a:bodyPr/>
                    <a:lstStyle/>
                    <a:p>
                      <a:pPr lvl="0" indent="0" marL="0">
                        <a:buNone/>
                      </a:pPr>
                      <a:r>
                        <a:rPr/>
                        <a:t>3.646808</a:t>
                      </a:r>
                    </a:p>
                  </a:txBody>
                </a:tc>
                <a:tc>
                  <a:txBody>
                    <a:bodyPr/>
                    <a:lstStyle/>
                    <a:p>
                      <a:pPr lvl="0" indent="0" marL="0">
                        <a:buNone/>
                      </a:pPr>
                      <a:r>
                        <a:rPr/>
                        <a:t>21.71094</a:t>
                      </a:r>
                    </a:p>
                  </a:txBody>
                </a:tc>
                <a:tc>
                  <a:txBody>
                    <a:bodyPr/>
                    <a:lstStyle/>
                    <a:p>
                      <a:pPr lvl="0" indent="0" marL="0">
                        <a:buNone/>
                      </a:pPr>
                      <a:r>
                        <a:rPr/>
                        <a:t>19.96585</a:t>
                      </a:r>
                    </a:p>
                  </a:txBody>
                </a:tc>
                <a:tc>
                  <a:txBody>
                    <a:bodyPr/>
                    <a:lstStyle/>
                    <a:p>
                      <a:pPr lvl="0" indent="0" marL="0">
                        <a:buNone/>
                      </a:pPr>
                      <a:r>
                        <a:rPr/>
                        <a:t>23.16271</a:t>
                      </a:r>
                    </a:p>
                  </a:txBody>
                </a:tc>
                <a:tc>
                  <a:txBody>
                    <a:bodyPr/>
                    <a:lstStyle/>
                    <a:p>
                      <a:pPr lvl="0" indent="0" marL="0">
                        <a:buNone/>
                      </a:pPr>
                      <a:r>
                        <a:rPr/>
                        <a:t>30.34407</a:t>
                      </a:r>
                    </a:p>
                  </a:txBody>
                </a:tc>
                <a:tc>
                  <a:txBody>
                    <a:bodyPr/>
                    <a:lstStyle/>
                    <a:p>
                      <a:pPr lvl="0" indent="0" marL="0">
                        <a:buNone/>
                      </a:pPr>
                      <a:r>
                        <a:rPr/>
                        <a:t>4.110119</a:t>
                      </a:r>
                    </a:p>
                  </a:txBody>
                </a:tc>
              </a:tr>
              <a:tr h="0">
                <a:tc>
                  <a:txBody>
                    <a:bodyPr/>
                    <a:lstStyle/>
                    <a:p>
                      <a:pPr lvl="0" indent="0" marL="0">
                        <a:buNone/>
                      </a:pPr>
                      <a:r>
                        <a:rPr/>
                        <a:t>2005</a:t>
                      </a:r>
                    </a:p>
                  </a:txBody>
                </a:tc>
                <a:tc>
                  <a:txBody>
                    <a:bodyPr/>
                    <a:lstStyle/>
                    <a:p>
                      <a:pPr lvl="0" indent="0" marL="0">
                        <a:buNone/>
                      </a:pPr>
                      <a:r>
                        <a:rPr/>
                        <a:t>3.700031</a:t>
                      </a:r>
                    </a:p>
                  </a:txBody>
                </a:tc>
                <a:tc>
                  <a:txBody>
                    <a:bodyPr/>
                    <a:lstStyle/>
                    <a:p>
                      <a:pPr lvl="0" indent="0" marL="0">
                        <a:buNone/>
                      </a:pPr>
                      <a:r>
                        <a:rPr/>
                        <a:t>21.64893</a:t>
                      </a:r>
                    </a:p>
                  </a:txBody>
                </a:tc>
                <a:tc>
                  <a:txBody>
                    <a:bodyPr/>
                    <a:lstStyle/>
                    <a:p>
                      <a:pPr lvl="0" indent="0" marL="0">
                        <a:buNone/>
                      </a:pPr>
                      <a:r>
                        <a:rPr/>
                        <a:t>19.99205</a:t>
                      </a:r>
                    </a:p>
                  </a:txBody>
                </a:tc>
                <a:tc>
                  <a:txBody>
                    <a:bodyPr/>
                    <a:lstStyle/>
                    <a:p>
                      <a:pPr lvl="0" indent="0" marL="0">
                        <a:buNone/>
                      </a:pPr>
                      <a:r>
                        <a:rPr/>
                        <a:t>23.19297</a:t>
                      </a:r>
                    </a:p>
                  </a:txBody>
                </a:tc>
                <a:tc>
                  <a:txBody>
                    <a:bodyPr/>
                    <a:lstStyle/>
                    <a:p>
                      <a:pPr lvl="0" indent="0" marL="0">
                        <a:buNone/>
                      </a:pPr>
                      <a:r>
                        <a:rPr/>
                        <a:t>30.37831</a:t>
                      </a:r>
                    </a:p>
                  </a:txBody>
                </a:tc>
                <a:tc>
                  <a:txBody>
                    <a:bodyPr/>
                    <a:lstStyle/>
                    <a:p>
                      <a:pPr lvl="0" indent="0" marL="0">
                        <a:buNone/>
                      </a:pPr>
                      <a:r>
                        <a:rPr/>
                        <a:t>4.240909</a:t>
                      </a:r>
                    </a:p>
                  </a:txBody>
                </a:tc>
              </a:tr>
              <a:tr h="0">
                <a:tc>
                  <a:txBody>
                    <a:bodyPr/>
                    <a:lstStyle/>
                    <a:p>
                      <a:pPr lvl="0" indent="0" marL="0">
                        <a:buNone/>
                      </a:pPr>
                      <a:r>
                        <a:rPr/>
                        <a:t>2006</a:t>
                      </a:r>
                    </a:p>
                  </a:txBody>
                </a:tc>
                <a:tc>
                  <a:txBody>
                    <a:bodyPr/>
                    <a:lstStyle/>
                    <a:p>
                      <a:pPr lvl="0" indent="0" marL="0">
                        <a:buNone/>
                      </a:pPr>
                      <a:r>
                        <a:rPr/>
                        <a:t>3.699041</a:t>
                      </a:r>
                    </a:p>
                  </a:txBody>
                </a:tc>
                <a:tc>
                  <a:txBody>
                    <a:bodyPr/>
                    <a:lstStyle/>
                    <a:p>
                      <a:pPr lvl="0" indent="0" marL="0">
                        <a:buNone/>
                      </a:pPr>
                      <a:r>
                        <a:rPr/>
                        <a:t>21.82328</a:t>
                      </a:r>
                    </a:p>
                  </a:txBody>
                </a:tc>
                <a:tc>
                  <a:txBody>
                    <a:bodyPr/>
                    <a:lstStyle/>
                    <a:p>
                      <a:pPr lvl="0" indent="0" marL="0">
                        <a:buNone/>
                      </a:pPr>
                      <a:r>
                        <a:rPr/>
                        <a:t>19.67445</a:t>
                      </a:r>
                    </a:p>
                  </a:txBody>
                </a:tc>
                <a:tc>
                  <a:txBody>
                    <a:bodyPr/>
                    <a:lstStyle/>
                    <a:p>
                      <a:pPr lvl="0" indent="0" marL="0">
                        <a:buNone/>
                      </a:pPr>
                      <a:r>
                        <a:rPr/>
                        <a:t>23.21050</a:t>
                      </a:r>
                    </a:p>
                  </a:txBody>
                </a:tc>
                <a:tc>
                  <a:txBody>
                    <a:bodyPr/>
                    <a:lstStyle/>
                    <a:p>
                      <a:pPr lvl="0" indent="0" marL="0">
                        <a:buNone/>
                      </a:pPr>
                      <a:r>
                        <a:rPr/>
                        <a:t>30.40576</a:t>
                      </a:r>
                    </a:p>
                  </a:txBody>
                </a:tc>
                <a:tc>
                  <a:txBody>
                    <a:bodyPr/>
                    <a:lstStyle/>
                    <a:p>
                      <a:pPr lvl="0" indent="0" marL="0">
                        <a:buNone/>
                      </a:pPr>
                      <a:r>
                        <a:rPr/>
                        <a:t>4.348379</a:t>
                      </a:r>
                    </a:p>
                  </a:txBody>
                </a:tc>
              </a:tr>
              <a:tr h="0">
                <a:tc>
                  <a:txBody>
                    <a:bodyPr/>
                    <a:lstStyle/>
                    <a:p>
                      <a:pPr lvl="0" indent="0" marL="0">
                        <a:buNone/>
                      </a:pPr>
                      <a:r>
                        <a:rPr/>
                        <a:t>2007</a:t>
                      </a:r>
                    </a:p>
                  </a:txBody>
                </a:tc>
                <a:tc>
                  <a:txBody>
                    <a:bodyPr/>
                    <a:lstStyle/>
                    <a:p>
                      <a:pPr lvl="0" indent="0" marL="0">
                        <a:buNone/>
                      </a:pPr>
                      <a:r>
                        <a:rPr/>
                        <a:t>3.607165</a:t>
                      </a:r>
                    </a:p>
                  </a:txBody>
                </a:tc>
                <a:tc>
                  <a:txBody>
                    <a:bodyPr/>
                    <a:lstStyle/>
                    <a:p>
                      <a:pPr lvl="0" indent="0" marL="0">
                        <a:buNone/>
                      </a:pPr>
                      <a:r>
                        <a:rPr/>
                        <a:t>21.77973</a:t>
                      </a:r>
                    </a:p>
                  </a:txBody>
                </a:tc>
                <a:tc>
                  <a:txBody>
                    <a:bodyPr/>
                    <a:lstStyle/>
                    <a:p>
                      <a:pPr lvl="0" indent="0" marL="0">
                        <a:buNone/>
                      </a:pPr>
                      <a:r>
                        <a:rPr/>
                        <a:t>20.39125</a:t>
                      </a:r>
                    </a:p>
                  </a:txBody>
                </a:tc>
                <a:tc>
                  <a:txBody>
                    <a:bodyPr/>
                    <a:lstStyle/>
                    <a:p>
                      <a:pPr lvl="0" indent="0" marL="0">
                        <a:buNone/>
                      </a:pPr>
                      <a:r>
                        <a:rPr/>
                        <a:t>23.25649</a:t>
                      </a:r>
                    </a:p>
                  </a:txBody>
                </a:tc>
                <a:tc>
                  <a:txBody>
                    <a:bodyPr/>
                    <a:lstStyle/>
                    <a:p>
                      <a:pPr lvl="0" indent="0" marL="0">
                        <a:buNone/>
                      </a:pPr>
                      <a:r>
                        <a:rPr/>
                        <a:t>30.42566</a:t>
                      </a:r>
                    </a:p>
                  </a:txBody>
                </a:tc>
                <a:tc>
                  <a:txBody>
                    <a:bodyPr/>
                    <a:lstStyle/>
                    <a:p>
                      <a:pPr lvl="0" indent="0" marL="0">
                        <a:buNone/>
                      </a:pPr>
                      <a:r>
                        <a:rPr/>
                        <a:t>4.411889</a:t>
                      </a:r>
                    </a:p>
                  </a:txBody>
                </a:tc>
              </a:tr>
              <a:tr h="0">
                <a:tc>
                  <a:txBody>
                    <a:bodyPr/>
                    <a:lstStyle/>
                    <a:p>
                      <a:pPr lvl="0" indent="0" marL="0">
                        <a:buNone/>
                      </a:pPr>
                      <a:r>
                        <a:rPr/>
                        <a:t>2008</a:t>
                      </a:r>
                    </a:p>
                  </a:txBody>
                </a:tc>
                <a:tc>
                  <a:txBody>
                    <a:bodyPr/>
                    <a:lstStyle/>
                    <a:p>
                      <a:pPr lvl="0" indent="0" marL="0">
                        <a:buNone/>
                      </a:pPr>
                      <a:r>
                        <a:rPr/>
                        <a:t>3.666317</a:t>
                      </a:r>
                    </a:p>
                  </a:txBody>
                </a:tc>
                <a:tc>
                  <a:txBody>
                    <a:bodyPr/>
                    <a:lstStyle/>
                    <a:p>
                      <a:pPr lvl="0" indent="0" marL="0">
                        <a:buNone/>
                      </a:pPr>
                      <a:r>
                        <a:rPr/>
                        <a:t>21.90424</a:t>
                      </a:r>
                    </a:p>
                  </a:txBody>
                </a:tc>
                <a:tc>
                  <a:txBody>
                    <a:bodyPr/>
                    <a:lstStyle/>
                    <a:p>
                      <a:pPr lvl="0" indent="0" marL="0">
                        <a:buNone/>
                      </a:pPr>
                      <a:r>
                        <a:rPr/>
                        <a:t>20.46016</a:t>
                      </a:r>
                    </a:p>
                  </a:txBody>
                </a:tc>
                <a:tc>
                  <a:txBody>
                    <a:bodyPr/>
                    <a:lstStyle/>
                    <a:p>
                      <a:pPr lvl="0" indent="0" marL="0">
                        <a:buNone/>
                      </a:pPr>
                      <a:r>
                        <a:rPr/>
                        <a:t>23.28272</a:t>
                      </a:r>
                    </a:p>
                  </a:txBody>
                </a:tc>
                <a:tc>
                  <a:txBody>
                    <a:bodyPr/>
                    <a:lstStyle/>
                    <a:p>
                      <a:pPr lvl="0" indent="0" marL="0">
                        <a:buNone/>
                      </a:pPr>
                      <a:r>
                        <a:rPr/>
                        <a:t>30.42688</a:t>
                      </a:r>
                    </a:p>
                  </a:txBody>
                </a:tc>
                <a:tc>
                  <a:txBody>
                    <a:bodyPr/>
                    <a:lstStyle/>
                    <a:p>
                      <a:pPr lvl="0" indent="0" marL="0">
                        <a:buNone/>
                      </a:pPr>
                      <a:r>
                        <a:rPr/>
                        <a:t>4.554098</a:t>
                      </a:r>
                    </a:p>
                  </a:txBody>
                </a:tc>
              </a:tr>
              <a:tr h="0">
                <a:tc>
                  <a:txBody>
                    <a:bodyPr/>
                    <a:lstStyle/>
                    <a:p>
                      <a:pPr lvl="0" indent="0" marL="0">
                        <a:buNone/>
                      </a:pPr>
                      <a:r>
                        <a:rPr/>
                        <a:t>2009</a:t>
                      </a:r>
                    </a:p>
                  </a:txBody>
                </a:tc>
                <a:tc>
                  <a:txBody>
                    <a:bodyPr/>
                    <a:lstStyle/>
                    <a:p>
                      <a:pPr lvl="0" indent="0" marL="0">
                        <a:buNone/>
                      </a:pPr>
                      <a:r>
                        <a:rPr/>
                        <a:t>3.718380</a:t>
                      </a:r>
                    </a:p>
                  </a:txBody>
                </a:tc>
                <a:tc>
                  <a:txBody>
                    <a:bodyPr/>
                    <a:lstStyle/>
                    <a:p>
                      <a:pPr lvl="0" indent="0" marL="0">
                        <a:buNone/>
                      </a:pPr>
                      <a:r>
                        <a:rPr/>
                        <a:t>21.96232</a:t>
                      </a:r>
                    </a:p>
                  </a:txBody>
                </a:tc>
                <a:tc>
                  <a:txBody>
                    <a:bodyPr/>
                    <a:lstStyle/>
                    <a:p>
                      <a:pPr lvl="0" indent="0" marL="0">
                        <a:buNone/>
                      </a:pPr>
                      <a:r>
                        <a:rPr/>
                        <a:t>20.54699</a:t>
                      </a:r>
                    </a:p>
                  </a:txBody>
                </a:tc>
                <a:tc>
                  <a:txBody>
                    <a:bodyPr/>
                    <a:lstStyle/>
                    <a:p>
                      <a:pPr lvl="0" indent="0" marL="0">
                        <a:buNone/>
                      </a:pPr>
                      <a:r>
                        <a:rPr/>
                        <a:t>23.33996</a:t>
                      </a:r>
                    </a:p>
                  </a:txBody>
                </a:tc>
                <a:tc>
                  <a:txBody>
                    <a:bodyPr/>
                    <a:lstStyle/>
                    <a:p>
                      <a:pPr lvl="0" indent="0" marL="0">
                        <a:buNone/>
                      </a:pPr>
                      <a:r>
                        <a:rPr/>
                        <a:t>30.40054</a:t>
                      </a:r>
                    </a:p>
                  </a:txBody>
                </a:tc>
                <a:tc>
                  <a:txBody>
                    <a:bodyPr/>
                    <a:lstStyle/>
                    <a:p>
                      <a:pPr lvl="0" indent="0" marL="0">
                        <a:buNone/>
                      </a:pPr>
                      <a:r>
                        <a:rPr/>
                        <a:t>4.558026</a:t>
                      </a:r>
                    </a:p>
                  </a:txBody>
                </a:tc>
              </a:tr>
              <a:tr h="0">
                <a:tc>
                  <a:txBody>
                    <a:bodyPr/>
                    <a:lstStyle/>
                    <a:p>
                      <a:pPr lvl="0" indent="0" marL="0">
                        <a:buNone/>
                      </a:pPr>
                      <a:r>
                        <a:rPr/>
                        <a:t>2010</a:t>
                      </a:r>
                    </a:p>
                  </a:txBody>
                </a:tc>
                <a:tc>
                  <a:txBody>
                    <a:bodyPr/>
                    <a:lstStyle/>
                    <a:p>
                      <a:pPr lvl="0" indent="0" marL="0">
                        <a:buNone/>
                      </a:pPr>
                      <a:r>
                        <a:rPr/>
                        <a:t>3.683802</a:t>
                      </a:r>
                    </a:p>
                  </a:txBody>
                </a:tc>
                <a:tc>
                  <a:txBody>
                    <a:bodyPr/>
                    <a:lstStyle/>
                    <a:p>
                      <a:pPr lvl="0" indent="0" marL="0">
                        <a:buNone/>
                      </a:pPr>
                      <a:r>
                        <a:rPr/>
                        <a:t>22.19107</a:t>
                      </a:r>
                    </a:p>
                  </a:txBody>
                </a:tc>
                <a:tc>
                  <a:txBody>
                    <a:bodyPr/>
                    <a:lstStyle/>
                    <a:p>
                      <a:pPr lvl="0" indent="0" marL="0">
                        <a:buNone/>
                      </a:pPr>
                      <a:r>
                        <a:rPr/>
                        <a:t>20.34760</a:t>
                      </a:r>
                    </a:p>
                  </a:txBody>
                </a:tc>
                <a:tc>
                  <a:txBody>
                    <a:bodyPr/>
                    <a:lstStyle/>
                    <a:p>
                      <a:pPr lvl="0" indent="0" marL="0">
                        <a:buNone/>
                      </a:pPr>
                      <a:r>
                        <a:rPr/>
                        <a:t>23.28178</a:t>
                      </a:r>
                    </a:p>
                  </a:txBody>
                </a:tc>
                <a:tc>
                  <a:txBody>
                    <a:bodyPr/>
                    <a:lstStyle/>
                    <a:p>
                      <a:pPr lvl="0" indent="0" marL="0">
                        <a:buNone/>
                      </a:pPr>
                      <a:r>
                        <a:rPr/>
                        <a:t>30.42727</a:t>
                      </a:r>
                    </a:p>
                  </a:txBody>
                </a:tc>
                <a:tc>
                  <a:txBody>
                    <a:bodyPr/>
                    <a:lstStyle/>
                    <a:p>
                      <a:pPr lvl="0" indent="0" marL="0">
                        <a:buNone/>
                      </a:pPr>
                      <a:r>
                        <a:rPr/>
                        <a:t>4.605170</a:t>
                      </a:r>
                    </a:p>
                  </a:txBody>
                </a:tc>
              </a:tr>
              <a:tr h="0">
                <a:tc>
                  <a:txBody>
                    <a:bodyPr/>
                    <a:lstStyle/>
                    <a:p>
                      <a:pPr lvl="0" indent="0" marL="0">
                        <a:buNone/>
                      </a:pPr>
                      <a:r>
                        <a:rPr/>
                        <a:t>2011</a:t>
                      </a:r>
                    </a:p>
                  </a:txBody>
                </a:tc>
                <a:tc>
                  <a:txBody>
                    <a:bodyPr/>
                    <a:lstStyle/>
                    <a:p>
                      <a:pPr lvl="0" indent="0" marL="0">
                        <a:buNone/>
                      </a:pPr>
                      <a:r>
                        <a:rPr/>
                        <a:t>3.701865</a:t>
                      </a:r>
                    </a:p>
                  </a:txBody>
                </a:tc>
                <a:tc>
                  <a:txBody>
                    <a:bodyPr/>
                    <a:lstStyle/>
                    <a:p>
                      <a:pPr lvl="0" indent="0" marL="0">
                        <a:buNone/>
                      </a:pPr>
                      <a:r>
                        <a:rPr/>
                        <a:t>22.15743</a:t>
                      </a:r>
                    </a:p>
                  </a:txBody>
                </a:tc>
                <a:tc>
                  <a:txBody>
                    <a:bodyPr/>
                    <a:lstStyle/>
                    <a:p>
                      <a:pPr lvl="0" indent="0" marL="0">
                        <a:buNone/>
                      </a:pPr>
                      <a:r>
                        <a:rPr/>
                        <a:t>21.18124</a:t>
                      </a:r>
                    </a:p>
                  </a:txBody>
                </a:tc>
                <a:tc>
                  <a:txBody>
                    <a:bodyPr/>
                    <a:lstStyle/>
                    <a:p>
                      <a:pPr lvl="0" indent="0" marL="0">
                        <a:buNone/>
                      </a:pPr>
                      <a:r>
                        <a:rPr/>
                        <a:t>23.33151</a:t>
                      </a:r>
                    </a:p>
                  </a:txBody>
                </a:tc>
                <a:tc>
                  <a:txBody>
                    <a:bodyPr/>
                    <a:lstStyle/>
                    <a:p>
                      <a:pPr lvl="0" indent="0" marL="0">
                        <a:buNone/>
                      </a:pPr>
                      <a:r>
                        <a:rPr/>
                        <a:t>30.44265</a:t>
                      </a:r>
                    </a:p>
                  </a:txBody>
                </a:tc>
                <a:tc>
                  <a:txBody>
                    <a:bodyPr/>
                    <a:lstStyle/>
                    <a:p>
                      <a:pPr lvl="0" indent="0" marL="0">
                        <a:buNone/>
                      </a:pPr>
                      <a:r>
                        <a:rPr/>
                        <a:t>4.666576</a:t>
                      </a:r>
                    </a:p>
                  </a:txBody>
                </a:tc>
              </a:tr>
              <a:tr h="0">
                <a:tc>
                  <a:txBody>
                    <a:bodyPr/>
                    <a:lstStyle/>
                    <a:p>
                      <a:pPr lvl="0" indent="0" marL="0">
                        <a:buNone/>
                      </a:pPr>
                      <a:r>
                        <a:rPr/>
                        <a:t>2012</a:t>
                      </a:r>
                    </a:p>
                  </a:txBody>
                </a:tc>
                <a:tc>
                  <a:txBody>
                    <a:bodyPr/>
                    <a:lstStyle/>
                    <a:p>
                      <a:pPr lvl="0" indent="0" marL="0">
                        <a:buNone/>
                      </a:pPr>
                      <a:r>
                        <a:rPr/>
                        <a:t>3.736472</a:t>
                      </a:r>
                    </a:p>
                  </a:txBody>
                </a:tc>
                <a:tc>
                  <a:txBody>
                    <a:bodyPr/>
                    <a:lstStyle/>
                    <a:p>
                      <a:pPr lvl="0" indent="0" marL="0">
                        <a:buNone/>
                      </a:pPr>
                      <a:r>
                        <a:rPr/>
                        <a:t>22.07638</a:t>
                      </a:r>
                    </a:p>
                  </a:txBody>
                </a:tc>
                <a:tc>
                  <a:txBody>
                    <a:bodyPr/>
                    <a:lstStyle/>
                    <a:p>
                      <a:pPr lvl="0" indent="0" marL="0">
                        <a:buNone/>
                      </a:pPr>
                      <a:r>
                        <a:rPr/>
                        <a:t>21.16924</a:t>
                      </a:r>
                    </a:p>
                  </a:txBody>
                </a:tc>
                <a:tc>
                  <a:txBody>
                    <a:bodyPr/>
                    <a:lstStyle/>
                    <a:p>
                      <a:pPr lvl="0" indent="0" marL="0">
                        <a:buNone/>
                      </a:pPr>
                      <a:r>
                        <a:rPr/>
                        <a:t>23.33652</a:t>
                      </a:r>
                    </a:p>
                  </a:txBody>
                </a:tc>
                <a:tc>
                  <a:txBody>
                    <a:bodyPr/>
                    <a:lstStyle/>
                    <a:p>
                      <a:pPr lvl="0" indent="0" marL="0">
                        <a:buNone/>
                      </a:pPr>
                      <a:r>
                        <a:rPr/>
                        <a:t>30.46520</a:t>
                      </a:r>
                    </a:p>
                  </a:txBody>
                </a:tc>
                <a:tc>
                  <a:txBody>
                    <a:bodyPr/>
                    <a:lstStyle/>
                    <a:p>
                      <a:pPr lvl="0" indent="0" marL="0">
                        <a:buNone/>
                      </a:pPr>
                      <a:r>
                        <a:rPr/>
                        <a:t>4.715539</a:t>
                      </a:r>
                    </a:p>
                  </a:txBody>
                </a:tc>
              </a:tr>
              <a:tr h="0">
                <a:tc>
                  <a:txBody>
                    <a:bodyPr/>
                    <a:lstStyle/>
                    <a:p>
                      <a:pPr lvl="0" indent="0" marL="0">
                        <a:buNone/>
                      </a:pPr>
                      <a:r>
                        <a:rPr/>
                        <a:t>2013</a:t>
                      </a:r>
                    </a:p>
                  </a:txBody>
                </a:tc>
                <a:tc>
                  <a:txBody>
                    <a:bodyPr/>
                    <a:lstStyle/>
                    <a:p>
                      <a:pPr lvl="0" indent="0" marL="0">
                        <a:buNone/>
                      </a:pPr>
                      <a:r>
                        <a:rPr/>
                        <a:t>3.771905</a:t>
                      </a:r>
                    </a:p>
                  </a:txBody>
                </a:tc>
                <a:tc>
                  <a:txBody>
                    <a:bodyPr/>
                    <a:lstStyle/>
                    <a:p>
                      <a:pPr lvl="0" indent="0" marL="0">
                        <a:buNone/>
                      </a:pPr>
                      <a:r>
                        <a:rPr/>
                        <a:t>22.18520</a:t>
                      </a:r>
                    </a:p>
                  </a:txBody>
                </a:tc>
                <a:tc>
                  <a:txBody>
                    <a:bodyPr/>
                    <a:lstStyle/>
                    <a:p>
                      <a:pPr lvl="0" indent="0" marL="0">
                        <a:buNone/>
                      </a:pPr>
                      <a:r>
                        <a:rPr/>
                        <a:t>21.22407</a:t>
                      </a:r>
                    </a:p>
                  </a:txBody>
                </a:tc>
                <a:tc>
                  <a:txBody>
                    <a:bodyPr/>
                    <a:lstStyle/>
                    <a:p>
                      <a:pPr lvl="0" indent="0" marL="0">
                        <a:buNone/>
                      </a:pPr>
                      <a:r>
                        <a:rPr/>
                        <a:t>23.37886</a:t>
                      </a:r>
                    </a:p>
                  </a:txBody>
                </a:tc>
                <a:tc>
                  <a:txBody>
                    <a:bodyPr/>
                    <a:lstStyle/>
                    <a:p>
                      <a:pPr lvl="0" indent="0" marL="0">
                        <a:buNone/>
                      </a:pPr>
                      <a:r>
                        <a:rPr/>
                        <a:t>30.48345</a:t>
                      </a:r>
                    </a:p>
                  </a:txBody>
                </a:tc>
                <a:tc>
                  <a:txBody>
                    <a:bodyPr/>
                    <a:lstStyle/>
                    <a:p>
                      <a:pPr lvl="0" indent="0" marL="0">
                        <a:buNone/>
                      </a:pPr>
                      <a:r>
                        <a:rPr/>
                        <a:t>4.762088</a:t>
                      </a:r>
                    </a:p>
                  </a:txBody>
                </a:tc>
              </a:tr>
              <a:tr h="0">
                <a:tc>
                  <a:txBody>
                    <a:bodyPr/>
                    <a:lstStyle/>
                    <a:p>
                      <a:pPr lvl="0" indent="0" marL="0">
                        <a:buNone/>
                      </a:pPr>
                      <a:r>
                        <a:rPr/>
                        <a:t>2014</a:t>
                      </a:r>
                    </a:p>
                  </a:txBody>
                </a:tc>
                <a:tc>
                  <a:txBody>
                    <a:bodyPr/>
                    <a:lstStyle/>
                    <a:p>
                      <a:pPr lvl="0" indent="0" marL="0">
                        <a:buNone/>
                      </a:pPr>
                      <a:r>
                        <a:rPr/>
                        <a:t>3.811451</a:t>
                      </a:r>
                    </a:p>
                  </a:txBody>
                </a:tc>
                <a:tc>
                  <a:txBody>
                    <a:bodyPr/>
                    <a:lstStyle/>
                    <a:p>
                      <a:pPr lvl="0" indent="0" marL="0">
                        <a:buNone/>
                      </a:pPr>
                      <a:r>
                        <a:rPr/>
                        <a:t>22.16393</a:t>
                      </a:r>
                    </a:p>
                  </a:txBody>
                </a:tc>
                <a:tc>
                  <a:txBody>
                    <a:bodyPr/>
                    <a:lstStyle/>
                    <a:p>
                      <a:pPr lvl="0" indent="0" marL="0">
                        <a:buNone/>
                      </a:pPr>
                      <a:r>
                        <a:rPr/>
                        <a:t>21.27994</a:t>
                      </a:r>
                    </a:p>
                  </a:txBody>
                </a:tc>
                <a:tc>
                  <a:txBody>
                    <a:bodyPr/>
                    <a:lstStyle/>
                    <a:p>
                      <a:pPr lvl="0" indent="0" marL="0">
                        <a:buNone/>
                      </a:pPr>
                      <a:r>
                        <a:rPr/>
                        <a:t>23.40734</a:t>
                      </a:r>
                    </a:p>
                  </a:txBody>
                </a:tc>
                <a:tc>
                  <a:txBody>
                    <a:bodyPr/>
                    <a:lstStyle/>
                    <a:p>
                      <a:pPr lvl="0" indent="0" marL="0">
                        <a:buNone/>
                      </a:pPr>
                      <a:r>
                        <a:rPr/>
                        <a:t>30.50607</a:t>
                      </a:r>
                    </a:p>
                  </a:txBody>
                </a:tc>
                <a:tc>
                  <a:txBody>
                    <a:bodyPr/>
                    <a:lstStyle/>
                    <a:p>
                      <a:pPr lvl="0" indent="0" marL="0">
                        <a:buNone/>
                      </a:pPr>
                      <a:r>
                        <a:rPr/>
                        <a:t>4.795890</a:t>
                      </a:r>
                    </a:p>
                  </a:txBody>
                </a:tc>
              </a:tr>
              <a:tr h="0">
                <a:tc>
                  <a:txBody>
                    <a:bodyPr/>
                    <a:lstStyle/>
                    <a:p>
                      <a:pPr lvl="0" indent="0" marL="0">
                        <a:buNone/>
                      </a:pPr>
                      <a:r>
                        <a:rPr/>
                        <a:t>2015</a:t>
                      </a:r>
                    </a:p>
                  </a:txBody>
                </a:tc>
                <a:tc>
                  <a:txBody>
                    <a:bodyPr/>
                    <a:lstStyle/>
                    <a:p>
                      <a:pPr lvl="0" indent="0" marL="0">
                        <a:buNone/>
                      </a:pPr>
                      <a:r>
                        <a:rPr/>
                        <a:t>3.926053</a:t>
                      </a:r>
                    </a:p>
                  </a:txBody>
                </a:tc>
                <a:tc>
                  <a:txBody>
                    <a:bodyPr/>
                    <a:lstStyle/>
                    <a:p>
                      <a:pPr lvl="0" indent="0" marL="0">
                        <a:buNone/>
                      </a:pPr>
                      <a:r>
                        <a:rPr/>
                        <a:t>22.22318</a:t>
                      </a:r>
                    </a:p>
                  </a:txBody>
                </a:tc>
                <a:tc>
                  <a:txBody>
                    <a:bodyPr/>
                    <a:lstStyle/>
                    <a:p>
                      <a:pPr lvl="0" indent="0" marL="0">
                        <a:buNone/>
                      </a:pPr>
                      <a:r>
                        <a:rPr/>
                        <a:t>21.28143</a:t>
                      </a:r>
                    </a:p>
                  </a:txBody>
                </a:tc>
                <a:tc>
                  <a:txBody>
                    <a:bodyPr/>
                    <a:lstStyle/>
                    <a:p>
                      <a:pPr lvl="0" indent="0" marL="0">
                        <a:buNone/>
                      </a:pPr>
                      <a:r>
                        <a:rPr/>
                        <a:t>23.42124</a:t>
                      </a:r>
                    </a:p>
                  </a:txBody>
                </a:tc>
                <a:tc>
                  <a:txBody>
                    <a:bodyPr/>
                    <a:lstStyle/>
                    <a:p>
                      <a:pPr lvl="0" indent="0" marL="0">
                        <a:buNone/>
                      </a:pPr>
                      <a:r>
                        <a:rPr/>
                        <a:t>30.53277</a:t>
                      </a:r>
                    </a:p>
                  </a:txBody>
                </a:tc>
                <a:tc>
                  <a:txBody>
                    <a:bodyPr/>
                    <a:lstStyle/>
                    <a:p>
                      <a:pPr lvl="0" indent="0" marL="0">
                        <a:buNone/>
                      </a:pPr>
                      <a:r>
                        <a:rPr/>
                        <a:t>4.861036</a:t>
                      </a:r>
                    </a:p>
                  </a:txBody>
                </a:tc>
              </a:tr>
              <a:tr h="0">
                <a:tc>
                  <a:txBody>
                    <a:bodyPr/>
                    <a:lstStyle/>
                    <a:p>
                      <a:pPr lvl="0" indent="0" marL="0">
                        <a:buNone/>
                      </a:pPr>
                      <a:r>
                        <a:rPr/>
                        <a:t>2016</a:t>
                      </a:r>
                    </a:p>
                  </a:txBody>
                </a:tc>
                <a:tc>
                  <a:txBody>
                    <a:bodyPr/>
                    <a:lstStyle/>
                    <a:p>
                      <a:pPr lvl="0" indent="0" marL="0">
                        <a:buNone/>
                      </a:pPr>
                      <a:r>
                        <a:rPr/>
                        <a:t>4.148451</a:t>
                      </a:r>
                    </a:p>
                  </a:txBody>
                </a:tc>
                <a:tc>
                  <a:txBody>
                    <a:bodyPr/>
                    <a:lstStyle/>
                    <a:p>
                      <a:pPr lvl="0" indent="0" marL="0">
                        <a:buNone/>
                      </a:pPr>
                      <a:r>
                        <a:rPr/>
                        <a:t>22.35215</a:t>
                      </a:r>
                    </a:p>
                  </a:txBody>
                </a:tc>
                <a:tc>
                  <a:txBody>
                    <a:bodyPr/>
                    <a:lstStyle/>
                    <a:p>
                      <a:pPr lvl="0" indent="0" marL="0">
                        <a:buNone/>
                      </a:pPr>
                      <a:r>
                        <a:rPr/>
                        <a:t>21.22393</a:t>
                      </a:r>
                    </a:p>
                  </a:txBody>
                </a:tc>
                <a:tc>
                  <a:txBody>
                    <a:bodyPr/>
                    <a:lstStyle/>
                    <a:p>
                      <a:pPr lvl="0" indent="0" marL="0">
                        <a:buNone/>
                      </a:pPr>
                      <a:r>
                        <a:rPr/>
                        <a:t>23.43920</a:t>
                      </a:r>
                    </a:p>
                  </a:txBody>
                </a:tc>
                <a:tc>
                  <a:txBody>
                    <a:bodyPr/>
                    <a:lstStyle/>
                    <a:p>
                      <a:pPr lvl="0" indent="0" marL="0">
                        <a:buNone/>
                      </a:pPr>
                      <a:r>
                        <a:rPr/>
                        <a:t>30.54931</a:t>
                      </a:r>
                    </a:p>
                  </a:txBody>
                </a:tc>
                <a:tc>
                  <a:txBody>
                    <a:bodyPr/>
                    <a:lstStyle/>
                    <a:p>
                      <a:pPr lvl="0" indent="0" marL="0">
                        <a:buNone/>
                      </a:pPr>
                      <a:r>
                        <a:rPr/>
                        <a:t>4.969917</a:t>
                      </a:r>
                    </a:p>
                  </a:txBody>
                </a:tc>
              </a:tr>
              <a:tr h="0">
                <a:tc>
                  <a:txBody>
                    <a:bodyPr/>
                    <a:lstStyle/>
                    <a:p>
                      <a:pPr lvl="0" indent="0" marL="0">
                        <a:buNone/>
                      </a:pPr>
                      <a:r>
                        <a:rPr/>
                        <a:t>2017</a:t>
                      </a:r>
                    </a:p>
                  </a:txBody>
                </a:tc>
                <a:tc>
                  <a:txBody>
                    <a:bodyPr/>
                    <a:lstStyle/>
                    <a:p>
                      <a:pPr lvl="0" indent="0" marL="0">
                        <a:buNone/>
                      </a:pPr>
                      <a:r>
                        <a:rPr/>
                        <a:t>4.170838</a:t>
                      </a:r>
                    </a:p>
                  </a:txBody>
                </a:tc>
                <a:tc>
                  <a:txBody>
                    <a:bodyPr/>
                    <a:lstStyle/>
                    <a:p>
                      <a:pPr lvl="0" indent="0" marL="0">
                        <a:buNone/>
                      </a:pPr>
                      <a:r>
                        <a:rPr/>
                        <a:t>22.46911</a:t>
                      </a:r>
                    </a:p>
                  </a:txBody>
                </a:tc>
                <a:tc>
                  <a:txBody>
                    <a:bodyPr/>
                    <a:lstStyle/>
                    <a:p>
                      <a:pPr lvl="0" indent="0" marL="0">
                        <a:buNone/>
                      </a:pPr>
                      <a:r>
                        <a:rPr/>
                        <a:t>21.22924</a:t>
                      </a:r>
                    </a:p>
                  </a:txBody>
                </a:tc>
                <a:tc>
                  <a:txBody>
                    <a:bodyPr/>
                    <a:lstStyle/>
                    <a:p>
                      <a:pPr lvl="0" indent="0" marL="0">
                        <a:buNone/>
                      </a:pPr>
                      <a:r>
                        <a:rPr/>
                        <a:t>23.46400</a:t>
                      </a:r>
                    </a:p>
                  </a:txBody>
                </a:tc>
                <a:tc>
                  <a:txBody>
                    <a:bodyPr/>
                    <a:lstStyle/>
                    <a:p>
                      <a:pPr lvl="0" indent="0" marL="0">
                        <a:buNone/>
                      </a:pPr>
                      <a:r>
                        <a:rPr/>
                        <a:t>30.57148</a:t>
                      </a:r>
                    </a:p>
                  </a:txBody>
                </a:tc>
                <a:tc>
                  <a:txBody>
                    <a:bodyPr/>
                    <a:lstStyle/>
                    <a:p>
                      <a:pPr lvl="0" indent="0" marL="0">
                        <a:buNone/>
                      </a:pPr>
                      <a:r>
                        <a:rPr/>
                        <a:t>5.071392</a:t>
                      </a:r>
                    </a:p>
                  </a:txBody>
                </a:tc>
              </a:tr>
              <a:tr h="0">
                <a:tc>
                  <a:txBody>
                    <a:bodyPr/>
                    <a:lstStyle/>
                    <a:p>
                      <a:pPr lvl="0" indent="0" marL="0">
                        <a:buNone/>
                      </a:pPr>
                      <a:r>
                        <a:rPr/>
                        <a:t>2018</a:t>
                      </a:r>
                    </a:p>
                  </a:txBody>
                </a:tc>
                <a:tc>
                  <a:txBody>
                    <a:bodyPr/>
                    <a:lstStyle/>
                    <a:p>
                      <a:pPr lvl="0" indent="0" marL="0">
                        <a:buNone/>
                      </a:pPr>
                      <a:r>
                        <a:rPr/>
                        <a:t>4.219975</a:t>
                      </a:r>
                    </a:p>
                  </a:txBody>
                </a:tc>
                <a:tc>
                  <a:txBody>
                    <a:bodyPr/>
                    <a:lstStyle/>
                    <a:p>
                      <a:pPr lvl="0" indent="0" marL="0">
                        <a:buNone/>
                      </a:pPr>
                      <a:r>
                        <a:rPr/>
                        <a:t>22.51737</a:t>
                      </a:r>
                    </a:p>
                  </a:txBody>
                </a:tc>
                <a:tc>
                  <a:txBody>
                    <a:bodyPr/>
                    <a:lstStyle/>
                    <a:p>
                      <a:pPr lvl="0" indent="0" marL="0">
                        <a:buNone/>
                      </a:pPr>
                      <a:r>
                        <a:rPr/>
                        <a:t>21.22805</a:t>
                      </a:r>
                    </a:p>
                  </a:txBody>
                </a:tc>
                <a:tc>
                  <a:txBody>
                    <a:bodyPr/>
                    <a:lstStyle/>
                    <a:p>
                      <a:pPr lvl="0" indent="0" marL="0">
                        <a:buNone/>
                      </a:pPr>
                      <a:r>
                        <a:rPr/>
                        <a:t>23.48054</a:t>
                      </a:r>
                    </a:p>
                  </a:txBody>
                </a:tc>
                <a:tc>
                  <a:txBody>
                    <a:bodyPr/>
                    <a:lstStyle/>
                    <a:p>
                      <a:pPr lvl="0" indent="0" marL="0">
                        <a:buNone/>
                      </a:pPr>
                      <a:r>
                        <a:rPr/>
                        <a:t>30.60051</a:t>
                      </a:r>
                    </a:p>
                  </a:txBody>
                </a:tc>
                <a:tc>
                  <a:txBody>
                    <a:bodyPr/>
                    <a:lstStyle/>
                    <a:p>
                      <a:pPr lvl="0" indent="0" marL="0">
                        <a:buNone/>
                      </a:pPr>
                      <a:r>
                        <a:rPr/>
                        <a:t>5.189010</a:t>
                      </a:r>
                    </a:p>
                  </a:txBody>
                </a:tc>
              </a:tr>
              <a:tr h="0">
                <a:tc>
                  <a:txBody>
                    <a:bodyPr/>
                    <a:lstStyle/>
                    <a:p>
                      <a:pPr lvl="0" indent="0" marL="0">
                        <a:buNone/>
                      </a:pPr>
                      <a:r>
                        <a:rPr/>
                        <a:t>2019</a:t>
                      </a:r>
                    </a:p>
                  </a:txBody>
                </a:tc>
                <a:tc>
                  <a:txBody>
                    <a:bodyPr/>
                    <a:lstStyle/>
                    <a:p>
                      <a:pPr lvl="0" indent="0" marL="0">
                        <a:buNone/>
                      </a:pPr>
                      <a:r>
                        <a:rPr/>
                        <a:t>4.486555</a:t>
                      </a:r>
                    </a:p>
                  </a:txBody>
                </a:tc>
                <a:tc>
                  <a:txBody>
                    <a:bodyPr/>
                    <a:lstStyle/>
                    <a:p>
                      <a:pPr lvl="0" indent="0" marL="0">
                        <a:buNone/>
                      </a:pPr>
                      <a:r>
                        <a:rPr/>
                        <a:t>22.56353</a:t>
                      </a:r>
                    </a:p>
                  </a:txBody>
                </a:tc>
                <a:tc>
                  <a:txBody>
                    <a:bodyPr/>
                    <a:lstStyle/>
                    <a:p>
                      <a:pPr lvl="0" indent="0" marL="0">
                        <a:buNone/>
                      </a:pPr>
                      <a:r>
                        <a:rPr/>
                        <a:t>21.20651</a:t>
                      </a:r>
                    </a:p>
                  </a:txBody>
                </a:tc>
                <a:tc>
                  <a:txBody>
                    <a:bodyPr/>
                    <a:lstStyle/>
                    <a:p>
                      <a:pPr lvl="0" indent="0" marL="0">
                        <a:buNone/>
                      </a:pPr>
                      <a:r>
                        <a:rPr/>
                        <a:t>23.46316</a:t>
                      </a:r>
                    </a:p>
                  </a:txBody>
                </a:tc>
                <a:tc>
                  <a:txBody>
                    <a:bodyPr/>
                    <a:lstStyle/>
                    <a:p>
                      <a:pPr lvl="0" indent="0" marL="0">
                        <a:buNone/>
                      </a:pPr>
                      <a:r>
                        <a:rPr/>
                        <a:t>30.62320</a:t>
                      </a:r>
                    </a:p>
                  </a:txBody>
                </a:tc>
                <a:tc>
                  <a:txBody>
                    <a:bodyPr/>
                    <a:lstStyle/>
                    <a:p>
                      <a:pPr lvl="0" indent="0" marL="0">
                        <a:buNone/>
                      </a:pPr>
                      <a:r>
                        <a:rPr/>
                        <a:t>5.360470</a:t>
                      </a:r>
                    </a:p>
                  </a:txBody>
                </a:tc>
              </a:tr>
              <a:tr h="0">
                <a:tc>
                  <a:txBody>
                    <a:bodyPr/>
                    <a:lstStyle/>
                    <a:p>
                      <a:pPr lvl="0" indent="0" marL="0">
                        <a:buNone/>
                      </a:pPr>
                      <a:r>
                        <a:rPr/>
                        <a:t>2020</a:t>
                      </a:r>
                    </a:p>
                  </a:txBody>
                </a:tc>
                <a:tc>
                  <a:txBody>
                    <a:bodyPr/>
                    <a:lstStyle/>
                    <a:p>
                      <a:pPr lvl="0" indent="0" marL="0">
                        <a:buNone/>
                      </a:pPr>
                      <a:r>
                        <a:rPr/>
                        <a:t>4.538066</a:t>
                      </a:r>
                    </a:p>
                  </a:txBody>
                </a:tc>
                <a:tc>
                  <a:txBody>
                    <a:bodyPr/>
                    <a:lstStyle/>
                    <a:p>
                      <a:pPr lvl="0" indent="0" marL="0">
                        <a:buNone/>
                      </a:pPr>
                      <a:r>
                        <a:rPr/>
                        <a:t>22.36168</a:t>
                      </a:r>
                    </a:p>
                  </a:txBody>
                </a:tc>
                <a:tc>
                  <a:txBody>
                    <a:bodyPr/>
                    <a:lstStyle/>
                    <a:p>
                      <a:pPr lvl="0" indent="0" marL="0">
                        <a:buNone/>
                      </a:pPr>
                      <a:r>
                        <a:rPr/>
                        <a:t>20.72960</a:t>
                      </a:r>
                    </a:p>
                  </a:txBody>
                </a:tc>
                <a:tc>
                  <a:txBody>
                    <a:bodyPr/>
                    <a:lstStyle/>
                    <a:p>
                      <a:pPr lvl="0" indent="0" marL="0">
                        <a:buNone/>
                      </a:pPr>
                      <a:r>
                        <a:rPr/>
                        <a:t>23.42954</a:t>
                      </a:r>
                    </a:p>
                  </a:txBody>
                </a:tc>
                <a:tc>
                  <a:txBody>
                    <a:bodyPr/>
                    <a:lstStyle/>
                    <a:p>
                      <a:pPr lvl="0" indent="0" marL="0">
                        <a:buNone/>
                      </a:pPr>
                      <a:r>
                        <a:rPr/>
                        <a:t>30.59513</a:t>
                      </a:r>
                    </a:p>
                  </a:txBody>
                </a:tc>
                <a:tc>
                  <a:txBody>
                    <a:bodyPr/>
                    <a:lstStyle/>
                    <a:p>
                      <a:pPr lvl="0" indent="0" marL="0">
                        <a:buNone/>
                      </a:pPr>
                      <a:r>
                        <a:rPr/>
                        <a:t>5.565830</a:t>
                      </a:r>
                    </a:p>
                  </a:txBody>
                </a:tc>
              </a:tr>
              <a:tr h="0">
                <a:tc>
                  <a:txBody>
                    <a:bodyPr/>
                    <a:lstStyle/>
                    <a:p>
                      <a:pPr lvl="0" indent="0" marL="0">
                        <a:buNone/>
                      </a:pPr>
                      <a:r>
                        <a:rPr/>
                        <a:t>2021</a:t>
                      </a:r>
                    </a:p>
                  </a:txBody>
                </a:tc>
                <a:tc>
                  <a:txBody>
                    <a:bodyPr/>
                    <a:lstStyle/>
                    <a:p>
                      <a:pPr lvl="0" indent="0" marL="0">
                        <a:buNone/>
                      </a:pPr>
                      <a:r>
                        <a:rPr/>
                        <a:t>4.491180</a:t>
                      </a:r>
                    </a:p>
                  </a:txBody>
                </a:tc>
                <a:tc>
                  <a:txBody>
                    <a:bodyPr/>
                    <a:lstStyle/>
                    <a:p>
                      <a:pPr lvl="0" indent="0" marL="0">
                        <a:buNone/>
                      </a:pPr>
                      <a:r>
                        <a:rPr/>
                        <a:t>22.38473</a:t>
                      </a:r>
                    </a:p>
                  </a:txBody>
                </a:tc>
                <a:tc>
                  <a:txBody>
                    <a:bodyPr/>
                    <a:lstStyle/>
                    <a:p>
                      <a:pPr lvl="0" indent="0" marL="0">
                        <a:buNone/>
                      </a:pPr>
                      <a:r>
                        <a:rPr/>
                        <a:t>20.94035</a:t>
                      </a:r>
                    </a:p>
                  </a:txBody>
                </a:tc>
                <a:tc>
                  <a:txBody>
                    <a:bodyPr/>
                    <a:lstStyle/>
                    <a:p>
                      <a:pPr lvl="0" indent="0" marL="0">
                        <a:buNone/>
                      </a:pPr>
                      <a:r>
                        <a:rPr/>
                        <a:t>23.41140</a:t>
                      </a:r>
                    </a:p>
                  </a:txBody>
                </a:tc>
                <a:tc>
                  <a:txBody>
                    <a:bodyPr/>
                    <a:lstStyle/>
                    <a:p>
                      <a:pPr lvl="0" indent="0" marL="0">
                        <a:buNone/>
                      </a:pPr>
                      <a:r>
                        <a:rPr/>
                        <a:t>30.65288</a:t>
                      </a:r>
                    </a:p>
                  </a:txBody>
                </a:tc>
                <a:tc>
                  <a:txBody>
                    <a:bodyPr/>
                    <a:lstStyle/>
                    <a:p>
                      <a:pPr lvl="0" indent="0" marL="0">
                        <a:buNone/>
                      </a:pPr>
                      <a:r>
                        <a:rPr/>
                        <a:t>5.721478</a:t>
                      </a:r>
                    </a:p>
                  </a:txBody>
                </a:tc>
              </a:tr>
              <a:tr h="0">
                <a:tc>
                  <a:txBody>
                    <a:bodyPr/>
                    <a:lstStyle/>
                    <a:p>
                      <a:pPr lvl="0" indent="0" marL="0">
                        <a:buNone/>
                      </a:pPr>
                      <a:r>
                        <a:rPr/>
                        <a:t>2022</a:t>
                      </a:r>
                    </a:p>
                  </a:txBody>
                </a:tc>
                <a:tc>
                  <a:txBody>
                    <a:bodyPr/>
                    <a:lstStyle/>
                    <a:p>
                      <a:pPr lvl="0" indent="0" marL="0">
                        <a:buNone/>
                      </a:pPr>
                      <a:r>
                        <a:rPr/>
                        <a:t>4.750402</a:t>
                      </a:r>
                    </a:p>
                  </a:txBody>
                </a:tc>
                <a:tc>
                  <a:txBody>
                    <a:bodyPr/>
                    <a:lstStyle/>
                    <a:p>
                      <a:pPr lvl="0" indent="0" marL="0">
                        <a:buNone/>
                      </a:pPr>
                      <a:r>
                        <a:rPr/>
                        <a:t>22.43273</a:t>
                      </a:r>
                    </a:p>
                  </a:txBody>
                </a:tc>
                <a:tc>
                  <a:txBody>
                    <a:bodyPr/>
                    <a:lstStyle/>
                    <a:p>
                      <a:pPr lvl="0" indent="0" marL="0">
                        <a:buNone/>
                      </a:pPr>
                      <a:r>
                        <a:rPr/>
                        <a:t>20.96386</a:t>
                      </a:r>
                    </a:p>
                  </a:txBody>
                </a:tc>
                <a:tc>
                  <a:txBody>
                    <a:bodyPr/>
                    <a:lstStyle/>
                    <a:p>
                      <a:pPr lvl="0" indent="0" marL="0">
                        <a:buNone/>
                      </a:pPr>
                      <a:r>
                        <a:rPr/>
                        <a:t>23.39443</a:t>
                      </a:r>
                    </a:p>
                  </a:txBody>
                </a:tc>
                <a:tc>
                  <a:txBody>
                    <a:bodyPr/>
                    <a:lstStyle/>
                    <a:p>
                      <a:pPr lvl="0" indent="0" marL="0">
                        <a:buNone/>
                      </a:pPr>
                      <a:r>
                        <a:rPr/>
                        <a:t>30.67329</a:t>
                      </a:r>
                    </a:p>
                  </a:txBody>
                </a:tc>
                <a:tc>
                  <a:txBody>
                    <a:bodyPr/>
                    <a:lstStyle/>
                    <a:p>
                      <a:pPr lvl="0" indent="0" marL="0">
                        <a:buNone/>
                      </a:pPr>
                      <a:r>
                        <a:rPr/>
                        <a:t>6.014026</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allant de 1988 a 2022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Modele</dc:title>
  <dc:creator>Benzico Pierre &amp; Alexandro Disla</dc:creator>
  <cp:keywords/>
  <dcterms:created xsi:type="dcterms:W3CDTF">2024-02-10T15:15:21Z</dcterms:created>
  <dcterms:modified xsi:type="dcterms:W3CDTF">2024-02-10T15:15:21Z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fontsize">
    <vt:lpwstr>0.5em</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linestretch">
    <vt:lpwstr>1.5</vt:lpwstr>
  </property>
  <property fmtid="{D5CDD505-2E9C-101B-9397-08002B2CF9AE}" pid="11" name="theme">
    <vt:lpwstr>simplex</vt:lpwstr>
  </property>
  <property fmtid="{D5CDD505-2E9C-101B-9397-08002B2CF9AE}" pid="12" name="toc-title">
    <vt:lpwstr>Table of contents</vt:lpwstr>
  </property>
</Properties>
</file>