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2015/7/13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动态规划习题（二）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拦截导弹（</a:t>
            </a:r>
            <a:r>
              <a:rPr lang="en-US" altLang="zh-CN" dirty="0" smtClean="0"/>
              <a:t>missile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 某国为了防御敌国的导弹袭击，发展出一种导弹拦截系统。但是这种导弹拦截系统有一个缺陷：虽然它的第一发炮弹能够到达任意的高度，但是以后每一发炮弹都不能高于前一发的高度。某天，雷达捕捉到敌国的导弹来袭。由于该系统还在试用阶段，所以只有一套系统，因此有可能不能拦截所有的导弹。</a:t>
            </a:r>
          </a:p>
          <a:p>
            <a:r>
              <a:rPr lang="en-US" dirty="0" smtClean="0"/>
              <a:t>   </a:t>
            </a:r>
            <a:endParaRPr lang="zh-CN" altLang="en-US" dirty="0" smtClean="0"/>
          </a:p>
          <a:p>
            <a:r>
              <a:rPr lang="zh-CN" altLang="en-US" dirty="0" smtClean="0"/>
              <a:t>输入导弹依次飞来的高度（雷达给出的高度数据是不大于</a:t>
            </a:r>
            <a:r>
              <a:rPr lang="en-US" dirty="0" smtClean="0"/>
              <a:t>30000</a:t>
            </a:r>
            <a:r>
              <a:rPr lang="zh-CN" altLang="en-US" dirty="0" smtClean="0"/>
              <a:t>的正整数），计算这套系统最多能拦截多少导弹，如果要拦截所有导弹最少要配备多少套这种导弹拦截系统</a:t>
            </a:r>
            <a:r>
              <a:rPr lang="zh-CN" altLang="en-US" dirty="0" smtClean="0"/>
              <a:t>。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样例：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INPUT</a:t>
            </a:r>
            <a:endParaRPr lang="zh-CN" altLang="en-US" dirty="0" smtClean="0"/>
          </a:p>
          <a:p>
            <a:r>
              <a:rPr lang="en-US" dirty="0" smtClean="0"/>
              <a:t>    389 207 155 300 299 170 158 65    </a:t>
            </a:r>
            <a:endParaRPr lang="en-US" dirty="0" smtClean="0"/>
          </a:p>
          <a:p>
            <a:r>
              <a:rPr lang="en-US" dirty="0" smtClean="0"/>
              <a:t>    OUTPUT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6</a:t>
            </a:r>
            <a:r>
              <a:rPr lang="zh-CN" altLang="en-US" dirty="0" smtClean="0"/>
              <a:t>（最多能拦截的导弹数）</a:t>
            </a:r>
          </a:p>
          <a:p>
            <a:r>
              <a:rPr lang="en-US" dirty="0" smtClean="0"/>
              <a:t>     2</a:t>
            </a:r>
            <a:r>
              <a:rPr lang="zh-CN" altLang="en-US" dirty="0" smtClean="0"/>
              <a:t>（要拦截所有导弹最少要配备的系统数）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乘积</a:t>
            </a:r>
            <a:r>
              <a:rPr lang="zh-CN" altLang="en-US" b="1" dirty="0" smtClean="0"/>
              <a:t>最大（</a:t>
            </a:r>
            <a:r>
              <a:rPr lang="en-US" altLang="zh-CN" b="1" dirty="0" err="1" smtClean="0"/>
              <a:t>maxmu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14422"/>
            <a:ext cx="7498080" cy="5429288"/>
          </a:xfrm>
        </p:spPr>
        <p:txBody>
          <a:bodyPr>
            <a:noAutofit/>
          </a:bodyPr>
          <a:lstStyle/>
          <a:p>
            <a:r>
              <a:rPr lang="zh-CN" altLang="en-US" sz="1200" dirty="0" smtClean="0"/>
              <a:t>今年是国际数学联盟确定的“</a:t>
            </a:r>
            <a:r>
              <a:rPr lang="en-US" sz="1200" dirty="0" smtClean="0"/>
              <a:t>2000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世界数学年”，又恰逢我国著名数学家华罗庚先生诞辰</a:t>
            </a:r>
            <a:r>
              <a:rPr lang="en-US" sz="1200" dirty="0" smtClean="0"/>
              <a:t>90</a:t>
            </a:r>
            <a:r>
              <a:rPr lang="zh-CN" altLang="en-US" sz="1200" dirty="0" smtClean="0"/>
              <a:t>周年。在华罗庚先生的家乡江苏金坛，组织了一场别开生面的数学智力竞赛的活动，你的一个好朋友</a:t>
            </a:r>
            <a:r>
              <a:rPr lang="en-US" sz="1200" dirty="0" smtClean="0"/>
              <a:t>XZ</a:t>
            </a:r>
            <a:r>
              <a:rPr lang="zh-CN" altLang="en-US" sz="1200" dirty="0" smtClean="0"/>
              <a:t>也有幸得以参加。活动中，主持人给所有参加活动的选手出了这样一道题目</a:t>
            </a:r>
            <a:r>
              <a:rPr lang="zh-CN" altLang="en-US" sz="1200" dirty="0" smtClean="0"/>
              <a:t>：</a:t>
            </a:r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zh-CN" altLang="en-US" sz="1200" dirty="0" smtClean="0"/>
              <a:t>设有一个长度为</a:t>
            </a:r>
            <a:r>
              <a:rPr lang="en-US" sz="1200" dirty="0" smtClean="0"/>
              <a:t>N</a:t>
            </a:r>
            <a:r>
              <a:rPr lang="zh-CN" altLang="en-US" sz="1200" dirty="0" smtClean="0"/>
              <a:t>的数字串，要求选手使用</a:t>
            </a:r>
            <a:r>
              <a:rPr lang="en-US" sz="1200" dirty="0" smtClean="0"/>
              <a:t>K</a:t>
            </a:r>
            <a:r>
              <a:rPr lang="zh-CN" altLang="en-US" sz="1200" dirty="0" smtClean="0"/>
              <a:t>个乘号将它分成</a:t>
            </a:r>
            <a:r>
              <a:rPr lang="en-US" sz="1200" dirty="0" smtClean="0"/>
              <a:t>K+1</a:t>
            </a:r>
            <a:r>
              <a:rPr lang="zh-CN" altLang="en-US" sz="1200" dirty="0" smtClean="0"/>
              <a:t>个部分，找出一种分法，使得这</a:t>
            </a:r>
            <a:r>
              <a:rPr lang="en-US" sz="1200" dirty="0" smtClean="0"/>
              <a:t>K+1</a:t>
            </a:r>
            <a:r>
              <a:rPr lang="zh-CN" altLang="en-US" sz="1200" dirty="0" smtClean="0"/>
              <a:t>个部分的乘积能够为最大</a:t>
            </a:r>
            <a:r>
              <a:rPr lang="zh-CN" altLang="en-US" sz="1200" dirty="0" smtClean="0"/>
              <a:t>。</a:t>
            </a:r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zh-CN" altLang="en-US" sz="1200" dirty="0" smtClean="0"/>
              <a:t>同时，为了帮助选手能够正确理解题意，主持人还举了如下的一个例子</a:t>
            </a:r>
            <a:r>
              <a:rPr lang="zh-CN" altLang="en-US" sz="1200" dirty="0" smtClean="0"/>
              <a:t>：</a:t>
            </a:r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zh-CN" altLang="en-US" sz="1200" dirty="0" smtClean="0"/>
              <a:t>有一个数字串：</a:t>
            </a:r>
            <a:r>
              <a:rPr lang="en-US" sz="1200" dirty="0" smtClean="0"/>
              <a:t>312</a:t>
            </a:r>
            <a:r>
              <a:rPr lang="zh-CN" altLang="en-US" sz="1200" dirty="0" smtClean="0"/>
              <a:t>， 当</a:t>
            </a:r>
            <a:r>
              <a:rPr lang="en-US" sz="1200" dirty="0" smtClean="0"/>
              <a:t>N=3</a:t>
            </a:r>
            <a:r>
              <a:rPr lang="zh-CN" altLang="en-US" sz="1200" dirty="0" smtClean="0"/>
              <a:t>，</a:t>
            </a:r>
            <a:r>
              <a:rPr lang="en-US" sz="1200" dirty="0" smtClean="0"/>
              <a:t>K=1</a:t>
            </a:r>
            <a:r>
              <a:rPr lang="zh-CN" altLang="en-US" sz="1200" dirty="0" smtClean="0"/>
              <a:t>时会有以下两种分法</a:t>
            </a:r>
            <a:r>
              <a:rPr lang="zh-CN" altLang="en-US" sz="1200" dirty="0" smtClean="0"/>
              <a:t>：</a:t>
            </a:r>
            <a:endParaRPr lang="zh-CN" altLang="en-US" sz="1200" dirty="0" smtClean="0"/>
          </a:p>
          <a:p>
            <a:r>
              <a:rPr lang="en-US" sz="1200" dirty="0" smtClean="0"/>
              <a:t>1)  </a:t>
            </a:r>
            <a:r>
              <a:rPr lang="en-US" sz="1200" dirty="0" smtClean="0"/>
              <a:t>3*12=36        2</a:t>
            </a:r>
            <a:r>
              <a:rPr lang="en-US" sz="1200" dirty="0" smtClean="0"/>
              <a:t>)  </a:t>
            </a:r>
            <a:r>
              <a:rPr lang="en-US" sz="1200" dirty="0" smtClean="0"/>
              <a:t>31*2=62 </a:t>
            </a:r>
            <a:endParaRPr lang="zh-CN" altLang="en-US" sz="1200" dirty="0" smtClean="0"/>
          </a:p>
          <a:p>
            <a:r>
              <a:rPr lang="en-US" sz="1200" dirty="0" smtClean="0"/>
              <a:t>   </a:t>
            </a:r>
            <a:r>
              <a:rPr lang="zh-CN" altLang="en-US" sz="1200" dirty="0" smtClean="0"/>
              <a:t>这时，符合题目要求的结果是：</a:t>
            </a:r>
            <a:r>
              <a:rPr lang="en-US" sz="1200" dirty="0" smtClean="0"/>
              <a:t>31*2=62</a:t>
            </a:r>
            <a:endParaRPr lang="zh-CN" altLang="en-US" sz="1200" dirty="0" smtClean="0"/>
          </a:p>
          <a:p>
            <a:r>
              <a:rPr lang="en-US" sz="1200" dirty="0" smtClean="0"/>
              <a:t>   </a:t>
            </a:r>
            <a:r>
              <a:rPr lang="zh-CN" altLang="en-US" sz="1200" dirty="0" smtClean="0"/>
              <a:t>现在，请你帮助你的好朋友</a:t>
            </a:r>
            <a:r>
              <a:rPr lang="en-US" sz="1200" dirty="0" smtClean="0"/>
              <a:t>XZ</a:t>
            </a:r>
            <a:r>
              <a:rPr lang="zh-CN" altLang="en-US" sz="1200" dirty="0" smtClean="0"/>
              <a:t>设计一个程序，求得正确的答案</a:t>
            </a:r>
            <a:r>
              <a:rPr lang="zh-CN" altLang="en-US" sz="1200" dirty="0" smtClean="0"/>
              <a:t>。</a:t>
            </a:r>
            <a:r>
              <a:rPr lang="en-US" sz="1200" b="1" dirty="0" smtClean="0"/>
              <a:t> </a:t>
            </a:r>
            <a:endParaRPr lang="zh-CN" altLang="en-US" sz="1200" dirty="0" smtClean="0"/>
          </a:p>
          <a:p>
            <a:r>
              <a:rPr lang="en-US" sz="1200" dirty="0" smtClean="0"/>
              <a:t> </a:t>
            </a:r>
            <a:r>
              <a:rPr lang="en-US" sz="1200" b="1" dirty="0" smtClean="0"/>
              <a:t> </a:t>
            </a:r>
            <a:r>
              <a:rPr lang="zh-CN" altLang="en-US" sz="1200" b="1" dirty="0" smtClean="0"/>
              <a:t>输</a:t>
            </a:r>
            <a:r>
              <a:rPr lang="en-US" sz="1200" b="1" dirty="0" smtClean="0"/>
              <a:t>   </a:t>
            </a:r>
            <a:r>
              <a:rPr lang="zh-CN" altLang="en-US" sz="1200" b="1" dirty="0" smtClean="0"/>
              <a:t>入</a:t>
            </a:r>
            <a:r>
              <a:rPr lang="en-US" sz="1200" b="1" dirty="0" smtClean="0"/>
              <a:t>    </a:t>
            </a:r>
            <a:endParaRPr lang="zh-CN" altLang="en-US" sz="1200" dirty="0" smtClean="0"/>
          </a:p>
          <a:p>
            <a:r>
              <a:rPr lang="en-US" sz="1200" b="1" dirty="0" smtClean="0"/>
              <a:t>   </a:t>
            </a:r>
            <a:r>
              <a:rPr lang="zh-CN" altLang="en-US" sz="1200" dirty="0" smtClean="0"/>
              <a:t>程序的输入共有两行</a:t>
            </a:r>
            <a:r>
              <a:rPr lang="zh-CN" altLang="en-US" sz="1200" dirty="0" smtClean="0"/>
              <a:t>：第</a:t>
            </a:r>
            <a:r>
              <a:rPr lang="zh-CN" altLang="en-US" sz="1200" dirty="0" smtClean="0"/>
              <a:t>一行共有</a:t>
            </a:r>
            <a:r>
              <a:rPr lang="en-US" sz="1200" dirty="0" smtClean="0"/>
              <a:t>2</a:t>
            </a:r>
            <a:r>
              <a:rPr lang="zh-CN" altLang="en-US" sz="1200" dirty="0" smtClean="0"/>
              <a:t>个自然数</a:t>
            </a:r>
            <a:r>
              <a:rPr lang="en-US" sz="1200" dirty="0" smtClean="0"/>
              <a:t>N</a:t>
            </a:r>
            <a:r>
              <a:rPr lang="zh-CN" altLang="en-US" sz="1200" dirty="0" smtClean="0"/>
              <a:t>，</a:t>
            </a:r>
            <a:r>
              <a:rPr lang="en-US" sz="1200" dirty="0" smtClean="0"/>
              <a:t>K</a:t>
            </a:r>
            <a:r>
              <a:rPr lang="zh-CN" altLang="en-US" sz="1200" dirty="0" smtClean="0"/>
              <a:t>（</a:t>
            </a:r>
            <a:r>
              <a:rPr lang="en-US" sz="1200" dirty="0" smtClean="0"/>
              <a:t>6</a:t>
            </a:r>
            <a:r>
              <a:rPr lang="zh-CN" altLang="en-US" sz="1200" dirty="0" smtClean="0"/>
              <a:t>≤</a:t>
            </a:r>
            <a:r>
              <a:rPr lang="en-US" sz="1200" dirty="0" smtClean="0"/>
              <a:t>N</a:t>
            </a:r>
            <a:r>
              <a:rPr lang="zh-CN" altLang="en-US" sz="1200" dirty="0" smtClean="0"/>
              <a:t>≤</a:t>
            </a:r>
            <a:r>
              <a:rPr lang="en-US" sz="1200" dirty="0" smtClean="0"/>
              <a:t>40</a:t>
            </a:r>
            <a:r>
              <a:rPr lang="zh-CN" altLang="en-US" sz="1200" dirty="0" smtClean="0"/>
              <a:t>，</a:t>
            </a:r>
            <a:r>
              <a:rPr lang="en-US" sz="1200" dirty="0" smtClean="0"/>
              <a:t>1</a:t>
            </a:r>
            <a:r>
              <a:rPr lang="zh-CN" altLang="en-US" sz="1200" dirty="0" smtClean="0"/>
              <a:t>≤</a:t>
            </a:r>
            <a:r>
              <a:rPr lang="en-US" sz="1200" dirty="0" smtClean="0"/>
              <a:t>K</a:t>
            </a:r>
            <a:r>
              <a:rPr lang="zh-CN" altLang="en-US" sz="1200" dirty="0" smtClean="0"/>
              <a:t>≤</a:t>
            </a:r>
            <a:r>
              <a:rPr lang="en-US" sz="1200" dirty="0" smtClean="0"/>
              <a:t>6</a:t>
            </a:r>
            <a:r>
              <a:rPr lang="zh-CN" altLang="en-US" sz="1200" dirty="0" smtClean="0"/>
              <a:t>），第二</a:t>
            </a:r>
            <a:r>
              <a:rPr lang="zh-CN" altLang="en-US" sz="1200" dirty="0" smtClean="0"/>
              <a:t>行是一个长度为</a:t>
            </a:r>
            <a:r>
              <a:rPr lang="en-US" sz="1200" dirty="0" smtClean="0"/>
              <a:t>N</a:t>
            </a:r>
            <a:r>
              <a:rPr lang="zh-CN" altLang="en-US" sz="1200" dirty="0" smtClean="0"/>
              <a:t>的数字串</a:t>
            </a:r>
            <a:r>
              <a:rPr lang="zh-CN" altLang="en-US" sz="1200" dirty="0" smtClean="0"/>
              <a:t>。</a:t>
            </a:r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en-US" sz="1200" dirty="0" smtClean="0"/>
              <a:t> </a:t>
            </a:r>
            <a:r>
              <a:rPr lang="en-US" sz="1200" b="1" dirty="0" smtClean="0"/>
              <a:t> </a:t>
            </a:r>
            <a:r>
              <a:rPr lang="zh-CN" altLang="en-US" sz="1200" b="1" dirty="0" smtClean="0"/>
              <a:t>输</a:t>
            </a:r>
            <a:r>
              <a:rPr lang="en-US" sz="1200" b="1" dirty="0" smtClean="0"/>
              <a:t>   </a:t>
            </a:r>
            <a:r>
              <a:rPr lang="zh-CN" altLang="en-US" sz="1200" b="1" dirty="0" smtClean="0"/>
              <a:t>出</a:t>
            </a:r>
            <a:r>
              <a:rPr lang="en-US" sz="1200" b="1" dirty="0" smtClean="0"/>
              <a:t>   </a:t>
            </a:r>
            <a:endParaRPr lang="zh-CN" altLang="en-US" sz="1200" dirty="0" smtClean="0"/>
          </a:p>
          <a:p>
            <a:r>
              <a:rPr lang="en-US" sz="1200" b="1" dirty="0" smtClean="0"/>
              <a:t> </a:t>
            </a:r>
            <a:r>
              <a:rPr lang="en-US" sz="1200" dirty="0" smtClean="0"/>
              <a:t>  </a:t>
            </a:r>
            <a:r>
              <a:rPr lang="zh-CN" altLang="en-US" sz="1200" dirty="0" smtClean="0"/>
              <a:t>结果显示在屏幕上，相对于输入，应输出所求得的最大乘积（一个自然数）。</a:t>
            </a:r>
          </a:p>
          <a:p>
            <a:r>
              <a:rPr lang="en-US" sz="1200" dirty="0" smtClean="0"/>
              <a:t> </a:t>
            </a:r>
            <a:r>
              <a:rPr lang="en-US" sz="1200" b="1" dirty="0" smtClean="0"/>
              <a:t> </a:t>
            </a:r>
            <a:r>
              <a:rPr lang="zh-CN" altLang="en-US" sz="1200" b="1" dirty="0" smtClean="0"/>
              <a:t>样</a:t>
            </a:r>
            <a:r>
              <a:rPr lang="en-US" sz="1200" b="1" dirty="0" smtClean="0"/>
              <a:t>   </a:t>
            </a:r>
            <a:r>
              <a:rPr lang="zh-CN" altLang="en-US" sz="1200" b="1" dirty="0" smtClean="0"/>
              <a:t>例</a:t>
            </a:r>
            <a:r>
              <a:rPr lang="en-US" sz="1200" b="1" dirty="0" smtClean="0"/>
              <a:t>    </a:t>
            </a:r>
            <a:endParaRPr lang="zh-CN" altLang="en-US" sz="1200" dirty="0" smtClean="0"/>
          </a:p>
          <a:p>
            <a:r>
              <a:rPr lang="zh-CN" altLang="en-US" sz="1200" dirty="0" smtClean="0"/>
              <a:t>输入</a:t>
            </a:r>
            <a:endParaRPr lang="zh-CN" altLang="en-US" sz="1200" dirty="0" smtClean="0"/>
          </a:p>
          <a:p>
            <a:r>
              <a:rPr lang="en-US" sz="1200" dirty="0" smtClean="0"/>
              <a:t>4  2</a:t>
            </a:r>
            <a:endParaRPr lang="zh-CN" altLang="en-US" sz="1200" dirty="0" smtClean="0"/>
          </a:p>
          <a:p>
            <a:r>
              <a:rPr lang="en-US" sz="1200" dirty="0" smtClean="0"/>
              <a:t>1231</a:t>
            </a:r>
            <a:endParaRPr lang="zh-CN" altLang="en-US" sz="1200" dirty="0" smtClean="0"/>
          </a:p>
          <a:p>
            <a:r>
              <a:rPr lang="en-US" sz="1200" dirty="0" smtClean="0"/>
              <a:t> </a:t>
            </a:r>
            <a:r>
              <a:rPr lang="zh-CN" altLang="en-US" sz="1200" dirty="0" smtClean="0"/>
              <a:t>输出</a:t>
            </a:r>
            <a:endParaRPr lang="zh-CN" altLang="en-US" sz="1200" dirty="0" smtClean="0"/>
          </a:p>
          <a:p>
            <a:r>
              <a:rPr lang="en-US" sz="1200" dirty="0" smtClean="0"/>
              <a:t>62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个数字用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个乘号得到的最大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状态转移方程为 </a:t>
            </a:r>
            <a:endParaRPr lang="en-US" altLang="zh-CN" dirty="0" smtClean="0"/>
          </a:p>
          <a:p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max(</a:t>
            </a:r>
            <a:r>
              <a:rPr lang="en-US" dirty="0" err="1" smtClean="0"/>
              <a:t>dp</a:t>
            </a:r>
            <a:r>
              <a:rPr lang="en-US" dirty="0" smtClean="0"/>
              <a:t>[p][j-1]*</a:t>
            </a:r>
            <a:r>
              <a:rPr lang="en-US" dirty="0" err="1" smtClean="0"/>
              <a:t>ans</a:t>
            </a:r>
            <a:r>
              <a:rPr lang="en-US" dirty="0" smtClean="0"/>
              <a:t>(p</a:t>
            </a:r>
            <a:r>
              <a:rPr lang="en-US" altLang="zh-CN" dirty="0" smtClean="0"/>
              <a:t>+1</a:t>
            </a:r>
            <a:r>
              <a:rPr lang="en-US" dirty="0" smtClean="0"/>
              <a:t>,i)) </a:t>
            </a:r>
            <a:r>
              <a:rPr lang="en-US" dirty="0" smtClean="0"/>
              <a:t>(</a:t>
            </a:r>
            <a:r>
              <a:rPr lang="en-US" dirty="0" err="1" smtClean="0"/>
              <a:t>ans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r>
              <a:rPr lang="zh-CN" altLang="en-US" dirty="0" smtClean="0"/>
              <a:t>为数组</a:t>
            </a:r>
            <a:r>
              <a:rPr lang="en-US" dirty="0" smtClean="0"/>
              <a:t>s[a]</a:t>
            </a:r>
            <a:r>
              <a:rPr lang="zh-CN" altLang="en-US" dirty="0" smtClean="0"/>
              <a:t>到</a:t>
            </a:r>
            <a:r>
              <a:rPr lang="en-US" dirty="0" smtClean="0"/>
              <a:t>s[b]</a:t>
            </a:r>
            <a:r>
              <a:rPr lang="zh-CN" altLang="en-US" dirty="0" smtClean="0"/>
              <a:t>组成的数</a:t>
            </a:r>
            <a:r>
              <a:rPr lang="en-US" altLang="zh-CN" dirty="0" smtClean="0"/>
              <a:t>)(1&lt;=</a:t>
            </a:r>
            <a:r>
              <a:rPr lang="en-US" dirty="0" smtClean="0"/>
              <a:t>p&lt;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合唱</a:t>
            </a:r>
            <a:r>
              <a:rPr lang="zh-CN" altLang="en-US" b="1" dirty="0" smtClean="0"/>
              <a:t>队形（</a:t>
            </a:r>
            <a:r>
              <a:rPr lang="en-US" altLang="zh-CN" b="1" dirty="0" smtClean="0"/>
              <a:t>chorus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N</a:t>
            </a:r>
            <a:r>
              <a:rPr lang="zh-CN" altLang="en-US" sz="1400" dirty="0" smtClean="0"/>
              <a:t>位同学站成一排，音乐老师要请其中的</a:t>
            </a:r>
            <a:r>
              <a:rPr lang="en-US" sz="1400" dirty="0" smtClean="0"/>
              <a:t>(N-K)</a:t>
            </a:r>
            <a:r>
              <a:rPr lang="zh-CN" altLang="en-US" sz="1400" dirty="0" smtClean="0"/>
              <a:t>位同学出列，使得剩下的</a:t>
            </a:r>
            <a:r>
              <a:rPr lang="en-US" sz="1400" dirty="0" smtClean="0"/>
              <a:t>K</a:t>
            </a:r>
            <a:r>
              <a:rPr lang="zh-CN" altLang="en-US" sz="1400" dirty="0" smtClean="0"/>
              <a:t>位同学排成合唱队形。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</a:t>
            </a:r>
            <a:r>
              <a:rPr lang="zh-CN" altLang="en-US" sz="1400" dirty="0" smtClean="0"/>
              <a:t>合唱队形是指这样的一种队形：设</a:t>
            </a:r>
            <a:r>
              <a:rPr lang="en-US" sz="1400" dirty="0" smtClean="0"/>
              <a:t>K</a:t>
            </a:r>
            <a:r>
              <a:rPr lang="zh-CN" altLang="en-US" sz="1400" dirty="0" smtClean="0"/>
              <a:t>位同学从左到右依次编号为</a:t>
            </a:r>
            <a:r>
              <a:rPr lang="en-US" sz="1400" dirty="0" smtClean="0"/>
              <a:t>1</a:t>
            </a:r>
            <a:r>
              <a:rPr lang="zh-CN" altLang="en-US" sz="1400" dirty="0" smtClean="0"/>
              <a:t>，</a:t>
            </a:r>
            <a:r>
              <a:rPr lang="en-US" sz="1400" dirty="0" smtClean="0"/>
              <a:t>2…</a:t>
            </a:r>
            <a:r>
              <a:rPr lang="zh-CN" altLang="en-US" sz="1400" dirty="0" smtClean="0"/>
              <a:t>，</a:t>
            </a:r>
            <a:r>
              <a:rPr lang="en-US" sz="1400" dirty="0" smtClean="0"/>
              <a:t>K</a:t>
            </a:r>
            <a:r>
              <a:rPr lang="zh-CN" altLang="en-US" sz="1400" dirty="0" smtClean="0"/>
              <a:t>，他们的身高分别为</a:t>
            </a:r>
            <a:r>
              <a:rPr lang="en-US" sz="1400" dirty="0" smtClean="0"/>
              <a:t>T1</a:t>
            </a:r>
            <a:r>
              <a:rPr lang="zh-CN" altLang="en-US" sz="1400" dirty="0" smtClean="0"/>
              <a:t>，</a:t>
            </a:r>
            <a:r>
              <a:rPr lang="en-US" sz="1400" dirty="0" smtClean="0"/>
              <a:t>T2</a:t>
            </a:r>
            <a:r>
              <a:rPr lang="zh-CN" altLang="en-US" sz="1400" dirty="0" smtClean="0"/>
              <a:t>，</a:t>
            </a:r>
            <a:r>
              <a:rPr lang="en-US" sz="1400" dirty="0" smtClean="0"/>
              <a:t>…</a:t>
            </a:r>
            <a:r>
              <a:rPr lang="zh-CN" altLang="en-US" sz="1400" dirty="0" smtClean="0"/>
              <a:t>，</a:t>
            </a:r>
            <a:r>
              <a:rPr lang="en-US" sz="1400" dirty="0" smtClean="0"/>
              <a:t>TK</a:t>
            </a:r>
            <a:r>
              <a:rPr lang="zh-CN" altLang="en-US" sz="1400" dirty="0" smtClean="0"/>
              <a:t>，</a:t>
            </a:r>
            <a:r>
              <a:rPr lang="en-US" sz="1400" dirty="0" smtClean="0"/>
              <a:t>  </a:t>
            </a:r>
            <a:r>
              <a:rPr lang="zh-CN" altLang="en-US" sz="1400" dirty="0" smtClean="0"/>
              <a:t>则他们的身高满足</a:t>
            </a:r>
            <a:r>
              <a:rPr lang="en-US" sz="1400" dirty="0" smtClean="0"/>
              <a:t>T1&lt;...&lt;Ti&gt;Ti+1&gt;…&gt;TK(1&lt;=</a:t>
            </a:r>
            <a:r>
              <a:rPr lang="en-US" sz="1400" dirty="0" err="1" smtClean="0"/>
              <a:t>i</a:t>
            </a:r>
            <a:r>
              <a:rPr lang="en-US" sz="1400" dirty="0" smtClean="0"/>
              <a:t>&lt;=K)</a:t>
            </a:r>
            <a:r>
              <a:rPr lang="zh-CN" altLang="en-US" sz="1400" dirty="0" smtClean="0"/>
              <a:t>。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</a:t>
            </a:r>
            <a:r>
              <a:rPr lang="zh-CN" altLang="en-US" sz="1400" dirty="0" smtClean="0"/>
              <a:t>你的任务是，已知所有</a:t>
            </a:r>
            <a:r>
              <a:rPr lang="en-US" sz="1400" dirty="0" smtClean="0"/>
              <a:t>N</a:t>
            </a:r>
            <a:r>
              <a:rPr lang="zh-CN" altLang="en-US" sz="1400" dirty="0" smtClean="0"/>
              <a:t>位同学的身高，计算最少需要几位同学出列，可以使得剩下的同学排成合唱队形。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altLang="zh-CN" sz="1400" dirty="0" smtClean="0"/>
              <a:t>【</a:t>
            </a:r>
            <a:r>
              <a:rPr lang="zh-CN" altLang="en-US" sz="1400" dirty="0" smtClean="0"/>
              <a:t>输入文件</a:t>
            </a:r>
            <a:r>
              <a:rPr lang="en-US" altLang="zh-CN" sz="1400" dirty="0" smtClean="0"/>
              <a:t>】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   </a:t>
            </a:r>
            <a:r>
              <a:rPr lang="zh-CN" altLang="en-US" sz="1400" dirty="0" smtClean="0"/>
              <a:t>输入文件</a:t>
            </a:r>
            <a:r>
              <a:rPr lang="en-US" sz="1400" dirty="0" err="1" smtClean="0"/>
              <a:t>chorus.in</a:t>
            </a:r>
            <a:r>
              <a:rPr lang="zh-CN" altLang="en-US" sz="1400" dirty="0" smtClean="0"/>
              <a:t>的第一行是一个整数</a:t>
            </a:r>
            <a:r>
              <a:rPr lang="en-US" sz="1400" dirty="0" smtClean="0"/>
              <a:t>N(2&lt;=N&lt;=100)</a:t>
            </a:r>
            <a:r>
              <a:rPr lang="zh-CN" altLang="en-US" sz="1400" dirty="0" smtClean="0"/>
              <a:t>，表示同学的总数。第一行有</a:t>
            </a:r>
            <a:r>
              <a:rPr lang="en-US" sz="1400" dirty="0" smtClean="0"/>
              <a:t>n</a:t>
            </a:r>
            <a:r>
              <a:rPr lang="zh-CN" altLang="en-US" sz="1400" dirty="0" smtClean="0"/>
              <a:t>个整数，用空格分隔，第</a:t>
            </a:r>
            <a:r>
              <a:rPr lang="en-US" sz="1400" dirty="0" err="1" smtClean="0"/>
              <a:t>i</a:t>
            </a:r>
            <a:r>
              <a:rPr lang="zh-CN" altLang="en-US" sz="1400" dirty="0" smtClean="0"/>
              <a:t>个整数</a:t>
            </a:r>
            <a:r>
              <a:rPr lang="en-US" sz="1400" dirty="0" smtClean="0"/>
              <a:t>Ti(130&lt;=Ti&lt;=230)</a:t>
            </a:r>
            <a:r>
              <a:rPr lang="zh-CN" altLang="en-US" sz="1400" dirty="0" smtClean="0"/>
              <a:t>是第</a:t>
            </a:r>
            <a:r>
              <a:rPr lang="en-US" sz="1400" dirty="0" err="1" smtClean="0"/>
              <a:t>i</a:t>
            </a:r>
            <a:r>
              <a:rPr lang="zh-CN" altLang="en-US" sz="1400" dirty="0" smtClean="0"/>
              <a:t>位同学的身高</a:t>
            </a:r>
            <a:r>
              <a:rPr lang="en-US" sz="1400" dirty="0" smtClean="0"/>
              <a:t>(</a:t>
            </a:r>
            <a:r>
              <a:rPr lang="zh-CN" altLang="en-US" sz="1400" dirty="0" smtClean="0"/>
              <a:t>厘米</a:t>
            </a:r>
            <a:r>
              <a:rPr lang="en-US" sz="1400" dirty="0" smtClean="0"/>
              <a:t>)</a:t>
            </a:r>
            <a:r>
              <a:rPr lang="zh-CN" altLang="en-US" sz="1400" dirty="0" smtClean="0"/>
              <a:t>。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altLang="zh-CN" sz="1400" dirty="0" smtClean="0"/>
              <a:t>【</a:t>
            </a:r>
            <a:r>
              <a:rPr lang="zh-CN" altLang="en-US" sz="1400" dirty="0" smtClean="0"/>
              <a:t>输出文件</a:t>
            </a:r>
            <a:r>
              <a:rPr lang="en-US" altLang="zh-CN" sz="1400" dirty="0" smtClean="0"/>
              <a:t>】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   </a:t>
            </a:r>
            <a:r>
              <a:rPr lang="zh-CN" altLang="en-US" sz="1400" dirty="0" smtClean="0"/>
              <a:t>输出文件</a:t>
            </a:r>
            <a:r>
              <a:rPr lang="en-US" sz="1400" dirty="0" err="1" smtClean="0"/>
              <a:t>chorus.out</a:t>
            </a:r>
            <a:r>
              <a:rPr lang="zh-CN" altLang="en-US" sz="1400" dirty="0" smtClean="0"/>
              <a:t>包括一行，这一行只包含一个整数，就是最少需要几位同学出列。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altLang="zh-CN" sz="1400" dirty="0" smtClean="0"/>
              <a:t>【</a:t>
            </a:r>
            <a:r>
              <a:rPr lang="zh-CN" altLang="en-US" sz="1400" dirty="0" smtClean="0"/>
              <a:t>样例输入</a:t>
            </a:r>
            <a:r>
              <a:rPr lang="en-US" altLang="zh-CN" sz="1400" dirty="0" smtClean="0"/>
              <a:t>】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8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186 186 150 200 160 130 197 220</a:t>
            </a:r>
            <a:br>
              <a:rPr lang="en-US" sz="1400" dirty="0" smtClean="0"/>
            </a:br>
            <a:r>
              <a:rPr lang="en-US" altLang="zh-CN" sz="1400" dirty="0" smtClean="0"/>
              <a:t>【</a:t>
            </a:r>
            <a:r>
              <a:rPr lang="zh-CN" altLang="en-US" sz="1400" dirty="0" smtClean="0"/>
              <a:t>样例输出</a:t>
            </a:r>
            <a:r>
              <a:rPr lang="en-US" altLang="zh-CN" sz="1400" dirty="0" smtClean="0"/>
              <a:t>】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4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altLang="zh-CN" sz="1400" dirty="0" smtClean="0"/>
              <a:t>【</a:t>
            </a:r>
            <a:r>
              <a:rPr lang="zh-CN" altLang="en-US" sz="1400" dirty="0" smtClean="0"/>
              <a:t>数据规模</a:t>
            </a:r>
            <a:r>
              <a:rPr lang="en-US" altLang="zh-CN" sz="1400" dirty="0" smtClean="0"/>
              <a:t>】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zh-CN" altLang="en-US" sz="1400" dirty="0" smtClean="0"/>
              <a:t>对于</a:t>
            </a:r>
            <a:r>
              <a:rPr lang="en-US" sz="1400" dirty="0" smtClean="0"/>
              <a:t>50</a:t>
            </a:r>
            <a:r>
              <a:rPr lang="zh-CN" altLang="en-US" sz="1400" dirty="0" smtClean="0"/>
              <a:t>％的数据，保证有</a:t>
            </a:r>
            <a:r>
              <a:rPr lang="en-US" sz="1400" dirty="0" smtClean="0"/>
              <a:t>n&lt;=20</a:t>
            </a:r>
            <a:r>
              <a:rPr lang="zh-CN" altLang="en-US" sz="1400" dirty="0" smtClean="0"/>
              <a:t>；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zh-CN" altLang="en-US" sz="1400" dirty="0" smtClean="0"/>
              <a:t>对于全部的数据，保证有</a:t>
            </a:r>
            <a:r>
              <a:rPr lang="en-US" sz="1400" dirty="0" smtClean="0"/>
              <a:t>n&lt;=100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</TotalTime>
  <Words>348</Words>
  <PresentationFormat>全屏显示(4:3)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夏至</vt:lpstr>
      <vt:lpstr>动态规划习题（二）</vt:lpstr>
      <vt:lpstr>拦截导弹（missile）</vt:lpstr>
      <vt:lpstr>乘积最大（maxmu）</vt:lpstr>
      <vt:lpstr>幻灯片 4</vt:lpstr>
      <vt:lpstr>合唱队形（chorus）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动态规划习题（二）</dc:title>
  <dc:creator>TOSHIBA</dc:creator>
  <cp:lastModifiedBy>TOSHIBA</cp:lastModifiedBy>
  <cp:revision>7</cp:revision>
  <dcterms:created xsi:type="dcterms:W3CDTF">2015-07-13T15:42:30Z</dcterms:created>
  <dcterms:modified xsi:type="dcterms:W3CDTF">2015-07-13T16:54:38Z</dcterms:modified>
</cp:coreProperties>
</file>