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0" r:id="rId3"/>
    <p:sldId id="317" r:id="rId4"/>
    <p:sldId id="272" r:id="rId5"/>
    <p:sldId id="311" r:id="rId6"/>
    <p:sldId id="313" r:id="rId7"/>
    <p:sldId id="273" r:id="rId8"/>
    <p:sldId id="274" r:id="rId9"/>
    <p:sldId id="280" r:id="rId10"/>
    <p:sldId id="276" r:id="rId11"/>
    <p:sldId id="278" r:id="rId12"/>
    <p:sldId id="307" r:id="rId13"/>
    <p:sldId id="281" r:id="rId14"/>
    <p:sldId id="282" r:id="rId15"/>
    <p:sldId id="283" r:id="rId16"/>
    <p:sldId id="284" r:id="rId17"/>
    <p:sldId id="285" r:id="rId18"/>
    <p:sldId id="288" r:id="rId19"/>
    <p:sldId id="286" r:id="rId20"/>
    <p:sldId id="287" r:id="rId21"/>
    <p:sldId id="289" r:id="rId22"/>
    <p:sldId id="319" r:id="rId23"/>
    <p:sldId id="291" r:id="rId24"/>
    <p:sldId id="308" r:id="rId25"/>
    <p:sldId id="309" r:id="rId26"/>
    <p:sldId id="290" r:id="rId27"/>
    <p:sldId id="310" r:id="rId28"/>
    <p:sldId id="292" r:id="rId29"/>
    <p:sldId id="299" r:id="rId30"/>
    <p:sldId id="301" r:id="rId31"/>
    <p:sldId id="302" r:id="rId32"/>
    <p:sldId id="318" r:id="rId33"/>
    <p:sldId id="303" r:id="rId34"/>
    <p:sldId id="304" r:id="rId35"/>
    <p:sldId id="316" r:id="rId36"/>
    <p:sldId id="320" r:id="rId37"/>
    <p:sldId id="306" r:id="rId38"/>
    <p:sldId id="305" r:id="rId39"/>
    <p:sldId id="315" r:id="rId40"/>
    <p:sldId id="293" r:id="rId41"/>
    <p:sldId id="294" r:id="rId42"/>
    <p:sldId id="295" r:id="rId43"/>
    <p:sldId id="296" r:id="rId44"/>
    <p:sldId id="297" r:id="rId45"/>
    <p:sldId id="298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7BCE5"/>
    <a:srgbClr val="34AA91"/>
    <a:srgbClr val="CE2424"/>
    <a:srgbClr val="A6E4D7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B5D54-4AD0-41C2-987B-03EBFD6D10CC}" v="4334" dt="2022-06-02T07:12:26.72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3792" autoAdjust="0"/>
  </p:normalViewPr>
  <p:slideViewPr>
    <p:cSldViewPr>
      <p:cViewPr>
        <p:scale>
          <a:sx n="66" d="100"/>
          <a:sy n="66" d="100"/>
        </p:scale>
        <p:origin x="720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2692" y="2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Deyuan" userId="46dd2cf3-694c-40b0-9f18-93a7e67ecb34" providerId="ADAL" clId="{7FBB5D54-4AD0-41C2-987B-03EBFD6D10CC}"/>
    <pc:docChg chg="undo redo custSel addSld delSld modSld sldOrd">
      <pc:chgData name="He, Deyuan" userId="46dd2cf3-694c-40b0-9f18-93a7e67ecb34" providerId="ADAL" clId="{7FBB5D54-4AD0-41C2-987B-03EBFD6D10CC}" dt="2022-06-02T07:12:48.390" v="16569" actId="14100"/>
      <pc:docMkLst>
        <pc:docMk/>
      </pc:docMkLst>
      <pc:sldChg chg="modSp mod">
        <pc:chgData name="He, Deyuan" userId="46dd2cf3-694c-40b0-9f18-93a7e67ecb34" providerId="ADAL" clId="{7FBB5D54-4AD0-41C2-987B-03EBFD6D10CC}" dt="2022-05-31T04:18:37.133" v="11485" actId="20577"/>
        <pc:sldMkLst>
          <pc:docMk/>
          <pc:sldMk cId="1920111014" sldId="256"/>
        </pc:sldMkLst>
        <pc:spChg chg="mod">
          <ac:chgData name="He, Deyuan" userId="46dd2cf3-694c-40b0-9f18-93a7e67ecb34" providerId="ADAL" clId="{7FBB5D54-4AD0-41C2-987B-03EBFD6D10CC}" dt="2022-05-31T04:18:37.133" v="11485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del mod modShow">
        <pc:chgData name="He, Deyuan" userId="46dd2cf3-694c-40b0-9f18-93a7e67ecb34" providerId="ADAL" clId="{7FBB5D54-4AD0-41C2-987B-03EBFD6D10CC}" dt="2022-05-31T04:27:00.545" v="11487" actId="47"/>
        <pc:sldMkLst>
          <pc:docMk/>
          <pc:sldMk cId="2128536031" sldId="257"/>
        </pc:sldMkLst>
        <pc:spChg chg="add del mod">
          <ac:chgData name="He, Deyuan" userId="46dd2cf3-694c-40b0-9f18-93a7e67ecb34" providerId="ADAL" clId="{7FBB5D54-4AD0-41C2-987B-03EBFD6D10CC}" dt="2022-05-23T23:18:59.402" v="295" actId="478"/>
          <ac:spMkLst>
            <pc:docMk/>
            <pc:sldMk cId="2128536031" sldId="257"/>
            <ac:spMk id="4" creationId="{F098E475-A5FC-41E8-B501-26BF5FBF7080}"/>
          </ac:spMkLst>
        </pc:spChg>
        <pc:spChg chg="add mod">
          <ac:chgData name="He, Deyuan" userId="46dd2cf3-694c-40b0-9f18-93a7e67ecb34" providerId="ADAL" clId="{7FBB5D54-4AD0-41C2-987B-03EBFD6D10CC}" dt="2022-05-23T23:18:54.395" v="293"/>
          <ac:spMkLst>
            <pc:docMk/>
            <pc:sldMk cId="2128536031" sldId="257"/>
            <ac:spMk id="7" creationId="{492BFB3A-F883-4DA1-9E87-00E278AA4066}"/>
          </ac:spMkLst>
        </pc:spChg>
        <pc:spChg chg="mod">
          <ac:chgData name="He, Deyuan" userId="46dd2cf3-694c-40b0-9f18-93a7e67ecb34" providerId="ADAL" clId="{7FBB5D54-4AD0-41C2-987B-03EBFD6D10CC}" dt="2022-05-23T23:06:22.795" v="9" actId="20577"/>
          <ac:spMkLst>
            <pc:docMk/>
            <pc:sldMk cId="2128536031" sldId="257"/>
            <ac:spMk id="13" creationId="{00000000-0000-0000-0000-000000000000}"/>
          </ac:spMkLst>
        </pc:spChg>
        <pc:spChg chg="del mod">
          <ac:chgData name="He, Deyuan" userId="46dd2cf3-694c-40b0-9f18-93a7e67ecb34" providerId="ADAL" clId="{7FBB5D54-4AD0-41C2-987B-03EBFD6D10CC}" dt="2022-05-23T23:18:54.124" v="292" actId="478"/>
          <ac:spMkLst>
            <pc:docMk/>
            <pc:sldMk cId="2128536031" sldId="257"/>
            <ac:spMk id="14" creationId="{00000000-0000-0000-0000-000000000000}"/>
          </ac:spMkLst>
        </pc:spChg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3847750985" sldId="258"/>
        </pc:sldMkLst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4135151317" sldId="260"/>
        </pc:sldMkLst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2215894925" sldId="261"/>
        </pc:sldMkLst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465021443" sldId="262"/>
        </pc:sldMkLst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1797304117" sldId="263"/>
        </pc:sldMkLst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1160959328" sldId="266"/>
        </pc:sldMkLst>
      </pc:sldChg>
      <pc:sldChg chg="modSp 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3965807363" sldId="267"/>
        </pc:sldMkLst>
        <pc:spChg chg="mod">
          <ac:chgData name="He, Deyuan" userId="46dd2cf3-694c-40b0-9f18-93a7e67ecb34" providerId="ADAL" clId="{7FBB5D54-4AD0-41C2-987B-03EBFD6D10CC}" dt="2022-05-23T23:09:54.088" v="13" actId="255"/>
          <ac:spMkLst>
            <pc:docMk/>
            <pc:sldMk cId="3965807363" sldId="267"/>
            <ac:spMk id="3" creationId="{92A0D243-4E38-437B-83A9-BEE3CF858A7F}"/>
          </ac:spMkLst>
        </pc:spChg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223730991" sldId="268"/>
        </pc:sldMkLst>
      </pc:sldChg>
      <pc:sldChg chg="del mod modShow">
        <pc:chgData name="He, Deyuan" userId="46dd2cf3-694c-40b0-9f18-93a7e67ecb34" providerId="ADAL" clId="{7FBB5D54-4AD0-41C2-987B-03EBFD6D10CC}" dt="2022-05-29T07:54:12.497" v="10964" actId="2696"/>
        <pc:sldMkLst>
          <pc:docMk/>
          <pc:sldMk cId="1989555738" sldId="269"/>
        </pc:sldMkLst>
      </pc:sldChg>
      <pc:sldChg chg="add del">
        <pc:chgData name="He, Deyuan" userId="46dd2cf3-694c-40b0-9f18-93a7e67ecb34" providerId="ADAL" clId="{7FBB5D54-4AD0-41C2-987B-03EBFD6D10CC}" dt="2022-05-23T23:18:13.462" v="225"/>
        <pc:sldMkLst>
          <pc:docMk/>
          <pc:sldMk cId="565090134" sldId="270"/>
        </pc:sldMkLst>
      </pc:sldChg>
      <pc:sldChg chg="addSp delSp modSp add mod ord">
        <pc:chgData name="He, Deyuan" userId="46dd2cf3-694c-40b0-9f18-93a7e67ecb34" providerId="ADAL" clId="{7FBB5D54-4AD0-41C2-987B-03EBFD6D10CC}" dt="2022-06-02T03:29:27.577" v="16233" actId="20577"/>
        <pc:sldMkLst>
          <pc:docMk/>
          <pc:sldMk cId="886133576" sldId="270"/>
        </pc:sldMkLst>
        <pc:spChg chg="mod">
          <ac:chgData name="He, Deyuan" userId="46dd2cf3-694c-40b0-9f18-93a7e67ecb34" providerId="ADAL" clId="{7FBB5D54-4AD0-41C2-987B-03EBFD6D10CC}" dt="2022-06-01T09:02:27.079" v="15082" actId="1076"/>
          <ac:spMkLst>
            <pc:docMk/>
            <pc:sldMk cId="886133576" sldId="270"/>
            <ac:spMk id="2" creationId="{AF858DE7-8397-4872-8B4B-176FBEDFECE3}"/>
          </ac:spMkLst>
        </pc:spChg>
        <pc:spChg chg="add mod">
          <ac:chgData name="He, Deyuan" userId="46dd2cf3-694c-40b0-9f18-93a7e67ecb34" providerId="ADAL" clId="{7FBB5D54-4AD0-41C2-987B-03EBFD6D10CC}" dt="2022-06-01T09:07:30.915" v="15115" actId="1076"/>
          <ac:spMkLst>
            <pc:docMk/>
            <pc:sldMk cId="886133576" sldId="270"/>
            <ac:spMk id="5" creationId="{3B2CA54E-468F-4B03-9365-258515F70159}"/>
          </ac:spMkLst>
        </pc:spChg>
        <pc:spChg chg="add mod ord">
          <ac:chgData name="He, Deyuan" userId="46dd2cf3-694c-40b0-9f18-93a7e67ecb34" providerId="ADAL" clId="{7FBB5D54-4AD0-41C2-987B-03EBFD6D10CC}" dt="2022-06-01T09:07:30.915" v="15115" actId="1076"/>
          <ac:spMkLst>
            <pc:docMk/>
            <pc:sldMk cId="886133576" sldId="270"/>
            <ac:spMk id="9" creationId="{3C5FC1BD-31B7-4351-9990-BFAAC8650799}"/>
          </ac:spMkLst>
        </pc:spChg>
        <pc:spChg chg="add mod">
          <ac:chgData name="He, Deyuan" userId="46dd2cf3-694c-40b0-9f18-93a7e67ecb34" providerId="ADAL" clId="{7FBB5D54-4AD0-41C2-987B-03EBFD6D10CC}" dt="2022-06-01T09:07:30.915" v="15115" actId="1076"/>
          <ac:spMkLst>
            <pc:docMk/>
            <pc:sldMk cId="886133576" sldId="270"/>
            <ac:spMk id="10" creationId="{AABBC583-B539-4E27-8DCB-0E441BB1BB19}"/>
          </ac:spMkLst>
        </pc:spChg>
        <pc:spChg chg="add mod">
          <ac:chgData name="He, Deyuan" userId="46dd2cf3-694c-40b0-9f18-93a7e67ecb34" providerId="ADAL" clId="{7FBB5D54-4AD0-41C2-987B-03EBFD6D10CC}" dt="2022-06-01T09:07:30.915" v="15115" actId="1076"/>
          <ac:spMkLst>
            <pc:docMk/>
            <pc:sldMk cId="886133576" sldId="270"/>
            <ac:spMk id="12" creationId="{097E82F3-B013-4B8F-BD82-E7D3F76BD6EA}"/>
          </ac:spMkLst>
        </pc:spChg>
        <pc:spChg chg="mod">
          <ac:chgData name="He, Deyuan" userId="46dd2cf3-694c-40b0-9f18-93a7e67ecb34" providerId="ADAL" clId="{7FBB5D54-4AD0-41C2-987B-03EBFD6D10CC}" dt="2022-06-02T03:29:27.577" v="16233" actId="20577"/>
          <ac:spMkLst>
            <pc:docMk/>
            <pc:sldMk cId="886133576" sldId="270"/>
            <ac:spMk id="13" creationId="{00000000-0000-0000-0000-000000000000}"/>
          </ac:spMkLst>
        </pc:spChg>
        <pc:spChg chg="del mod">
          <ac:chgData name="He, Deyuan" userId="46dd2cf3-694c-40b0-9f18-93a7e67ecb34" providerId="ADAL" clId="{7FBB5D54-4AD0-41C2-987B-03EBFD6D10CC}" dt="2022-05-23T23:19:10.475" v="297" actId="478"/>
          <ac:spMkLst>
            <pc:docMk/>
            <pc:sldMk cId="886133576" sldId="270"/>
            <ac:spMk id="14" creationId="{00000000-0000-0000-0000-000000000000}"/>
          </ac:spMkLst>
        </pc:spChg>
        <pc:spChg chg="add mod ord">
          <ac:chgData name="He, Deyuan" userId="46dd2cf3-694c-40b0-9f18-93a7e67ecb34" providerId="ADAL" clId="{7FBB5D54-4AD0-41C2-987B-03EBFD6D10CC}" dt="2022-06-01T09:07:30.915" v="15115" actId="1076"/>
          <ac:spMkLst>
            <pc:docMk/>
            <pc:sldMk cId="886133576" sldId="270"/>
            <ac:spMk id="14" creationId="{2540B57A-2AD7-4230-B1EE-0436CCECF7E0}"/>
          </ac:spMkLst>
        </pc:spChg>
        <pc:spChg chg="add mod ord">
          <ac:chgData name="He, Deyuan" userId="46dd2cf3-694c-40b0-9f18-93a7e67ecb34" providerId="ADAL" clId="{7FBB5D54-4AD0-41C2-987B-03EBFD6D10CC}" dt="2022-06-01T09:07:30.915" v="15115" actId="1076"/>
          <ac:spMkLst>
            <pc:docMk/>
            <pc:sldMk cId="886133576" sldId="270"/>
            <ac:spMk id="17" creationId="{70A36D55-C9A6-45E1-9A64-4B38C519C5C5}"/>
          </ac:spMkLst>
        </pc:spChg>
        <pc:picChg chg="add del mod">
          <ac:chgData name="He, Deyuan" userId="46dd2cf3-694c-40b0-9f18-93a7e67ecb34" providerId="ADAL" clId="{7FBB5D54-4AD0-41C2-987B-03EBFD6D10CC}" dt="2022-05-23T23:43:24.543" v="302" actId="478"/>
          <ac:picMkLst>
            <pc:docMk/>
            <pc:sldMk cId="886133576" sldId="270"/>
            <ac:picMk id="4" creationId="{13E14C6A-0CEC-478B-97AC-315CB08EDE34}"/>
          </ac:picMkLst>
        </pc:picChg>
        <pc:picChg chg="add mod">
          <ac:chgData name="He, Deyuan" userId="46dd2cf3-694c-40b0-9f18-93a7e67ecb34" providerId="ADAL" clId="{7FBB5D54-4AD0-41C2-987B-03EBFD6D10CC}" dt="2022-06-01T09:07:30.915" v="15115" actId="1076"/>
          <ac:picMkLst>
            <pc:docMk/>
            <pc:sldMk cId="886133576" sldId="270"/>
            <ac:picMk id="4" creationId="{9605C87A-8C29-4236-95CB-FD28658E203F}"/>
          </ac:picMkLst>
        </pc:picChg>
        <pc:picChg chg="add del mod">
          <ac:chgData name="He, Deyuan" userId="46dd2cf3-694c-40b0-9f18-93a7e67ecb34" providerId="ADAL" clId="{7FBB5D54-4AD0-41C2-987B-03EBFD6D10CC}" dt="2022-05-23T23:44:11.849" v="306" actId="478"/>
          <ac:picMkLst>
            <pc:docMk/>
            <pc:sldMk cId="886133576" sldId="270"/>
            <ac:picMk id="6" creationId="{91BBE98A-FC37-4A55-9431-3596799411FF}"/>
          </ac:picMkLst>
        </pc:picChg>
        <pc:picChg chg="add mod">
          <ac:chgData name="He, Deyuan" userId="46dd2cf3-694c-40b0-9f18-93a7e67ecb34" providerId="ADAL" clId="{7FBB5D54-4AD0-41C2-987B-03EBFD6D10CC}" dt="2022-06-01T09:07:30.915" v="15115" actId="1076"/>
          <ac:picMkLst>
            <pc:docMk/>
            <pc:sldMk cId="886133576" sldId="270"/>
            <ac:picMk id="7" creationId="{14222F70-FB4A-482E-B23F-EFA2FCC2F2C3}"/>
          </ac:picMkLst>
        </pc:picChg>
        <pc:picChg chg="add mod">
          <ac:chgData name="He, Deyuan" userId="46dd2cf3-694c-40b0-9f18-93a7e67ecb34" providerId="ADAL" clId="{7FBB5D54-4AD0-41C2-987B-03EBFD6D10CC}" dt="2022-06-01T09:07:30.915" v="15115" actId="1076"/>
          <ac:picMkLst>
            <pc:docMk/>
            <pc:sldMk cId="886133576" sldId="270"/>
            <ac:picMk id="8" creationId="{4B25A7EB-198D-420A-B8A2-FDD2580DC3AA}"/>
          </ac:picMkLst>
        </pc:picChg>
        <pc:picChg chg="add mod">
          <ac:chgData name="He, Deyuan" userId="46dd2cf3-694c-40b0-9f18-93a7e67ecb34" providerId="ADAL" clId="{7FBB5D54-4AD0-41C2-987B-03EBFD6D10CC}" dt="2022-06-01T09:07:30.915" v="15115" actId="1076"/>
          <ac:picMkLst>
            <pc:docMk/>
            <pc:sldMk cId="886133576" sldId="270"/>
            <ac:picMk id="11" creationId="{AE05C17D-96E2-40A0-A55B-401CD2E5137E}"/>
          </ac:picMkLst>
        </pc:picChg>
        <pc:picChg chg="add mod">
          <ac:chgData name="He, Deyuan" userId="46dd2cf3-694c-40b0-9f18-93a7e67ecb34" providerId="ADAL" clId="{7FBB5D54-4AD0-41C2-987B-03EBFD6D10CC}" dt="2022-06-01T09:07:30.915" v="15115" actId="1076"/>
          <ac:picMkLst>
            <pc:docMk/>
            <pc:sldMk cId="886133576" sldId="270"/>
            <ac:picMk id="16" creationId="{41263C7A-1060-4E51-849B-92143B72023D}"/>
          </ac:picMkLst>
        </pc:picChg>
      </pc:sldChg>
      <pc:sldChg chg="addSp modSp add del mod ord">
        <pc:chgData name="He, Deyuan" userId="46dd2cf3-694c-40b0-9f18-93a7e67ecb34" providerId="ADAL" clId="{7FBB5D54-4AD0-41C2-987B-03EBFD6D10CC}" dt="2022-06-01T23:15:59.982" v="15575" actId="47"/>
        <pc:sldMkLst>
          <pc:docMk/>
          <pc:sldMk cId="700580749" sldId="271"/>
        </pc:sldMkLst>
        <pc:spChg chg="add mod">
          <ac:chgData name="He, Deyuan" userId="46dd2cf3-694c-40b0-9f18-93a7e67ecb34" providerId="ADAL" clId="{7FBB5D54-4AD0-41C2-987B-03EBFD6D10CC}" dt="2022-06-01T18:33:52.677" v="15525" actId="1076"/>
          <ac:spMkLst>
            <pc:docMk/>
            <pc:sldMk cId="700580749" sldId="271"/>
            <ac:spMk id="3" creationId="{56EE2CAD-3E31-45E7-B707-201B9AD90D5D}"/>
          </ac:spMkLst>
        </pc:spChg>
        <pc:spChg chg="mod">
          <ac:chgData name="He, Deyuan" userId="46dd2cf3-694c-40b0-9f18-93a7e67ecb34" providerId="ADAL" clId="{7FBB5D54-4AD0-41C2-987B-03EBFD6D10CC}" dt="2022-06-01T09:08:34.578" v="15120" actId="1076"/>
          <ac:spMkLst>
            <pc:docMk/>
            <pc:sldMk cId="700580749" sldId="271"/>
            <ac:spMk id="9" creationId="{3C5FC1BD-31B7-4351-9990-BFAAC8650799}"/>
          </ac:spMkLst>
        </pc:spChg>
        <pc:spChg chg="mod">
          <ac:chgData name="He, Deyuan" userId="46dd2cf3-694c-40b0-9f18-93a7e67ecb34" providerId="ADAL" clId="{7FBB5D54-4AD0-41C2-987B-03EBFD6D10CC}" dt="2022-06-01T09:08:34.578" v="15120" actId="1076"/>
          <ac:spMkLst>
            <pc:docMk/>
            <pc:sldMk cId="700580749" sldId="271"/>
            <ac:spMk id="12" creationId="{097E82F3-B013-4B8F-BD82-E7D3F76BD6EA}"/>
          </ac:spMkLst>
        </pc:spChg>
        <pc:picChg chg="mod">
          <ac:chgData name="He, Deyuan" userId="46dd2cf3-694c-40b0-9f18-93a7e67ecb34" providerId="ADAL" clId="{7FBB5D54-4AD0-41C2-987B-03EBFD6D10CC}" dt="2022-06-01T09:08:34.578" v="15120" actId="1076"/>
          <ac:picMkLst>
            <pc:docMk/>
            <pc:sldMk cId="700580749" sldId="271"/>
            <ac:picMk id="8" creationId="{4B25A7EB-198D-420A-B8A2-FDD2580DC3AA}"/>
          </ac:picMkLst>
        </pc:picChg>
        <pc:picChg chg="mod">
          <ac:chgData name="He, Deyuan" userId="46dd2cf3-694c-40b0-9f18-93a7e67ecb34" providerId="ADAL" clId="{7FBB5D54-4AD0-41C2-987B-03EBFD6D10CC}" dt="2022-06-01T09:08:34.578" v="15120" actId="1076"/>
          <ac:picMkLst>
            <pc:docMk/>
            <pc:sldMk cId="700580749" sldId="271"/>
            <ac:picMk id="11" creationId="{AE05C17D-96E2-40A0-A55B-401CD2E5137E}"/>
          </ac:picMkLst>
        </pc:picChg>
      </pc:sldChg>
      <pc:sldChg chg="addSp delSp modSp add mod modAnim">
        <pc:chgData name="He, Deyuan" userId="46dd2cf3-694c-40b0-9f18-93a7e67ecb34" providerId="ADAL" clId="{7FBB5D54-4AD0-41C2-987B-03EBFD6D10CC}" dt="2022-06-01T09:14:13.277" v="15181"/>
        <pc:sldMkLst>
          <pc:docMk/>
          <pc:sldMk cId="133852519" sldId="272"/>
        </pc:sldMkLst>
        <pc:spChg chg="del">
          <ac:chgData name="He, Deyuan" userId="46dd2cf3-694c-40b0-9f18-93a7e67ecb34" providerId="ADAL" clId="{7FBB5D54-4AD0-41C2-987B-03EBFD6D10CC}" dt="2022-05-24T00:15:57.566" v="377" actId="478"/>
          <ac:spMkLst>
            <pc:docMk/>
            <pc:sldMk cId="133852519" sldId="272"/>
            <ac:spMk id="3" creationId="{56EE2CAD-3E31-45E7-B707-201B9AD90D5D}"/>
          </ac:spMkLst>
        </pc:spChg>
        <pc:spChg chg="add del mod">
          <ac:chgData name="He, Deyuan" userId="46dd2cf3-694c-40b0-9f18-93a7e67ecb34" providerId="ADAL" clId="{7FBB5D54-4AD0-41C2-987B-03EBFD6D10CC}" dt="2022-05-24T00:28:31.332" v="406" actId="767"/>
          <ac:spMkLst>
            <pc:docMk/>
            <pc:sldMk cId="133852519" sldId="272"/>
            <ac:spMk id="4" creationId="{FD429427-F6E7-436F-BE38-6BD07ACB33EE}"/>
          </ac:spMkLst>
        </pc:spChg>
        <pc:spChg chg="add mod">
          <ac:chgData name="He, Deyuan" userId="46dd2cf3-694c-40b0-9f18-93a7e67ecb34" providerId="ADAL" clId="{7FBB5D54-4AD0-41C2-987B-03EBFD6D10CC}" dt="2022-06-01T09:13:56.010" v="15180" actId="14100"/>
          <ac:spMkLst>
            <pc:docMk/>
            <pc:sldMk cId="133852519" sldId="272"/>
            <ac:spMk id="5" creationId="{3B5E7D94-C455-4F79-BC37-F6D324EA4318}"/>
          </ac:spMkLst>
        </pc:spChg>
        <pc:spChg chg="mod">
          <ac:chgData name="He, Deyuan" userId="46dd2cf3-694c-40b0-9f18-93a7e67ecb34" providerId="ADAL" clId="{7FBB5D54-4AD0-41C2-987B-03EBFD6D10CC}" dt="2022-06-01T09:12:50.141" v="15168" actId="1076"/>
          <ac:spMkLst>
            <pc:docMk/>
            <pc:sldMk cId="133852519" sldId="272"/>
            <ac:spMk id="9" creationId="{3C5FC1BD-31B7-4351-9990-BFAAC8650799}"/>
          </ac:spMkLst>
        </pc:spChg>
        <pc:spChg chg="mod">
          <ac:chgData name="He, Deyuan" userId="46dd2cf3-694c-40b0-9f18-93a7e67ecb34" providerId="ADAL" clId="{7FBB5D54-4AD0-41C2-987B-03EBFD6D10CC}" dt="2022-06-01T09:12:41.679" v="15165" actId="1076"/>
          <ac:spMkLst>
            <pc:docMk/>
            <pc:sldMk cId="133852519" sldId="272"/>
            <ac:spMk id="12" creationId="{097E82F3-B013-4B8F-BD82-E7D3F76BD6EA}"/>
          </ac:spMkLst>
        </pc:spChg>
        <pc:spChg chg="mod">
          <ac:chgData name="He, Deyuan" userId="46dd2cf3-694c-40b0-9f18-93a7e67ecb34" providerId="ADAL" clId="{7FBB5D54-4AD0-41C2-987B-03EBFD6D10CC}" dt="2022-05-24T00:28:58.288" v="426" actId="20577"/>
          <ac:spMkLst>
            <pc:docMk/>
            <pc:sldMk cId="133852519" sldId="272"/>
            <ac:spMk id="13" creationId="{00000000-0000-0000-0000-000000000000}"/>
          </ac:spMkLst>
        </pc:spChg>
        <pc:picChg chg="mod">
          <ac:chgData name="He, Deyuan" userId="46dd2cf3-694c-40b0-9f18-93a7e67ecb34" providerId="ADAL" clId="{7FBB5D54-4AD0-41C2-987B-03EBFD6D10CC}" dt="2022-06-01T09:10:50.855" v="15147" actId="1076"/>
          <ac:picMkLst>
            <pc:docMk/>
            <pc:sldMk cId="133852519" sldId="272"/>
            <ac:picMk id="8" creationId="{4B25A7EB-198D-420A-B8A2-FDD2580DC3AA}"/>
          </ac:picMkLst>
        </pc:picChg>
        <pc:picChg chg="mod">
          <ac:chgData name="He, Deyuan" userId="46dd2cf3-694c-40b0-9f18-93a7e67ecb34" providerId="ADAL" clId="{7FBB5D54-4AD0-41C2-987B-03EBFD6D10CC}" dt="2022-06-01T09:13:52.139" v="15178" actId="1076"/>
          <ac:picMkLst>
            <pc:docMk/>
            <pc:sldMk cId="133852519" sldId="272"/>
            <ac:picMk id="11" creationId="{AE05C17D-96E2-40A0-A55B-401CD2E5137E}"/>
          </ac:picMkLst>
        </pc:picChg>
        <pc:cxnChg chg="add del mod">
          <ac:chgData name="He, Deyuan" userId="46dd2cf3-694c-40b0-9f18-93a7e67ecb34" providerId="ADAL" clId="{7FBB5D54-4AD0-41C2-987B-03EBFD6D10CC}" dt="2022-06-01T09:10:03.148" v="15132" actId="478"/>
          <ac:cxnSpMkLst>
            <pc:docMk/>
            <pc:sldMk cId="133852519" sldId="272"/>
            <ac:cxnSpMk id="4" creationId="{A43831D7-87EF-43D0-9ADB-AAA2645AD765}"/>
          </ac:cxnSpMkLst>
        </pc:cxnChg>
      </pc:sldChg>
      <pc:sldChg chg="addSp delSp modSp add mod modAnim modNotesTx">
        <pc:chgData name="He, Deyuan" userId="46dd2cf3-694c-40b0-9f18-93a7e67ecb34" providerId="ADAL" clId="{7FBB5D54-4AD0-41C2-987B-03EBFD6D10CC}" dt="2022-06-02T06:12:25.396" v="16539" actId="1076"/>
        <pc:sldMkLst>
          <pc:docMk/>
          <pc:sldMk cId="3302103195" sldId="273"/>
        </pc:sldMkLst>
        <pc:spChg chg="add del">
          <ac:chgData name="He, Deyuan" userId="46dd2cf3-694c-40b0-9f18-93a7e67ecb34" providerId="ADAL" clId="{7FBB5D54-4AD0-41C2-987B-03EBFD6D10CC}" dt="2022-05-24T00:44:07.371" v="592" actId="478"/>
          <ac:spMkLst>
            <pc:docMk/>
            <pc:sldMk cId="3302103195" sldId="273"/>
            <ac:spMk id="3" creationId="{56EE2CAD-3E31-45E7-B707-201B9AD90D5D}"/>
          </ac:spMkLst>
        </pc:spChg>
        <pc:spChg chg="add mod">
          <ac:chgData name="He, Deyuan" userId="46dd2cf3-694c-40b0-9f18-93a7e67ecb34" providerId="ADAL" clId="{7FBB5D54-4AD0-41C2-987B-03EBFD6D10CC}" dt="2022-05-26T22:56:37.937" v="3683" actId="1076"/>
          <ac:spMkLst>
            <pc:docMk/>
            <pc:sldMk cId="3302103195" sldId="273"/>
            <ac:spMk id="3" creationId="{C0BE73E5-DCC4-4BB1-873E-05C8282FF972}"/>
          </ac:spMkLst>
        </pc:spChg>
        <pc:spChg chg="add mod">
          <ac:chgData name="He, Deyuan" userId="46dd2cf3-694c-40b0-9f18-93a7e67ecb34" providerId="ADAL" clId="{7FBB5D54-4AD0-41C2-987B-03EBFD6D10CC}" dt="2022-06-02T06:12:25.396" v="16539" actId="1076"/>
          <ac:spMkLst>
            <pc:docMk/>
            <pc:sldMk cId="3302103195" sldId="273"/>
            <ac:spMk id="4" creationId="{3064DE9D-381B-4FB7-95F0-AB36EBE2EAFF}"/>
          </ac:spMkLst>
        </pc:spChg>
        <pc:spChg chg="add del mod">
          <ac:chgData name="He, Deyuan" userId="46dd2cf3-694c-40b0-9f18-93a7e67ecb34" providerId="ADAL" clId="{7FBB5D54-4AD0-41C2-987B-03EBFD6D10CC}" dt="2022-05-24T00:44:42.214" v="600" actId="478"/>
          <ac:spMkLst>
            <pc:docMk/>
            <pc:sldMk cId="3302103195" sldId="273"/>
            <ac:spMk id="6" creationId="{54D0C3EB-6AA0-4D24-AB55-8E9A7D505DBC}"/>
          </ac:spMkLst>
        </pc:spChg>
        <pc:spChg chg="add mod">
          <ac:chgData name="He, Deyuan" userId="46dd2cf3-694c-40b0-9f18-93a7e67ecb34" providerId="ADAL" clId="{7FBB5D54-4AD0-41C2-987B-03EBFD6D10CC}" dt="2022-05-24T00:51:00.709" v="827" actId="122"/>
          <ac:spMkLst>
            <pc:docMk/>
            <pc:sldMk cId="3302103195" sldId="273"/>
            <ac:spMk id="7" creationId="{BE325808-7FE4-4E92-9E77-CC563D323233}"/>
          </ac:spMkLst>
        </pc:spChg>
        <pc:spChg chg="add del">
          <ac:chgData name="He, Deyuan" userId="46dd2cf3-694c-40b0-9f18-93a7e67ecb34" providerId="ADAL" clId="{7FBB5D54-4AD0-41C2-987B-03EBFD6D10CC}" dt="2022-05-24T00:44:07.371" v="592" actId="478"/>
          <ac:spMkLst>
            <pc:docMk/>
            <pc:sldMk cId="3302103195" sldId="273"/>
            <ac:spMk id="9" creationId="{3C5FC1BD-31B7-4351-9990-BFAAC8650799}"/>
          </ac:spMkLst>
        </pc:spChg>
        <pc:spChg chg="add mod">
          <ac:chgData name="He, Deyuan" userId="46dd2cf3-694c-40b0-9f18-93a7e67ecb34" providerId="ADAL" clId="{7FBB5D54-4AD0-41C2-987B-03EBFD6D10CC}" dt="2022-05-26T22:56:17.554" v="3682" actId="1076"/>
          <ac:spMkLst>
            <pc:docMk/>
            <pc:sldMk cId="3302103195" sldId="273"/>
            <ac:spMk id="10" creationId="{DD398115-DA9D-47FD-B483-7CF0D15CD9CD}"/>
          </ac:spMkLst>
        </pc:spChg>
        <pc:spChg chg="add del">
          <ac:chgData name="He, Deyuan" userId="46dd2cf3-694c-40b0-9f18-93a7e67ecb34" providerId="ADAL" clId="{7FBB5D54-4AD0-41C2-987B-03EBFD6D10CC}" dt="2022-05-24T00:44:07.371" v="592" actId="478"/>
          <ac:spMkLst>
            <pc:docMk/>
            <pc:sldMk cId="3302103195" sldId="273"/>
            <ac:spMk id="12" creationId="{097E82F3-B013-4B8F-BD82-E7D3F76BD6EA}"/>
          </ac:spMkLst>
        </pc:spChg>
        <pc:spChg chg="mod">
          <ac:chgData name="He, Deyuan" userId="46dd2cf3-694c-40b0-9f18-93a7e67ecb34" providerId="ADAL" clId="{7FBB5D54-4AD0-41C2-987B-03EBFD6D10CC}" dt="2022-05-24T00:45:09.585" v="651" actId="20577"/>
          <ac:spMkLst>
            <pc:docMk/>
            <pc:sldMk cId="3302103195" sldId="273"/>
            <ac:spMk id="13" creationId="{00000000-0000-0000-0000-000000000000}"/>
          </ac:spMkLst>
        </pc:spChg>
        <pc:spChg chg="add mod">
          <ac:chgData name="He, Deyuan" userId="46dd2cf3-694c-40b0-9f18-93a7e67ecb34" providerId="ADAL" clId="{7FBB5D54-4AD0-41C2-987B-03EBFD6D10CC}" dt="2022-05-24T00:51:40.507" v="917" actId="20577"/>
          <ac:spMkLst>
            <pc:docMk/>
            <pc:sldMk cId="3302103195" sldId="273"/>
            <ac:spMk id="16" creationId="{177F6A45-D746-4AF2-A65E-9CFABFC42243}"/>
          </ac:spMkLst>
        </pc:spChg>
        <pc:spChg chg="add mod">
          <ac:chgData name="He, Deyuan" userId="46dd2cf3-694c-40b0-9f18-93a7e67ecb34" providerId="ADAL" clId="{7FBB5D54-4AD0-41C2-987B-03EBFD6D10CC}" dt="2022-05-24T00:57:29.261" v="983" actId="1076"/>
          <ac:spMkLst>
            <pc:docMk/>
            <pc:sldMk cId="3302103195" sldId="273"/>
            <ac:spMk id="17" creationId="{82C20685-A4B3-46AF-B9E9-0636B928BA80}"/>
          </ac:spMkLst>
        </pc:spChg>
        <pc:spChg chg="add mod">
          <ac:chgData name="He, Deyuan" userId="46dd2cf3-694c-40b0-9f18-93a7e67ecb34" providerId="ADAL" clId="{7FBB5D54-4AD0-41C2-987B-03EBFD6D10CC}" dt="2022-06-02T06:10:59.103" v="16513" actId="1076"/>
          <ac:spMkLst>
            <pc:docMk/>
            <pc:sldMk cId="3302103195" sldId="273"/>
            <ac:spMk id="18" creationId="{AC1BC0A1-0CB0-4A40-81CF-4138F1F505CC}"/>
          </ac:spMkLst>
        </pc:spChg>
        <pc:picChg chg="add mod">
          <ac:chgData name="He, Deyuan" userId="46dd2cf3-694c-40b0-9f18-93a7e67ecb34" providerId="ADAL" clId="{7FBB5D54-4AD0-41C2-987B-03EBFD6D10CC}" dt="2022-06-02T06:06:36.702" v="16451" actId="1076"/>
          <ac:picMkLst>
            <pc:docMk/>
            <pc:sldMk cId="3302103195" sldId="273"/>
            <ac:picMk id="5" creationId="{27C0E232-9BDB-4B2E-8051-BA4522D915B0}"/>
          </ac:picMkLst>
        </pc:picChg>
        <pc:picChg chg="add del">
          <ac:chgData name="He, Deyuan" userId="46dd2cf3-694c-40b0-9f18-93a7e67ecb34" providerId="ADAL" clId="{7FBB5D54-4AD0-41C2-987B-03EBFD6D10CC}" dt="2022-05-24T00:44:07.371" v="592" actId="478"/>
          <ac:picMkLst>
            <pc:docMk/>
            <pc:sldMk cId="3302103195" sldId="273"/>
            <ac:picMk id="8" creationId="{4B25A7EB-198D-420A-B8A2-FDD2580DC3AA}"/>
          </ac:picMkLst>
        </pc:picChg>
        <pc:picChg chg="mod">
          <ac:chgData name="He, Deyuan" userId="46dd2cf3-694c-40b0-9f18-93a7e67ecb34" providerId="ADAL" clId="{7FBB5D54-4AD0-41C2-987B-03EBFD6D10CC}" dt="2022-05-24T00:46:09.648" v="706" actId="1076"/>
          <ac:picMkLst>
            <pc:docMk/>
            <pc:sldMk cId="3302103195" sldId="273"/>
            <ac:picMk id="11" creationId="{AE05C17D-96E2-40A0-A55B-401CD2E5137E}"/>
          </ac:picMkLst>
        </pc:picChg>
        <pc:picChg chg="add mod">
          <ac:chgData name="He, Deyuan" userId="46dd2cf3-694c-40b0-9f18-93a7e67ecb34" providerId="ADAL" clId="{7FBB5D54-4AD0-41C2-987B-03EBFD6D10CC}" dt="2022-05-24T00:47:56.044" v="761" actId="1076"/>
          <ac:picMkLst>
            <pc:docMk/>
            <pc:sldMk cId="3302103195" sldId="273"/>
            <ac:picMk id="15" creationId="{FF00F7B3-37BF-4A71-850D-68511AE9D347}"/>
          </ac:picMkLst>
        </pc:picChg>
        <pc:cxnChg chg="add mod">
          <ac:chgData name="He, Deyuan" userId="46dd2cf3-694c-40b0-9f18-93a7e67ecb34" providerId="ADAL" clId="{7FBB5D54-4AD0-41C2-987B-03EBFD6D10CC}" dt="2022-05-24T00:57:29.261" v="983" actId="1076"/>
          <ac:cxnSpMkLst>
            <pc:docMk/>
            <pc:sldMk cId="3302103195" sldId="273"/>
            <ac:cxnSpMk id="19" creationId="{D048255E-4215-4E62-BA6D-437007B042B9}"/>
          </ac:cxnSpMkLst>
        </pc:cxnChg>
        <pc:cxnChg chg="add mod">
          <ac:chgData name="He, Deyuan" userId="46dd2cf3-694c-40b0-9f18-93a7e67ecb34" providerId="ADAL" clId="{7FBB5D54-4AD0-41C2-987B-03EBFD6D10CC}" dt="2022-05-24T00:57:29.261" v="983" actId="1076"/>
          <ac:cxnSpMkLst>
            <pc:docMk/>
            <pc:sldMk cId="3302103195" sldId="273"/>
            <ac:cxnSpMk id="21" creationId="{71ADDBF5-D1C7-46B5-81BE-7CC96B2E7485}"/>
          </ac:cxnSpMkLst>
        </pc:cxnChg>
      </pc:sldChg>
      <pc:sldChg chg="addSp delSp modSp new mod modAnim">
        <pc:chgData name="He, Deyuan" userId="46dd2cf3-694c-40b0-9f18-93a7e67ecb34" providerId="ADAL" clId="{7FBB5D54-4AD0-41C2-987B-03EBFD6D10CC}" dt="2022-06-01T18:59:22.168" v="15566" actId="14100"/>
        <pc:sldMkLst>
          <pc:docMk/>
          <pc:sldMk cId="502649510" sldId="274"/>
        </pc:sldMkLst>
        <pc:spChg chg="mod">
          <ac:chgData name="He, Deyuan" userId="46dd2cf3-694c-40b0-9f18-93a7e67ecb34" providerId="ADAL" clId="{7FBB5D54-4AD0-41C2-987B-03EBFD6D10CC}" dt="2022-05-24T01:16:27.431" v="1454" actId="113"/>
          <ac:spMkLst>
            <pc:docMk/>
            <pc:sldMk cId="502649510" sldId="274"/>
            <ac:spMk id="2" creationId="{A4067920-F1FC-4715-8B3E-41B5E4F113F9}"/>
          </ac:spMkLst>
        </pc:spChg>
        <pc:spChg chg="mod">
          <ac:chgData name="He, Deyuan" userId="46dd2cf3-694c-40b0-9f18-93a7e67ecb34" providerId="ADAL" clId="{7FBB5D54-4AD0-41C2-987B-03EBFD6D10CC}" dt="2022-05-31T05:44:26.766" v="11513" actId="27636"/>
          <ac:spMkLst>
            <pc:docMk/>
            <pc:sldMk cId="502649510" sldId="274"/>
            <ac:spMk id="3" creationId="{9178D461-B339-41A9-8FA4-3A2F4677D479}"/>
          </ac:spMkLst>
        </pc:spChg>
        <pc:spChg chg="add mod">
          <ac:chgData name="He, Deyuan" userId="46dd2cf3-694c-40b0-9f18-93a7e67ecb34" providerId="ADAL" clId="{7FBB5D54-4AD0-41C2-987B-03EBFD6D10CC}" dt="2022-05-24T01:05:35.299" v="1382" actId="1076"/>
          <ac:spMkLst>
            <pc:docMk/>
            <pc:sldMk cId="502649510" sldId="274"/>
            <ac:spMk id="7" creationId="{C0F83293-C493-4C73-B3E1-102A9C66D495}"/>
          </ac:spMkLst>
        </pc:spChg>
        <pc:spChg chg="add mod">
          <ac:chgData name="He, Deyuan" userId="46dd2cf3-694c-40b0-9f18-93a7e67ecb34" providerId="ADAL" clId="{7FBB5D54-4AD0-41C2-987B-03EBFD6D10CC}" dt="2022-05-26T23:15:40.715" v="3735" actId="20577"/>
          <ac:spMkLst>
            <pc:docMk/>
            <pc:sldMk cId="502649510" sldId="274"/>
            <ac:spMk id="8" creationId="{1EF4E3B2-F56F-4D13-B6D9-CADDB5D29C8E}"/>
          </ac:spMkLst>
        </pc:spChg>
        <pc:spChg chg="add mod">
          <ac:chgData name="He, Deyuan" userId="46dd2cf3-694c-40b0-9f18-93a7e67ecb34" providerId="ADAL" clId="{7FBB5D54-4AD0-41C2-987B-03EBFD6D10CC}" dt="2022-05-24T01:05:35.299" v="1382" actId="1076"/>
          <ac:spMkLst>
            <pc:docMk/>
            <pc:sldMk cId="502649510" sldId="274"/>
            <ac:spMk id="11" creationId="{6A3CFC56-0857-47C1-929B-6F2A41046969}"/>
          </ac:spMkLst>
        </pc:spChg>
        <pc:spChg chg="add mod">
          <ac:chgData name="He, Deyuan" userId="46dd2cf3-694c-40b0-9f18-93a7e67ecb34" providerId="ADAL" clId="{7FBB5D54-4AD0-41C2-987B-03EBFD6D10CC}" dt="2022-05-24T01:05:35.299" v="1382" actId="1076"/>
          <ac:spMkLst>
            <pc:docMk/>
            <pc:sldMk cId="502649510" sldId="274"/>
            <ac:spMk id="13" creationId="{63FB60A7-88E6-4FE6-B43F-99D07F66F316}"/>
          </ac:spMkLst>
        </pc:spChg>
        <pc:spChg chg="add mod">
          <ac:chgData name="He, Deyuan" userId="46dd2cf3-694c-40b0-9f18-93a7e67ecb34" providerId="ADAL" clId="{7FBB5D54-4AD0-41C2-987B-03EBFD6D10CC}" dt="2022-06-01T18:59:22.168" v="15566" actId="14100"/>
          <ac:spMkLst>
            <pc:docMk/>
            <pc:sldMk cId="502649510" sldId="274"/>
            <ac:spMk id="14" creationId="{A4FF2F3C-98F0-48AE-90A5-1863949E84DD}"/>
          </ac:spMkLst>
        </pc:spChg>
        <pc:picChg chg="add mod">
          <ac:chgData name="He, Deyuan" userId="46dd2cf3-694c-40b0-9f18-93a7e67ecb34" providerId="ADAL" clId="{7FBB5D54-4AD0-41C2-987B-03EBFD6D10CC}" dt="2022-05-24T01:10:14.841" v="1421" actId="1076"/>
          <ac:picMkLst>
            <pc:docMk/>
            <pc:sldMk cId="502649510" sldId="274"/>
            <ac:picMk id="5" creationId="{AA1E9385-A037-4570-B68B-405317B28AD8}"/>
          </ac:picMkLst>
        </pc:picChg>
        <pc:picChg chg="add mod">
          <ac:chgData name="He, Deyuan" userId="46dd2cf3-694c-40b0-9f18-93a7e67ecb34" providerId="ADAL" clId="{7FBB5D54-4AD0-41C2-987B-03EBFD6D10CC}" dt="2022-05-24T01:06:05.218" v="1383" actId="1076"/>
          <ac:picMkLst>
            <pc:docMk/>
            <pc:sldMk cId="502649510" sldId="274"/>
            <ac:picMk id="6" creationId="{219E6F76-3D88-4A5F-B3F6-D9E476CEB03D}"/>
          </ac:picMkLst>
        </pc:picChg>
        <pc:picChg chg="add mod">
          <ac:chgData name="He, Deyuan" userId="46dd2cf3-694c-40b0-9f18-93a7e67ecb34" providerId="ADAL" clId="{7FBB5D54-4AD0-41C2-987B-03EBFD6D10CC}" dt="2022-05-24T01:05:35.299" v="1382" actId="1076"/>
          <ac:picMkLst>
            <pc:docMk/>
            <pc:sldMk cId="502649510" sldId="274"/>
            <ac:picMk id="12" creationId="{F09ADB3D-0C1B-4085-AD2F-C8E3DA65EDC8}"/>
          </ac:picMkLst>
        </pc:picChg>
        <pc:cxnChg chg="add del">
          <ac:chgData name="He, Deyuan" userId="46dd2cf3-694c-40b0-9f18-93a7e67ecb34" providerId="ADAL" clId="{7FBB5D54-4AD0-41C2-987B-03EBFD6D10CC}" dt="2022-05-24T01:02:49.720" v="1267" actId="478"/>
          <ac:cxnSpMkLst>
            <pc:docMk/>
            <pc:sldMk cId="502649510" sldId="274"/>
            <ac:cxnSpMk id="10" creationId="{70920972-A5B9-432D-9FEA-2B314E8C4634}"/>
          </ac:cxnSpMkLst>
        </pc:cxnChg>
      </pc:sldChg>
      <pc:sldChg chg="addSp delSp modSp add del mod delAnim modAnim">
        <pc:chgData name="He, Deyuan" userId="46dd2cf3-694c-40b0-9f18-93a7e67ecb34" providerId="ADAL" clId="{7FBB5D54-4AD0-41C2-987B-03EBFD6D10CC}" dt="2022-06-01T18:58:44.281" v="15553" actId="47"/>
        <pc:sldMkLst>
          <pc:docMk/>
          <pc:sldMk cId="71541661" sldId="275"/>
        </pc:sldMkLst>
        <pc:spChg chg="mod">
          <ac:chgData name="He, Deyuan" userId="46dd2cf3-694c-40b0-9f18-93a7e67ecb34" providerId="ADAL" clId="{7FBB5D54-4AD0-41C2-987B-03EBFD6D10CC}" dt="2022-05-29T07:18:29.997" v="10622" actId="20577"/>
          <ac:spMkLst>
            <pc:docMk/>
            <pc:sldMk cId="71541661" sldId="275"/>
            <ac:spMk id="2" creationId="{A4067920-F1FC-4715-8B3E-41B5E4F113F9}"/>
          </ac:spMkLst>
        </pc:spChg>
        <pc:spChg chg="del">
          <ac:chgData name="He, Deyuan" userId="46dd2cf3-694c-40b0-9f18-93a7e67ecb34" providerId="ADAL" clId="{7FBB5D54-4AD0-41C2-987B-03EBFD6D10CC}" dt="2022-05-25T23:39:27.321" v="1492" actId="478"/>
          <ac:spMkLst>
            <pc:docMk/>
            <pc:sldMk cId="71541661" sldId="275"/>
            <ac:spMk id="3" creationId="{9178D461-B339-41A9-8FA4-3A2F4677D479}"/>
          </ac:spMkLst>
        </pc:spChg>
        <pc:spChg chg="del">
          <ac:chgData name="He, Deyuan" userId="46dd2cf3-694c-40b0-9f18-93a7e67ecb34" providerId="ADAL" clId="{7FBB5D54-4AD0-41C2-987B-03EBFD6D10CC}" dt="2022-05-25T23:39:11.345" v="1457" actId="478"/>
          <ac:spMkLst>
            <pc:docMk/>
            <pc:sldMk cId="71541661" sldId="275"/>
            <ac:spMk id="7" creationId="{C0F83293-C493-4C73-B3E1-102A9C66D495}"/>
          </ac:spMkLst>
        </pc:spChg>
        <pc:spChg chg="del">
          <ac:chgData name="He, Deyuan" userId="46dd2cf3-694c-40b0-9f18-93a7e67ecb34" providerId="ADAL" clId="{7FBB5D54-4AD0-41C2-987B-03EBFD6D10CC}" dt="2022-05-25T23:39:11.345" v="1457" actId="478"/>
          <ac:spMkLst>
            <pc:docMk/>
            <pc:sldMk cId="71541661" sldId="275"/>
            <ac:spMk id="8" creationId="{1EF4E3B2-F56F-4D13-B6D9-CADDB5D29C8E}"/>
          </ac:spMkLst>
        </pc:spChg>
        <pc:spChg chg="add del mod">
          <ac:chgData name="He, Deyuan" userId="46dd2cf3-694c-40b0-9f18-93a7e67ecb34" providerId="ADAL" clId="{7FBB5D54-4AD0-41C2-987B-03EBFD6D10CC}" dt="2022-05-25T23:39:28.616" v="1493" actId="478"/>
          <ac:spMkLst>
            <pc:docMk/>
            <pc:sldMk cId="71541661" sldId="275"/>
            <ac:spMk id="10" creationId="{D10990D7-EDB8-454C-81B8-C330F43D5864}"/>
          </ac:spMkLst>
        </pc:spChg>
        <pc:spChg chg="del">
          <ac:chgData name="He, Deyuan" userId="46dd2cf3-694c-40b0-9f18-93a7e67ecb34" providerId="ADAL" clId="{7FBB5D54-4AD0-41C2-987B-03EBFD6D10CC}" dt="2022-05-25T23:39:11.345" v="1457" actId="478"/>
          <ac:spMkLst>
            <pc:docMk/>
            <pc:sldMk cId="71541661" sldId="275"/>
            <ac:spMk id="11" creationId="{6A3CFC56-0857-47C1-929B-6F2A41046969}"/>
          </ac:spMkLst>
        </pc:spChg>
        <pc:spChg chg="del">
          <ac:chgData name="He, Deyuan" userId="46dd2cf3-694c-40b0-9f18-93a7e67ecb34" providerId="ADAL" clId="{7FBB5D54-4AD0-41C2-987B-03EBFD6D10CC}" dt="2022-05-25T23:39:11.345" v="1457" actId="478"/>
          <ac:spMkLst>
            <pc:docMk/>
            <pc:sldMk cId="71541661" sldId="275"/>
            <ac:spMk id="13" creationId="{63FB60A7-88E6-4FE6-B43F-99D07F66F316}"/>
          </ac:spMkLst>
        </pc:spChg>
        <pc:spChg chg="del">
          <ac:chgData name="He, Deyuan" userId="46dd2cf3-694c-40b0-9f18-93a7e67ecb34" providerId="ADAL" clId="{7FBB5D54-4AD0-41C2-987B-03EBFD6D10CC}" dt="2022-05-25T23:39:11.345" v="1457" actId="478"/>
          <ac:spMkLst>
            <pc:docMk/>
            <pc:sldMk cId="71541661" sldId="275"/>
            <ac:spMk id="14" creationId="{A4FF2F3C-98F0-48AE-90A5-1863949E84DD}"/>
          </ac:spMkLst>
        </pc:spChg>
        <pc:spChg chg="add del mod">
          <ac:chgData name="He, Deyuan" userId="46dd2cf3-694c-40b0-9f18-93a7e67ecb34" providerId="ADAL" clId="{7FBB5D54-4AD0-41C2-987B-03EBFD6D10CC}" dt="2022-05-25T23:42:31.186" v="1527" actId="478"/>
          <ac:spMkLst>
            <pc:docMk/>
            <pc:sldMk cId="71541661" sldId="275"/>
            <ac:spMk id="17" creationId="{E466DBA6-A966-4F68-99D6-0E89B19DEDBA}"/>
          </ac:spMkLst>
        </pc:spChg>
        <pc:spChg chg="add del mod">
          <ac:chgData name="He, Deyuan" userId="46dd2cf3-694c-40b0-9f18-93a7e67ecb34" providerId="ADAL" clId="{7FBB5D54-4AD0-41C2-987B-03EBFD6D10CC}" dt="2022-05-25T23:42:36.735" v="1528" actId="478"/>
          <ac:spMkLst>
            <pc:docMk/>
            <pc:sldMk cId="71541661" sldId="275"/>
            <ac:spMk id="18" creationId="{D8B3EB22-D233-4B01-9E04-3D6105633908}"/>
          </ac:spMkLst>
        </pc:spChg>
        <pc:spChg chg="add del mod">
          <ac:chgData name="He, Deyuan" userId="46dd2cf3-694c-40b0-9f18-93a7e67ecb34" providerId="ADAL" clId="{7FBB5D54-4AD0-41C2-987B-03EBFD6D10CC}" dt="2022-05-25T23:43:51.769" v="1587" actId="478"/>
          <ac:spMkLst>
            <pc:docMk/>
            <pc:sldMk cId="71541661" sldId="275"/>
            <ac:spMk id="21" creationId="{8A5B7F00-5F52-4A20-A9E6-C1081238E5AB}"/>
          </ac:spMkLst>
        </pc:spChg>
        <pc:spChg chg="add mod">
          <ac:chgData name="He, Deyuan" userId="46dd2cf3-694c-40b0-9f18-93a7e67ecb34" providerId="ADAL" clId="{7FBB5D54-4AD0-41C2-987B-03EBFD6D10CC}" dt="2022-05-29T07:20:52.883" v="10649" actId="1076"/>
          <ac:spMkLst>
            <pc:docMk/>
            <pc:sldMk cId="71541661" sldId="275"/>
            <ac:spMk id="24" creationId="{A0DD7B11-8716-419C-87B4-AE87080C736F}"/>
          </ac:spMkLst>
        </pc:spChg>
        <pc:spChg chg="add mod">
          <ac:chgData name="He, Deyuan" userId="46dd2cf3-694c-40b0-9f18-93a7e67ecb34" providerId="ADAL" clId="{7FBB5D54-4AD0-41C2-987B-03EBFD6D10CC}" dt="2022-05-29T07:20:52.883" v="10649" actId="1076"/>
          <ac:spMkLst>
            <pc:docMk/>
            <pc:sldMk cId="71541661" sldId="275"/>
            <ac:spMk id="25" creationId="{3DFDB383-A6F8-44DD-9366-4F4EB6DC1843}"/>
          </ac:spMkLst>
        </pc:spChg>
        <pc:spChg chg="add del mod">
          <ac:chgData name="He, Deyuan" userId="46dd2cf3-694c-40b0-9f18-93a7e67ecb34" providerId="ADAL" clId="{7FBB5D54-4AD0-41C2-987B-03EBFD6D10CC}" dt="2022-05-25T23:43:48.880" v="1585" actId="478"/>
          <ac:spMkLst>
            <pc:docMk/>
            <pc:sldMk cId="71541661" sldId="275"/>
            <ac:spMk id="26" creationId="{805E1613-9546-4479-8000-4CF298E7D8C7}"/>
          </ac:spMkLst>
        </pc:spChg>
        <pc:spChg chg="add del mod ord">
          <ac:chgData name="He, Deyuan" userId="46dd2cf3-694c-40b0-9f18-93a7e67ecb34" providerId="ADAL" clId="{7FBB5D54-4AD0-41C2-987B-03EBFD6D10CC}" dt="2022-05-29T07:19:53.776" v="10626" actId="478"/>
          <ac:spMkLst>
            <pc:docMk/>
            <pc:sldMk cId="71541661" sldId="275"/>
            <ac:spMk id="27" creationId="{AD43C44E-48F6-4D5D-985A-8DEF5033594A}"/>
          </ac:spMkLst>
        </pc:spChg>
        <pc:spChg chg="add del mod ord">
          <ac:chgData name="He, Deyuan" userId="46dd2cf3-694c-40b0-9f18-93a7e67ecb34" providerId="ADAL" clId="{7FBB5D54-4AD0-41C2-987B-03EBFD6D10CC}" dt="2022-05-29T07:19:53.776" v="10626" actId="478"/>
          <ac:spMkLst>
            <pc:docMk/>
            <pc:sldMk cId="71541661" sldId="275"/>
            <ac:spMk id="28" creationId="{A741B207-AC53-4FE5-BACE-90D522550E7B}"/>
          </ac:spMkLst>
        </pc:spChg>
        <pc:spChg chg="add del">
          <ac:chgData name="He, Deyuan" userId="46dd2cf3-694c-40b0-9f18-93a7e67ecb34" providerId="ADAL" clId="{7FBB5D54-4AD0-41C2-987B-03EBFD6D10CC}" dt="2022-05-25T23:46:36.740" v="1711" actId="11529"/>
          <ac:spMkLst>
            <pc:docMk/>
            <pc:sldMk cId="71541661" sldId="275"/>
            <ac:spMk id="29" creationId="{BC623542-30CC-4D32-A417-F9B61AED4938}"/>
          </ac:spMkLst>
        </pc:spChg>
        <pc:spChg chg="add del mod ord">
          <ac:chgData name="He, Deyuan" userId="46dd2cf3-694c-40b0-9f18-93a7e67ecb34" providerId="ADAL" clId="{7FBB5D54-4AD0-41C2-987B-03EBFD6D10CC}" dt="2022-05-29T07:19:53.776" v="10626" actId="478"/>
          <ac:spMkLst>
            <pc:docMk/>
            <pc:sldMk cId="71541661" sldId="275"/>
            <ac:spMk id="30" creationId="{09E5E60A-5D34-4AA8-9440-5D44B5A70E26}"/>
          </ac:spMkLst>
        </pc:spChg>
        <pc:picChg chg="del">
          <ac:chgData name="He, Deyuan" userId="46dd2cf3-694c-40b0-9f18-93a7e67ecb34" providerId="ADAL" clId="{7FBB5D54-4AD0-41C2-987B-03EBFD6D10CC}" dt="2022-05-25T23:39:11.345" v="1457" actId="478"/>
          <ac:picMkLst>
            <pc:docMk/>
            <pc:sldMk cId="71541661" sldId="275"/>
            <ac:picMk id="5" creationId="{AA1E9385-A037-4570-B68B-405317B28AD8}"/>
          </ac:picMkLst>
        </pc:picChg>
        <pc:picChg chg="del">
          <ac:chgData name="He, Deyuan" userId="46dd2cf3-694c-40b0-9f18-93a7e67ecb34" providerId="ADAL" clId="{7FBB5D54-4AD0-41C2-987B-03EBFD6D10CC}" dt="2022-05-25T23:39:11.345" v="1457" actId="478"/>
          <ac:picMkLst>
            <pc:docMk/>
            <pc:sldMk cId="71541661" sldId="275"/>
            <ac:picMk id="6" creationId="{219E6F76-3D88-4A5F-B3F6-D9E476CEB03D}"/>
          </ac:picMkLst>
        </pc:picChg>
        <pc:picChg chg="del">
          <ac:chgData name="He, Deyuan" userId="46dd2cf3-694c-40b0-9f18-93a7e67ecb34" providerId="ADAL" clId="{7FBB5D54-4AD0-41C2-987B-03EBFD6D10CC}" dt="2022-05-25T23:39:11.345" v="1457" actId="478"/>
          <ac:picMkLst>
            <pc:docMk/>
            <pc:sldMk cId="71541661" sldId="275"/>
            <ac:picMk id="12" creationId="{F09ADB3D-0C1B-4085-AD2F-C8E3DA65EDC8}"/>
          </ac:picMkLst>
        </pc:picChg>
        <pc:picChg chg="add del mod ord">
          <ac:chgData name="He, Deyuan" userId="46dd2cf3-694c-40b0-9f18-93a7e67ecb34" providerId="ADAL" clId="{7FBB5D54-4AD0-41C2-987B-03EBFD6D10CC}" dt="2022-05-29T07:19:53.776" v="10626" actId="478"/>
          <ac:picMkLst>
            <pc:docMk/>
            <pc:sldMk cId="71541661" sldId="275"/>
            <ac:picMk id="15" creationId="{70EC9226-7CC4-4AD4-B31B-E36C3FDA6CCD}"/>
          </ac:picMkLst>
        </pc:picChg>
        <pc:picChg chg="add del mod ord">
          <ac:chgData name="He, Deyuan" userId="46dd2cf3-694c-40b0-9f18-93a7e67ecb34" providerId="ADAL" clId="{7FBB5D54-4AD0-41C2-987B-03EBFD6D10CC}" dt="2022-05-29T07:19:53.776" v="10626" actId="478"/>
          <ac:picMkLst>
            <pc:docMk/>
            <pc:sldMk cId="71541661" sldId="275"/>
            <ac:picMk id="16" creationId="{A9C03216-2C55-4697-971E-F09A11D6DD64}"/>
          </ac:picMkLst>
        </pc:picChg>
        <pc:picChg chg="add mod">
          <ac:chgData name="He, Deyuan" userId="46dd2cf3-694c-40b0-9f18-93a7e67ecb34" providerId="ADAL" clId="{7FBB5D54-4AD0-41C2-987B-03EBFD6D10CC}" dt="2022-05-29T07:20:52.883" v="10649" actId="1076"/>
          <ac:picMkLst>
            <pc:docMk/>
            <pc:sldMk cId="71541661" sldId="275"/>
            <ac:picMk id="22" creationId="{539D812E-96E2-47B4-975B-31483D3B5ABB}"/>
          </ac:picMkLst>
        </pc:picChg>
        <pc:picChg chg="add mod">
          <ac:chgData name="He, Deyuan" userId="46dd2cf3-694c-40b0-9f18-93a7e67ecb34" providerId="ADAL" clId="{7FBB5D54-4AD0-41C2-987B-03EBFD6D10CC}" dt="2022-05-29T07:20:52.883" v="10649" actId="1076"/>
          <ac:picMkLst>
            <pc:docMk/>
            <pc:sldMk cId="71541661" sldId="275"/>
            <ac:picMk id="23" creationId="{6FD2CB4D-27D0-4B18-9D0A-085204C7AC9C}"/>
          </ac:picMkLst>
        </pc:picChg>
        <pc:picChg chg="add del mod ord">
          <ac:chgData name="He, Deyuan" userId="46dd2cf3-694c-40b0-9f18-93a7e67ecb34" providerId="ADAL" clId="{7FBB5D54-4AD0-41C2-987B-03EBFD6D10CC}" dt="2022-05-29T07:19:53.776" v="10626" actId="478"/>
          <ac:picMkLst>
            <pc:docMk/>
            <pc:sldMk cId="71541661" sldId="275"/>
            <ac:picMk id="31" creationId="{A022A672-D409-4CF6-862C-379C01FC0A39}"/>
          </ac:picMkLst>
        </pc:picChg>
        <pc:cxnChg chg="add del">
          <ac:chgData name="He, Deyuan" userId="46dd2cf3-694c-40b0-9f18-93a7e67ecb34" providerId="ADAL" clId="{7FBB5D54-4AD0-41C2-987B-03EBFD6D10CC}" dt="2022-05-25T23:41:38.215" v="1520" actId="478"/>
          <ac:cxnSpMkLst>
            <pc:docMk/>
            <pc:sldMk cId="71541661" sldId="275"/>
            <ac:cxnSpMk id="20" creationId="{6B0984F1-5965-409F-82B3-01B451C37E5B}"/>
          </ac:cxnSpMkLst>
        </pc:cxnChg>
      </pc:sldChg>
      <pc:sldChg chg="addSp delSp modSp add mod delAnim">
        <pc:chgData name="He, Deyuan" userId="46dd2cf3-694c-40b0-9f18-93a7e67ecb34" providerId="ADAL" clId="{7FBB5D54-4AD0-41C2-987B-03EBFD6D10CC}" dt="2022-05-26T00:18:12.208" v="2154" actId="20577"/>
        <pc:sldMkLst>
          <pc:docMk/>
          <pc:sldMk cId="2884721042" sldId="276"/>
        </pc:sldMkLst>
        <pc:spChg chg="mod">
          <ac:chgData name="He, Deyuan" userId="46dd2cf3-694c-40b0-9f18-93a7e67ecb34" providerId="ADAL" clId="{7FBB5D54-4AD0-41C2-987B-03EBFD6D10CC}" dt="2022-05-26T00:18:12.208" v="2154" actId="20577"/>
          <ac:spMkLst>
            <pc:docMk/>
            <pc:sldMk cId="2884721042" sldId="276"/>
            <ac:spMk id="2" creationId="{A4067920-F1FC-4715-8B3E-41B5E4F113F9}"/>
          </ac:spMkLst>
        </pc:spChg>
        <pc:spChg chg="add mod">
          <ac:chgData name="He, Deyuan" userId="46dd2cf3-694c-40b0-9f18-93a7e67ecb34" providerId="ADAL" clId="{7FBB5D54-4AD0-41C2-987B-03EBFD6D10CC}" dt="2022-05-26T00:08:02.747" v="2026" actId="1076"/>
          <ac:spMkLst>
            <pc:docMk/>
            <pc:sldMk cId="2884721042" sldId="276"/>
            <ac:spMk id="3" creationId="{08775408-FF73-45C1-8BBA-D1E42F230E0F}"/>
          </ac:spMkLst>
        </pc:spChg>
        <pc:spChg chg="add del mod">
          <ac:chgData name="He, Deyuan" userId="46dd2cf3-694c-40b0-9f18-93a7e67ecb34" providerId="ADAL" clId="{7FBB5D54-4AD0-41C2-987B-03EBFD6D10CC}" dt="2022-05-26T00:04:22.238" v="1829" actId="478"/>
          <ac:spMkLst>
            <pc:docMk/>
            <pc:sldMk cId="2884721042" sldId="276"/>
            <ac:spMk id="5" creationId="{FAAD9174-3E04-4D13-8C5D-590CF61EA7CF}"/>
          </ac:spMkLst>
        </pc:spChg>
        <pc:spChg chg="add del mod">
          <ac:chgData name="He, Deyuan" userId="46dd2cf3-694c-40b0-9f18-93a7e67ecb34" providerId="ADAL" clId="{7FBB5D54-4AD0-41C2-987B-03EBFD6D10CC}" dt="2022-05-26T00:06:10.543" v="1936" actId="478"/>
          <ac:spMkLst>
            <pc:docMk/>
            <pc:sldMk cId="2884721042" sldId="276"/>
            <ac:spMk id="17" creationId="{4135B01C-6EFD-4850-B856-824336D94696}"/>
          </ac:spMkLst>
        </pc:spChg>
        <pc:spChg chg="add mod">
          <ac:chgData name="He, Deyuan" userId="46dd2cf3-694c-40b0-9f18-93a7e67ecb34" providerId="ADAL" clId="{7FBB5D54-4AD0-41C2-987B-03EBFD6D10CC}" dt="2022-05-26T00:08:02.747" v="2026" actId="1076"/>
          <ac:spMkLst>
            <pc:docMk/>
            <pc:sldMk cId="2884721042" sldId="276"/>
            <ac:spMk id="18" creationId="{E8AA3226-E57D-42B7-8822-E7EA40307EC2}"/>
          </ac:spMkLst>
        </pc:spChg>
        <pc:spChg chg="add mod">
          <ac:chgData name="He, Deyuan" userId="46dd2cf3-694c-40b0-9f18-93a7e67ecb34" providerId="ADAL" clId="{7FBB5D54-4AD0-41C2-987B-03EBFD6D10CC}" dt="2022-05-26T00:17:55.349" v="2153" actId="20577"/>
          <ac:spMkLst>
            <pc:docMk/>
            <pc:sldMk cId="2884721042" sldId="276"/>
            <ac:spMk id="19" creationId="{DF0C5C17-B8B5-4F81-930A-BE3E08DFBCE7}"/>
          </ac:spMkLst>
        </pc:spChg>
        <pc:spChg chg="del">
          <ac:chgData name="He, Deyuan" userId="46dd2cf3-694c-40b0-9f18-93a7e67ecb34" providerId="ADAL" clId="{7FBB5D54-4AD0-41C2-987B-03EBFD6D10CC}" dt="2022-05-25T23:49:20.512" v="1788" actId="478"/>
          <ac:spMkLst>
            <pc:docMk/>
            <pc:sldMk cId="2884721042" sldId="276"/>
            <ac:spMk id="24" creationId="{A0DD7B11-8716-419C-87B4-AE87080C736F}"/>
          </ac:spMkLst>
        </pc:spChg>
        <pc:spChg chg="del">
          <ac:chgData name="He, Deyuan" userId="46dd2cf3-694c-40b0-9f18-93a7e67ecb34" providerId="ADAL" clId="{7FBB5D54-4AD0-41C2-987B-03EBFD6D10CC}" dt="2022-05-25T23:49:20.512" v="1788" actId="478"/>
          <ac:spMkLst>
            <pc:docMk/>
            <pc:sldMk cId="2884721042" sldId="276"/>
            <ac:spMk id="25" creationId="{3DFDB383-A6F8-44DD-9366-4F4EB6DC1843}"/>
          </ac:spMkLst>
        </pc:spChg>
        <pc:spChg chg="del">
          <ac:chgData name="He, Deyuan" userId="46dd2cf3-694c-40b0-9f18-93a7e67ecb34" providerId="ADAL" clId="{7FBB5D54-4AD0-41C2-987B-03EBFD6D10CC}" dt="2022-05-25T23:49:20.512" v="1788" actId="478"/>
          <ac:spMkLst>
            <pc:docMk/>
            <pc:sldMk cId="2884721042" sldId="276"/>
            <ac:spMk id="27" creationId="{AD43C44E-48F6-4D5D-985A-8DEF5033594A}"/>
          </ac:spMkLst>
        </pc:spChg>
        <pc:spChg chg="del">
          <ac:chgData name="He, Deyuan" userId="46dd2cf3-694c-40b0-9f18-93a7e67ecb34" providerId="ADAL" clId="{7FBB5D54-4AD0-41C2-987B-03EBFD6D10CC}" dt="2022-05-25T23:49:20.512" v="1788" actId="478"/>
          <ac:spMkLst>
            <pc:docMk/>
            <pc:sldMk cId="2884721042" sldId="276"/>
            <ac:spMk id="28" creationId="{A741B207-AC53-4FE5-BACE-90D522550E7B}"/>
          </ac:spMkLst>
        </pc:spChg>
        <pc:spChg chg="del">
          <ac:chgData name="He, Deyuan" userId="46dd2cf3-694c-40b0-9f18-93a7e67ecb34" providerId="ADAL" clId="{7FBB5D54-4AD0-41C2-987B-03EBFD6D10CC}" dt="2022-05-25T23:49:20.512" v="1788" actId="478"/>
          <ac:spMkLst>
            <pc:docMk/>
            <pc:sldMk cId="2884721042" sldId="276"/>
            <ac:spMk id="30" creationId="{09E5E60A-5D34-4AA8-9440-5D44B5A70E26}"/>
          </ac:spMkLst>
        </pc:spChg>
        <pc:picChg chg="del">
          <ac:chgData name="He, Deyuan" userId="46dd2cf3-694c-40b0-9f18-93a7e67ecb34" providerId="ADAL" clId="{7FBB5D54-4AD0-41C2-987B-03EBFD6D10CC}" dt="2022-05-25T23:49:20.512" v="1788" actId="478"/>
          <ac:picMkLst>
            <pc:docMk/>
            <pc:sldMk cId="2884721042" sldId="276"/>
            <ac:picMk id="15" creationId="{70EC9226-7CC4-4AD4-B31B-E36C3FDA6CCD}"/>
          </ac:picMkLst>
        </pc:picChg>
        <pc:picChg chg="del">
          <ac:chgData name="He, Deyuan" userId="46dd2cf3-694c-40b0-9f18-93a7e67ecb34" providerId="ADAL" clId="{7FBB5D54-4AD0-41C2-987B-03EBFD6D10CC}" dt="2022-05-25T23:49:20.512" v="1788" actId="478"/>
          <ac:picMkLst>
            <pc:docMk/>
            <pc:sldMk cId="2884721042" sldId="276"/>
            <ac:picMk id="16" creationId="{A9C03216-2C55-4697-971E-F09A11D6DD64}"/>
          </ac:picMkLst>
        </pc:picChg>
        <pc:picChg chg="del">
          <ac:chgData name="He, Deyuan" userId="46dd2cf3-694c-40b0-9f18-93a7e67ecb34" providerId="ADAL" clId="{7FBB5D54-4AD0-41C2-987B-03EBFD6D10CC}" dt="2022-05-25T23:49:20.512" v="1788" actId="478"/>
          <ac:picMkLst>
            <pc:docMk/>
            <pc:sldMk cId="2884721042" sldId="276"/>
            <ac:picMk id="22" creationId="{539D812E-96E2-47B4-975B-31483D3B5ABB}"/>
          </ac:picMkLst>
        </pc:picChg>
        <pc:picChg chg="del">
          <ac:chgData name="He, Deyuan" userId="46dd2cf3-694c-40b0-9f18-93a7e67ecb34" providerId="ADAL" clId="{7FBB5D54-4AD0-41C2-987B-03EBFD6D10CC}" dt="2022-05-25T23:49:20.512" v="1788" actId="478"/>
          <ac:picMkLst>
            <pc:docMk/>
            <pc:sldMk cId="2884721042" sldId="276"/>
            <ac:picMk id="23" creationId="{6FD2CB4D-27D0-4B18-9D0A-085204C7AC9C}"/>
          </ac:picMkLst>
        </pc:picChg>
        <pc:picChg chg="del">
          <ac:chgData name="He, Deyuan" userId="46dd2cf3-694c-40b0-9f18-93a7e67ecb34" providerId="ADAL" clId="{7FBB5D54-4AD0-41C2-987B-03EBFD6D10CC}" dt="2022-05-25T23:49:20.512" v="1788" actId="478"/>
          <ac:picMkLst>
            <pc:docMk/>
            <pc:sldMk cId="2884721042" sldId="276"/>
            <ac:picMk id="31" creationId="{A022A672-D409-4CF6-862C-379C01FC0A39}"/>
          </ac:picMkLst>
        </pc:picChg>
      </pc:sldChg>
      <pc:sldChg chg="modSp add del mod modShow">
        <pc:chgData name="He, Deyuan" userId="46dd2cf3-694c-40b0-9f18-93a7e67ecb34" providerId="ADAL" clId="{7FBB5D54-4AD0-41C2-987B-03EBFD6D10CC}" dt="2022-05-29T06:29:06.322" v="9238" actId="47"/>
        <pc:sldMkLst>
          <pc:docMk/>
          <pc:sldMk cId="1894945039" sldId="277"/>
        </pc:sldMkLst>
        <pc:spChg chg="mod">
          <ac:chgData name="He, Deyuan" userId="46dd2cf3-694c-40b0-9f18-93a7e67ecb34" providerId="ADAL" clId="{7FBB5D54-4AD0-41C2-987B-03EBFD6D10CC}" dt="2022-05-26T00:09:48.508" v="2068" actId="115"/>
          <ac:spMkLst>
            <pc:docMk/>
            <pc:sldMk cId="1894945039" sldId="277"/>
            <ac:spMk id="7" creationId="{492BFB3A-F883-4DA1-9E87-00E278AA4066}"/>
          </ac:spMkLst>
        </pc:spChg>
      </pc:sldChg>
      <pc:sldChg chg="addSp delSp modSp add mod modAnim">
        <pc:chgData name="He, Deyuan" userId="46dd2cf3-694c-40b0-9f18-93a7e67ecb34" providerId="ADAL" clId="{7FBB5D54-4AD0-41C2-987B-03EBFD6D10CC}" dt="2022-06-01T22:26:30.909" v="15570"/>
        <pc:sldMkLst>
          <pc:docMk/>
          <pc:sldMk cId="2038591538" sldId="278"/>
        </pc:sldMkLst>
        <pc:spChg chg="mod">
          <ac:chgData name="He, Deyuan" userId="46dd2cf3-694c-40b0-9f18-93a7e67ecb34" providerId="ADAL" clId="{7FBB5D54-4AD0-41C2-987B-03EBFD6D10CC}" dt="2022-05-26T00:34:54.868" v="2569" actId="20577"/>
          <ac:spMkLst>
            <pc:docMk/>
            <pc:sldMk cId="2038591538" sldId="278"/>
            <ac:spMk id="2" creationId="{A4067920-F1FC-4715-8B3E-41B5E4F113F9}"/>
          </ac:spMkLst>
        </pc:spChg>
        <pc:spChg chg="del">
          <ac:chgData name="He, Deyuan" userId="46dd2cf3-694c-40b0-9f18-93a7e67ecb34" providerId="ADAL" clId="{7FBB5D54-4AD0-41C2-987B-03EBFD6D10CC}" dt="2022-05-26T00:18:57.526" v="2192" actId="478"/>
          <ac:spMkLst>
            <pc:docMk/>
            <pc:sldMk cId="2038591538" sldId="278"/>
            <ac:spMk id="3" creationId="{08775408-FF73-45C1-8BBA-D1E42F230E0F}"/>
          </ac:spMkLst>
        </pc:spChg>
        <pc:spChg chg="add mod">
          <ac:chgData name="He, Deyuan" userId="46dd2cf3-694c-40b0-9f18-93a7e67ecb34" providerId="ADAL" clId="{7FBB5D54-4AD0-41C2-987B-03EBFD6D10CC}" dt="2022-05-26T22:09:36.865" v="2942" actId="1076"/>
          <ac:spMkLst>
            <pc:docMk/>
            <pc:sldMk cId="2038591538" sldId="278"/>
            <ac:spMk id="3" creationId="{B0523039-507B-446D-86D8-88906790E83C}"/>
          </ac:spMkLst>
        </pc:spChg>
        <pc:spChg chg="add mod">
          <ac:chgData name="He, Deyuan" userId="46dd2cf3-694c-40b0-9f18-93a7e67ecb34" providerId="ADAL" clId="{7FBB5D54-4AD0-41C2-987B-03EBFD6D10CC}" dt="2022-05-29T07:32:33.766" v="10664" actId="20577"/>
          <ac:spMkLst>
            <pc:docMk/>
            <pc:sldMk cId="2038591538" sldId="278"/>
            <ac:spMk id="5" creationId="{3FE67A89-BBC2-4C1D-ACC1-DACE756A40D0}"/>
          </ac:spMkLst>
        </pc:spChg>
        <pc:spChg chg="add mod">
          <ac:chgData name="He, Deyuan" userId="46dd2cf3-694c-40b0-9f18-93a7e67ecb34" providerId="ADAL" clId="{7FBB5D54-4AD0-41C2-987B-03EBFD6D10CC}" dt="2022-06-01T22:26:30.909" v="15570"/>
          <ac:spMkLst>
            <pc:docMk/>
            <pc:sldMk cId="2038591538" sldId="278"/>
            <ac:spMk id="6" creationId="{C07DC3C8-4E02-4155-86EA-58207921FC97}"/>
          </ac:spMkLst>
        </pc:spChg>
        <pc:spChg chg="add mod ord">
          <ac:chgData name="He, Deyuan" userId="46dd2cf3-694c-40b0-9f18-93a7e67ecb34" providerId="ADAL" clId="{7FBB5D54-4AD0-41C2-987B-03EBFD6D10CC}" dt="2022-05-26T00:33:27.129" v="2544" actId="207"/>
          <ac:spMkLst>
            <pc:docMk/>
            <pc:sldMk cId="2038591538" sldId="278"/>
            <ac:spMk id="7" creationId="{8B409130-7530-4880-A75D-38476C6BEF8C}"/>
          </ac:spMkLst>
        </pc:spChg>
        <pc:spChg chg="add mod">
          <ac:chgData name="He, Deyuan" userId="46dd2cf3-694c-40b0-9f18-93a7e67ecb34" providerId="ADAL" clId="{7FBB5D54-4AD0-41C2-987B-03EBFD6D10CC}" dt="2022-05-26T22:11:16.605" v="2981" actId="1076"/>
          <ac:spMkLst>
            <pc:docMk/>
            <pc:sldMk cId="2038591538" sldId="278"/>
            <ac:spMk id="8" creationId="{E414A7F1-9474-4451-BF6B-004C283AA46F}"/>
          </ac:spMkLst>
        </pc:spChg>
        <pc:spChg chg="add mod">
          <ac:chgData name="He, Deyuan" userId="46dd2cf3-694c-40b0-9f18-93a7e67ecb34" providerId="ADAL" clId="{7FBB5D54-4AD0-41C2-987B-03EBFD6D10CC}" dt="2022-05-26T22:11:18.994" v="2982" actId="1076"/>
          <ac:spMkLst>
            <pc:docMk/>
            <pc:sldMk cId="2038591538" sldId="278"/>
            <ac:spMk id="9" creationId="{B21D18E9-2402-473B-A91B-D5D0D20D6DBB}"/>
          </ac:spMkLst>
        </pc:spChg>
        <pc:spChg chg="add mod">
          <ac:chgData name="He, Deyuan" userId="46dd2cf3-694c-40b0-9f18-93a7e67ecb34" providerId="ADAL" clId="{7FBB5D54-4AD0-41C2-987B-03EBFD6D10CC}" dt="2022-05-26T22:11:41.341" v="2984" actId="14100"/>
          <ac:spMkLst>
            <pc:docMk/>
            <pc:sldMk cId="2038591538" sldId="278"/>
            <ac:spMk id="10" creationId="{357552BD-8B44-40A8-BFDF-EFA93A379669}"/>
          </ac:spMkLst>
        </pc:spChg>
        <pc:spChg chg="del">
          <ac:chgData name="He, Deyuan" userId="46dd2cf3-694c-40b0-9f18-93a7e67ecb34" providerId="ADAL" clId="{7FBB5D54-4AD0-41C2-987B-03EBFD6D10CC}" dt="2022-05-26T00:18:57.526" v="2192" actId="478"/>
          <ac:spMkLst>
            <pc:docMk/>
            <pc:sldMk cId="2038591538" sldId="278"/>
            <ac:spMk id="18" creationId="{E8AA3226-E57D-42B7-8822-E7EA40307EC2}"/>
          </ac:spMkLst>
        </pc:spChg>
        <pc:spChg chg="del">
          <ac:chgData name="He, Deyuan" userId="46dd2cf3-694c-40b0-9f18-93a7e67ecb34" providerId="ADAL" clId="{7FBB5D54-4AD0-41C2-987B-03EBFD6D10CC}" dt="2022-05-26T00:18:57.526" v="2192" actId="478"/>
          <ac:spMkLst>
            <pc:docMk/>
            <pc:sldMk cId="2038591538" sldId="278"/>
            <ac:spMk id="19" creationId="{DF0C5C17-B8B5-4F81-930A-BE3E08DFBCE7}"/>
          </ac:spMkLst>
        </pc:spChg>
      </pc:sldChg>
      <pc:sldChg chg="modSp add del mod">
        <pc:chgData name="He, Deyuan" userId="46dd2cf3-694c-40b0-9f18-93a7e67ecb34" providerId="ADAL" clId="{7FBB5D54-4AD0-41C2-987B-03EBFD6D10CC}" dt="2022-05-29T06:28:57.022" v="9237" actId="47"/>
        <pc:sldMkLst>
          <pc:docMk/>
          <pc:sldMk cId="3381750789" sldId="279"/>
        </pc:sldMkLst>
        <pc:spChg chg="mod">
          <ac:chgData name="He, Deyuan" userId="46dd2cf3-694c-40b0-9f18-93a7e67ecb34" providerId="ADAL" clId="{7FBB5D54-4AD0-41C2-987B-03EBFD6D10CC}" dt="2022-05-28T22:28:12.161" v="4879" actId="113"/>
          <ac:spMkLst>
            <pc:docMk/>
            <pc:sldMk cId="3381750789" sldId="279"/>
            <ac:spMk id="7" creationId="{492BFB3A-F883-4DA1-9E87-00E278AA4066}"/>
          </ac:spMkLst>
        </pc:spChg>
      </pc:sldChg>
      <pc:sldChg chg="addSp delSp modSp add mod modAnim">
        <pc:chgData name="He, Deyuan" userId="46dd2cf3-694c-40b0-9f18-93a7e67ecb34" providerId="ADAL" clId="{7FBB5D54-4AD0-41C2-987B-03EBFD6D10CC}" dt="2022-05-26T22:05:38.009" v="2807"/>
        <pc:sldMkLst>
          <pc:docMk/>
          <pc:sldMk cId="1300970734" sldId="280"/>
        </pc:sldMkLst>
        <pc:spChg chg="mod">
          <ac:chgData name="He, Deyuan" userId="46dd2cf3-694c-40b0-9f18-93a7e67ecb34" providerId="ADAL" clId="{7FBB5D54-4AD0-41C2-987B-03EBFD6D10CC}" dt="2022-05-26T21:42:32.061" v="2592" actId="20577"/>
          <ac:spMkLst>
            <pc:docMk/>
            <pc:sldMk cId="1300970734" sldId="280"/>
            <ac:spMk id="2" creationId="{A4067920-F1FC-4715-8B3E-41B5E4F113F9}"/>
          </ac:spMkLst>
        </pc:spChg>
        <pc:spChg chg="del">
          <ac:chgData name="He, Deyuan" userId="46dd2cf3-694c-40b0-9f18-93a7e67ecb34" providerId="ADAL" clId="{7FBB5D54-4AD0-41C2-987B-03EBFD6D10CC}" dt="2022-05-26T21:40:53.054" v="2575" actId="478"/>
          <ac:spMkLst>
            <pc:docMk/>
            <pc:sldMk cId="1300970734" sldId="280"/>
            <ac:spMk id="3" creationId="{08775408-FF73-45C1-8BBA-D1E42F230E0F}"/>
          </ac:spMkLst>
        </pc:spChg>
        <pc:spChg chg="add mod">
          <ac:chgData name="He, Deyuan" userId="46dd2cf3-694c-40b0-9f18-93a7e67ecb34" providerId="ADAL" clId="{7FBB5D54-4AD0-41C2-987B-03EBFD6D10CC}" dt="2022-05-26T21:55:40.386" v="2697" actId="1076"/>
          <ac:spMkLst>
            <pc:docMk/>
            <pc:sldMk cId="1300970734" sldId="280"/>
            <ac:spMk id="5" creationId="{DD5D1CF3-87EF-470F-8C12-3A428BFE05F4}"/>
          </ac:spMkLst>
        </pc:spChg>
        <pc:spChg chg="add mod">
          <ac:chgData name="He, Deyuan" userId="46dd2cf3-694c-40b0-9f18-93a7e67ecb34" providerId="ADAL" clId="{7FBB5D54-4AD0-41C2-987B-03EBFD6D10CC}" dt="2022-05-26T21:56:47.381" v="2708" actId="1076"/>
          <ac:spMkLst>
            <pc:docMk/>
            <pc:sldMk cId="1300970734" sldId="280"/>
            <ac:spMk id="6" creationId="{642382D1-6FF7-46B4-A517-F8755FB22050}"/>
          </ac:spMkLst>
        </pc:spChg>
        <pc:spChg chg="add mod">
          <ac:chgData name="He, Deyuan" userId="46dd2cf3-694c-40b0-9f18-93a7e67ecb34" providerId="ADAL" clId="{7FBB5D54-4AD0-41C2-987B-03EBFD6D10CC}" dt="2022-05-26T21:59:30.290" v="2723" actId="14100"/>
          <ac:spMkLst>
            <pc:docMk/>
            <pc:sldMk cId="1300970734" sldId="280"/>
            <ac:spMk id="7" creationId="{E88DECA8-F7F0-4275-BEAB-808E793EDA85}"/>
          </ac:spMkLst>
        </pc:spChg>
        <pc:spChg chg="add del mod">
          <ac:chgData name="He, Deyuan" userId="46dd2cf3-694c-40b0-9f18-93a7e67ecb34" providerId="ADAL" clId="{7FBB5D54-4AD0-41C2-987B-03EBFD6D10CC}" dt="2022-05-26T21:46:20.720" v="2662" actId="767"/>
          <ac:spMkLst>
            <pc:docMk/>
            <pc:sldMk cId="1300970734" sldId="280"/>
            <ac:spMk id="8" creationId="{E149EDC1-C1DE-4B33-824B-3CA0FD018D4D}"/>
          </ac:spMkLst>
        </pc:spChg>
        <pc:spChg chg="add mod">
          <ac:chgData name="He, Deyuan" userId="46dd2cf3-694c-40b0-9f18-93a7e67ecb34" providerId="ADAL" clId="{7FBB5D54-4AD0-41C2-987B-03EBFD6D10CC}" dt="2022-05-26T21:56:47.381" v="2708" actId="1076"/>
          <ac:spMkLst>
            <pc:docMk/>
            <pc:sldMk cId="1300970734" sldId="280"/>
            <ac:spMk id="9" creationId="{60B8F506-2AB0-4470-AC8A-97DA993F46A4}"/>
          </ac:spMkLst>
        </pc:spChg>
        <pc:spChg chg="add mod">
          <ac:chgData name="He, Deyuan" userId="46dd2cf3-694c-40b0-9f18-93a7e67ecb34" providerId="ADAL" clId="{7FBB5D54-4AD0-41C2-987B-03EBFD6D10CC}" dt="2022-05-26T22:02:30.676" v="2752" actId="1076"/>
          <ac:spMkLst>
            <pc:docMk/>
            <pc:sldMk cId="1300970734" sldId="280"/>
            <ac:spMk id="10" creationId="{B4CA60EC-1FEC-4E08-BF46-C02A932D9D2B}"/>
          </ac:spMkLst>
        </pc:spChg>
        <pc:spChg chg="add mod">
          <ac:chgData name="He, Deyuan" userId="46dd2cf3-694c-40b0-9f18-93a7e67ecb34" providerId="ADAL" clId="{7FBB5D54-4AD0-41C2-987B-03EBFD6D10CC}" dt="2022-05-26T22:02:53.726" v="2755" actId="1076"/>
          <ac:spMkLst>
            <pc:docMk/>
            <pc:sldMk cId="1300970734" sldId="280"/>
            <ac:spMk id="13" creationId="{126723C2-B989-4E9E-947E-84E28DE3A1ED}"/>
          </ac:spMkLst>
        </pc:spChg>
        <pc:spChg chg="add mod">
          <ac:chgData name="He, Deyuan" userId="46dd2cf3-694c-40b0-9f18-93a7e67ecb34" providerId="ADAL" clId="{7FBB5D54-4AD0-41C2-987B-03EBFD6D10CC}" dt="2022-05-26T22:02:38.596" v="2754" actId="1076"/>
          <ac:spMkLst>
            <pc:docMk/>
            <pc:sldMk cId="1300970734" sldId="280"/>
            <ac:spMk id="14" creationId="{ABE83A93-EB43-4155-BC36-345034A75CB1}"/>
          </ac:spMkLst>
        </pc:spChg>
        <pc:spChg chg="add mod">
          <ac:chgData name="He, Deyuan" userId="46dd2cf3-694c-40b0-9f18-93a7e67ecb34" providerId="ADAL" clId="{7FBB5D54-4AD0-41C2-987B-03EBFD6D10CC}" dt="2022-05-26T22:05:09.518" v="2804" actId="20577"/>
          <ac:spMkLst>
            <pc:docMk/>
            <pc:sldMk cId="1300970734" sldId="280"/>
            <ac:spMk id="15" creationId="{F3102A12-55CB-4EA9-8E25-4B9A302AD74A}"/>
          </ac:spMkLst>
        </pc:spChg>
        <pc:spChg chg="del">
          <ac:chgData name="He, Deyuan" userId="46dd2cf3-694c-40b0-9f18-93a7e67ecb34" providerId="ADAL" clId="{7FBB5D54-4AD0-41C2-987B-03EBFD6D10CC}" dt="2022-05-26T21:40:53.054" v="2575" actId="478"/>
          <ac:spMkLst>
            <pc:docMk/>
            <pc:sldMk cId="1300970734" sldId="280"/>
            <ac:spMk id="18" creationId="{E8AA3226-E57D-42B7-8822-E7EA40307EC2}"/>
          </ac:spMkLst>
        </pc:spChg>
        <pc:spChg chg="del">
          <ac:chgData name="He, Deyuan" userId="46dd2cf3-694c-40b0-9f18-93a7e67ecb34" providerId="ADAL" clId="{7FBB5D54-4AD0-41C2-987B-03EBFD6D10CC}" dt="2022-05-26T21:40:53.054" v="2575" actId="478"/>
          <ac:spMkLst>
            <pc:docMk/>
            <pc:sldMk cId="1300970734" sldId="280"/>
            <ac:spMk id="19" creationId="{DF0C5C17-B8B5-4F81-930A-BE3E08DFBCE7}"/>
          </ac:spMkLst>
        </pc:spChg>
      </pc:sldChg>
      <pc:sldChg chg="addSp delSp modSp add mod modAnim">
        <pc:chgData name="He, Deyuan" userId="46dd2cf3-694c-40b0-9f18-93a7e67ecb34" providerId="ADAL" clId="{7FBB5D54-4AD0-41C2-987B-03EBFD6D10CC}" dt="2022-05-26T22:58:36.677" v="3685" actId="1076"/>
        <pc:sldMkLst>
          <pc:docMk/>
          <pc:sldMk cId="1235764664" sldId="281"/>
        </pc:sldMkLst>
        <pc:spChg chg="mod">
          <ac:chgData name="He, Deyuan" userId="46dd2cf3-694c-40b0-9f18-93a7e67ecb34" providerId="ADAL" clId="{7FBB5D54-4AD0-41C2-987B-03EBFD6D10CC}" dt="2022-05-26T22:12:30.321" v="3002" actId="20577"/>
          <ac:spMkLst>
            <pc:docMk/>
            <pc:sldMk cId="1235764664" sldId="281"/>
            <ac:spMk id="2" creationId="{A4067920-F1FC-4715-8B3E-41B5E4F113F9}"/>
          </ac:spMkLst>
        </pc:spChg>
        <pc:spChg chg="del">
          <ac:chgData name="He, Deyuan" userId="46dd2cf3-694c-40b0-9f18-93a7e67ecb34" providerId="ADAL" clId="{7FBB5D54-4AD0-41C2-987B-03EBFD6D10CC}" dt="2022-05-26T22:12:37.923" v="3003" actId="478"/>
          <ac:spMkLst>
            <pc:docMk/>
            <pc:sldMk cId="1235764664" sldId="281"/>
            <ac:spMk id="3" creationId="{08775408-FF73-45C1-8BBA-D1E42F230E0F}"/>
          </ac:spMkLst>
        </pc:spChg>
        <pc:spChg chg="add mod">
          <ac:chgData name="He, Deyuan" userId="46dd2cf3-694c-40b0-9f18-93a7e67ecb34" providerId="ADAL" clId="{7FBB5D54-4AD0-41C2-987B-03EBFD6D10CC}" dt="2022-05-26T22:58:36.677" v="3685" actId="1076"/>
          <ac:spMkLst>
            <pc:docMk/>
            <pc:sldMk cId="1235764664" sldId="281"/>
            <ac:spMk id="5" creationId="{01E6C9D9-3518-4E04-8553-87963359EC79}"/>
          </ac:spMkLst>
        </pc:spChg>
        <pc:spChg chg="add del mod">
          <ac:chgData name="He, Deyuan" userId="46dd2cf3-694c-40b0-9f18-93a7e67ecb34" providerId="ADAL" clId="{7FBB5D54-4AD0-41C2-987B-03EBFD6D10CC}" dt="2022-05-26T22:16:48.643" v="3023" actId="478"/>
          <ac:spMkLst>
            <pc:docMk/>
            <pc:sldMk cId="1235764664" sldId="281"/>
            <ac:spMk id="6" creationId="{B3BC2373-09F9-42F8-A444-1B2DB1AC3F35}"/>
          </ac:spMkLst>
        </pc:spChg>
        <pc:spChg chg="add mod">
          <ac:chgData name="He, Deyuan" userId="46dd2cf3-694c-40b0-9f18-93a7e67ecb34" providerId="ADAL" clId="{7FBB5D54-4AD0-41C2-987B-03EBFD6D10CC}" dt="2022-05-26T22:21:11.817" v="3050" actId="1076"/>
          <ac:spMkLst>
            <pc:docMk/>
            <pc:sldMk cId="1235764664" sldId="281"/>
            <ac:spMk id="7" creationId="{FAE27B67-FD5A-4F8A-953D-EFF4B23DAB31}"/>
          </ac:spMkLst>
        </pc:spChg>
        <pc:spChg chg="add mod">
          <ac:chgData name="He, Deyuan" userId="46dd2cf3-694c-40b0-9f18-93a7e67ecb34" providerId="ADAL" clId="{7FBB5D54-4AD0-41C2-987B-03EBFD6D10CC}" dt="2022-05-26T22:21:11.817" v="3050" actId="1076"/>
          <ac:spMkLst>
            <pc:docMk/>
            <pc:sldMk cId="1235764664" sldId="281"/>
            <ac:spMk id="8" creationId="{1E693A17-C7C8-4A33-BC1F-5A0622771675}"/>
          </ac:spMkLst>
        </pc:spChg>
        <pc:spChg chg="add mod ord">
          <ac:chgData name="He, Deyuan" userId="46dd2cf3-694c-40b0-9f18-93a7e67ecb34" providerId="ADAL" clId="{7FBB5D54-4AD0-41C2-987B-03EBFD6D10CC}" dt="2022-05-26T22:22:38.343" v="3068" actId="207"/>
          <ac:spMkLst>
            <pc:docMk/>
            <pc:sldMk cId="1235764664" sldId="281"/>
            <ac:spMk id="9" creationId="{1D594FBF-A48B-4BD5-9066-F7178E5E9207}"/>
          </ac:spMkLst>
        </pc:spChg>
        <pc:spChg chg="add del mod">
          <ac:chgData name="He, Deyuan" userId="46dd2cf3-694c-40b0-9f18-93a7e67ecb34" providerId="ADAL" clId="{7FBB5D54-4AD0-41C2-987B-03EBFD6D10CC}" dt="2022-05-26T22:21:55.768" v="3059"/>
          <ac:spMkLst>
            <pc:docMk/>
            <pc:sldMk cId="1235764664" sldId="281"/>
            <ac:spMk id="13" creationId="{AF787AE5-8901-4741-A838-2C0E8979ABAE}"/>
          </ac:spMkLst>
        </pc:spChg>
        <pc:spChg chg="add mod ord">
          <ac:chgData name="He, Deyuan" userId="46dd2cf3-694c-40b0-9f18-93a7e67ecb34" providerId="ADAL" clId="{7FBB5D54-4AD0-41C2-987B-03EBFD6D10CC}" dt="2022-05-26T22:24:31.697" v="3083" actId="167"/>
          <ac:spMkLst>
            <pc:docMk/>
            <pc:sldMk cId="1235764664" sldId="281"/>
            <ac:spMk id="14" creationId="{9F0191F0-C0AE-41A0-8512-D2B6EE7B6F2F}"/>
          </ac:spMkLst>
        </pc:spChg>
        <pc:spChg chg="add mod ord">
          <ac:chgData name="He, Deyuan" userId="46dd2cf3-694c-40b0-9f18-93a7e67ecb34" providerId="ADAL" clId="{7FBB5D54-4AD0-41C2-987B-03EBFD6D10CC}" dt="2022-05-26T22:24:34.394" v="3084" actId="167"/>
          <ac:spMkLst>
            <pc:docMk/>
            <pc:sldMk cId="1235764664" sldId="281"/>
            <ac:spMk id="15" creationId="{28E968F2-A679-4D95-9ED9-AE0557BF3EFF}"/>
          </ac:spMkLst>
        </pc:spChg>
        <pc:spChg chg="del">
          <ac:chgData name="He, Deyuan" userId="46dd2cf3-694c-40b0-9f18-93a7e67ecb34" providerId="ADAL" clId="{7FBB5D54-4AD0-41C2-987B-03EBFD6D10CC}" dt="2022-05-26T22:12:37.923" v="3003" actId="478"/>
          <ac:spMkLst>
            <pc:docMk/>
            <pc:sldMk cId="1235764664" sldId="281"/>
            <ac:spMk id="18" creationId="{E8AA3226-E57D-42B7-8822-E7EA40307EC2}"/>
          </ac:spMkLst>
        </pc:spChg>
        <pc:spChg chg="del">
          <ac:chgData name="He, Deyuan" userId="46dd2cf3-694c-40b0-9f18-93a7e67ecb34" providerId="ADAL" clId="{7FBB5D54-4AD0-41C2-987B-03EBFD6D10CC}" dt="2022-05-26T22:12:37.923" v="3003" actId="478"/>
          <ac:spMkLst>
            <pc:docMk/>
            <pc:sldMk cId="1235764664" sldId="281"/>
            <ac:spMk id="19" creationId="{DF0C5C17-B8B5-4F81-930A-BE3E08DFBCE7}"/>
          </ac:spMkLst>
        </pc:spChg>
        <pc:picChg chg="add mod">
          <ac:chgData name="He, Deyuan" userId="46dd2cf3-694c-40b0-9f18-93a7e67ecb34" providerId="ADAL" clId="{7FBB5D54-4AD0-41C2-987B-03EBFD6D10CC}" dt="2022-05-26T22:21:14.266" v="3051" actId="1076"/>
          <ac:picMkLst>
            <pc:docMk/>
            <pc:sldMk cId="1235764664" sldId="281"/>
            <ac:picMk id="11" creationId="{28ADBD9A-DD4C-40E1-9316-D27621A0BA45}"/>
          </ac:picMkLst>
        </pc:picChg>
      </pc:sldChg>
      <pc:sldChg chg="addSp delSp modSp add mod delAnim modAnim">
        <pc:chgData name="He, Deyuan" userId="46dd2cf3-694c-40b0-9f18-93a7e67ecb34" providerId="ADAL" clId="{7FBB5D54-4AD0-41C2-987B-03EBFD6D10CC}" dt="2022-05-27T19:38:23.673" v="3876" actId="1076"/>
        <pc:sldMkLst>
          <pc:docMk/>
          <pc:sldMk cId="1704482635" sldId="282"/>
        </pc:sldMkLst>
        <pc:spChg chg="add mod">
          <ac:chgData name="He, Deyuan" userId="46dd2cf3-694c-40b0-9f18-93a7e67ecb34" providerId="ADAL" clId="{7FBB5D54-4AD0-41C2-987B-03EBFD6D10CC}" dt="2022-05-26T22:26:55.380" v="3118" actId="1076"/>
          <ac:spMkLst>
            <pc:docMk/>
            <pc:sldMk cId="1704482635" sldId="282"/>
            <ac:spMk id="3" creationId="{413826D9-7025-45B2-8ED5-D9A1F3B8CE75}"/>
          </ac:spMkLst>
        </pc:spChg>
        <pc:spChg chg="mod">
          <ac:chgData name="He, Deyuan" userId="46dd2cf3-694c-40b0-9f18-93a7e67ecb34" providerId="ADAL" clId="{7FBB5D54-4AD0-41C2-987B-03EBFD6D10CC}" dt="2022-05-27T19:38:23.673" v="3876" actId="1076"/>
          <ac:spMkLst>
            <pc:docMk/>
            <pc:sldMk cId="1704482635" sldId="282"/>
            <ac:spMk id="5" creationId="{01E6C9D9-3518-4E04-8553-87963359EC79}"/>
          </ac:spMkLst>
        </pc:spChg>
        <pc:spChg chg="add mod">
          <ac:chgData name="He, Deyuan" userId="46dd2cf3-694c-40b0-9f18-93a7e67ecb34" providerId="ADAL" clId="{7FBB5D54-4AD0-41C2-987B-03EBFD6D10CC}" dt="2022-05-26T22:34:55.566" v="3123" actId="1076"/>
          <ac:spMkLst>
            <pc:docMk/>
            <pc:sldMk cId="1704482635" sldId="282"/>
            <ac:spMk id="6" creationId="{FDA00BF0-330E-4977-BE8A-E27DAF264E5F}"/>
          </ac:spMkLst>
        </pc:spChg>
        <pc:spChg chg="del">
          <ac:chgData name="He, Deyuan" userId="46dd2cf3-694c-40b0-9f18-93a7e67ecb34" providerId="ADAL" clId="{7FBB5D54-4AD0-41C2-987B-03EBFD6D10CC}" dt="2022-05-26T22:24:58.335" v="3088" actId="478"/>
          <ac:spMkLst>
            <pc:docMk/>
            <pc:sldMk cId="1704482635" sldId="282"/>
            <ac:spMk id="7" creationId="{FAE27B67-FD5A-4F8A-953D-EFF4B23DAB31}"/>
          </ac:spMkLst>
        </pc:spChg>
        <pc:spChg chg="del">
          <ac:chgData name="He, Deyuan" userId="46dd2cf3-694c-40b0-9f18-93a7e67ecb34" providerId="ADAL" clId="{7FBB5D54-4AD0-41C2-987B-03EBFD6D10CC}" dt="2022-05-26T22:24:58.335" v="3088" actId="478"/>
          <ac:spMkLst>
            <pc:docMk/>
            <pc:sldMk cId="1704482635" sldId="282"/>
            <ac:spMk id="8" creationId="{1E693A17-C7C8-4A33-BC1F-5A0622771675}"/>
          </ac:spMkLst>
        </pc:spChg>
        <pc:spChg chg="del">
          <ac:chgData name="He, Deyuan" userId="46dd2cf3-694c-40b0-9f18-93a7e67ecb34" providerId="ADAL" clId="{7FBB5D54-4AD0-41C2-987B-03EBFD6D10CC}" dt="2022-05-26T22:24:58.335" v="3088" actId="478"/>
          <ac:spMkLst>
            <pc:docMk/>
            <pc:sldMk cId="1704482635" sldId="282"/>
            <ac:spMk id="9" creationId="{1D594FBF-A48B-4BD5-9066-F7178E5E9207}"/>
          </ac:spMkLst>
        </pc:spChg>
        <pc:spChg chg="del">
          <ac:chgData name="He, Deyuan" userId="46dd2cf3-694c-40b0-9f18-93a7e67ecb34" providerId="ADAL" clId="{7FBB5D54-4AD0-41C2-987B-03EBFD6D10CC}" dt="2022-05-26T22:24:58.335" v="3088" actId="478"/>
          <ac:spMkLst>
            <pc:docMk/>
            <pc:sldMk cId="1704482635" sldId="282"/>
            <ac:spMk id="14" creationId="{9F0191F0-C0AE-41A0-8512-D2B6EE7B6F2F}"/>
          </ac:spMkLst>
        </pc:spChg>
        <pc:spChg chg="del">
          <ac:chgData name="He, Deyuan" userId="46dd2cf3-694c-40b0-9f18-93a7e67ecb34" providerId="ADAL" clId="{7FBB5D54-4AD0-41C2-987B-03EBFD6D10CC}" dt="2022-05-26T22:24:58.335" v="3088" actId="478"/>
          <ac:spMkLst>
            <pc:docMk/>
            <pc:sldMk cId="1704482635" sldId="282"/>
            <ac:spMk id="15" creationId="{28E968F2-A679-4D95-9ED9-AE0557BF3EFF}"/>
          </ac:spMkLst>
        </pc:spChg>
        <pc:spChg chg="add mod ord">
          <ac:chgData name="He, Deyuan" userId="46dd2cf3-694c-40b0-9f18-93a7e67ecb34" providerId="ADAL" clId="{7FBB5D54-4AD0-41C2-987B-03EBFD6D10CC}" dt="2022-05-26T23:01:13.043" v="3695" actId="167"/>
          <ac:spMkLst>
            <pc:docMk/>
            <pc:sldMk cId="1704482635" sldId="282"/>
            <ac:spMk id="16" creationId="{0C9326C8-B944-4532-91E7-2AB5BDFD25D2}"/>
          </ac:spMkLst>
        </pc:spChg>
        <pc:picChg chg="mod">
          <ac:chgData name="He, Deyuan" userId="46dd2cf3-694c-40b0-9f18-93a7e67ecb34" providerId="ADAL" clId="{7FBB5D54-4AD0-41C2-987B-03EBFD6D10CC}" dt="2022-05-27T19:38:23.673" v="3876" actId="1076"/>
          <ac:picMkLst>
            <pc:docMk/>
            <pc:sldMk cId="1704482635" sldId="282"/>
            <ac:picMk id="11" creationId="{28ADBD9A-DD4C-40E1-9316-D27621A0BA45}"/>
          </ac:picMkLst>
        </pc:picChg>
        <pc:picChg chg="add mod">
          <ac:chgData name="He, Deyuan" userId="46dd2cf3-694c-40b0-9f18-93a7e67ecb34" providerId="ADAL" clId="{7FBB5D54-4AD0-41C2-987B-03EBFD6D10CC}" dt="2022-05-26T22:26:55.380" v="3118" actId="1076"/>
          <ac:picMkLst>
            <pc:docMk/>
            <pc:sldMk cId="1704482635" sldId="282"/>
            <ac:picMk id="12" creationId="{33B4FFE5-3E27-41FB-B9A6-ABFB96CF8365}"/>
          </ac:picMkLst>
        </pc:picChg>
      </pc:sldChg>
      <pc:sldChg chg="addSp delSp modSp add mod">
        <pc:chgData name="He, Deyuan" userId="46dd2cf3-694c-40b0-9f18-93a7e67ecb34" providerId="ADAL" clId="{7FBB5D54-4AD0-41C2-987B-03EBFD6D10CC}" dt="2022-05-31T23:27:28.897" v="12280" actId="14100"/>
        <pc:sldMkLst>
          <pc:docMk/>
          <pc:sldMk cId="427622018" sldId="283"/>
        </pc:sldMkLst>
        <pc:spChg chg="mod">
          <ac:chgData name="He, Deyuan" userId="46dd2cf3-694c-40b0-9f18-93a7e67ecb34" providerId="ADAL" clId="{7FBB5D54-4AD0-41C2-987B-03EBFD6D10CC}" dt="2022-05-26T22:35:18.034" v="3139" actId="20577"/>
          <ac:spMkLst>
            <pc:docMk/>
            <pc:sldMk cId="427622018" sldId="283"/>
            <ac:spMk id="2" creationId="{A4067920-F1FC-4715-8B3E-41B5E4F113F9}"/>
          </ac:spMkLst>
        </pc:spChg>
        <pc:spChg chg="del">
          <ac:chgData name="He, Deyuan" userId="46dd2cf3-694c-40b0-9f18-93a7e67ecb34" providerId="ADAL" clId="{7FBB5D54-4AD0-41C2-987B-03EBFD6D10CC}" dt="2022-05-26T22:35:21.936" v="3140" actId="478"/>
          <ac:spMkLst>
            <pc:docMk/>
            <pc:sldMk cId="427622018" sldId="283"/>
            <ac:spMk id="3" creationId="{413826D9-7025-45B2-8ED5-D9A1F3B8CE75}"/>
          </ac:spMkLst>
        </pc:spChg>
        <pc:spChg chg="del">
          <ac:chgData name="He, Deyuan" userId="46dd2cf3-694c-40b0-9f18-93a7e67ecb34" providerId="ADAL" clId="{7FBB5D54-4AD0-41C2-987B-03EBFD6D10CC}" dt="2022-05-26T22:35:21.936" v="3140" actId="478"/>
          <ac:spMkLst>
            <pc:docMk/>
            <pc:sldMk cId="427622018" sldId="283"/>
            <ac:spMk id="5" creationId="{01E6C9D9-3518-4E04-8553-87963359EC79}"/>
          </ac:spMkLst>
        </pc:spChg>
        <pc:spChg chg="del">
          <ac:chgData name="He, Deyuan" userId="46dd2cf3-694c-40b0-9f18-93a7e67ecb34" providerId="ADAL" clId="{7FBB5D54-4AD0-41C2-987B-03EBFD6D10CC}" dt="2022-05-26T22:35:21.936" v="3140" actId="478"/>
          <ac:spMkLst>
            <pc:docMk/>
            <pc:sldMk cId="427622018" sldId="283"/>
            <ac:spMk id="6" creationId="{FDA00BF0-330E-4977-BE8A-E27DAF264E5F}"/>
          </ac:spMkLst>
        </pc:spChg>
        <pc:spChg chg="add mod">
          <ac:chgData name="He, Deyuan" userId="46dd2cf3-694c-40b0-9f18-93a7e67ecb34" providerId="ADAL" clId="{7FBB5D54-4AD0-41C2-987B-03EBFD6D10CC}" dt="2022-05-31T23:27:28.897" v="12280" actId="14100"/>
          <ac:spMkLst>
            <pc:docMk/>
            <pc:sldMk cId="427622018" sldId="283"/>
            <ac:spMk id="7" creationId="{9B357EC8-C860-4A59-8EA3-1CDE4B43CF10}"/>
          </ac:spMkLst>
        </pc:spChg>
        <pc:spChg chg="add mod">
          <ac:chgData name="He, Deyuan" userId="46dd2cf3-694c-40b0-9f18-93a7e67ecb34" providerId="ADAL" clId="{7FBB5D54-4AD0-41C2-987B-03EBFD6D10CC}" dt="2022-05-26T22:48:16.136" v="3472" actId="1076"/>
          <ac:spMkLst>
            <pc:docMk/>
            <pc:sldMk cId="427622018" sldId="283"/>
            <ac:spMk id="8" creationId="{A38FB8AA-F74E-4F73-BF6C-DEB762859DFF}"/>
          </ac:spMkLst>
        </pc:spChg>
        <pc:spChg chg="add mod">
          <ac:chgData name="He, Deyuan" userId="46dd2cf3-694c-40b0-9f18-93a7e67ecb34" providerId="ADAL" clId="{7FBB5D54-4AD0-41C2-987B-03EBFD6D10CC}" dt="2022-05-26T22:48:16.136" v="3472" actId="1076"/>
          <ac:spMkLst>
            <pc:docMk/>
            <pc:sldMk cId="427622018" sldId="283"/>
            <ac:spMk id="9" creationId="{9E91DFD3-434B-47A1-9BFB-5A02880E9801}"/>
          </ac:spMkLst>
        </pc:spChg>
        <pc:spChg chg="add mod">
          <ac:chgData name="He, Deyuan" userId="46dd2cf3-694c-40b0-9f18-93a7e67ecb34" providerId="ADAL" clId="{7FBB5D54-4AD0-41C2-987B-03EBFD6D10CC}" dt="2022-05-26T22:48:16.136" v="3472" actId="1076"/>
          <ac:spMkLst>
            <pc:docMk/>
            <pc:sldMk cId="427622018" sldId="283"/>
            <ac:spMk id="10" creationId="{0A68F4FE-262D-47EF-BCD5-6328BCB2ACE6}"/>
          </ac:spMkLst>
        </pc:spChg>
        <pc:spChg chg="add mod">
          <ac:chgData name="He, Deyuan" userId="46dd2cf3-694c-40b0-9f18-93a7e67ecb34" providerId="ADAL" clId="{7FBB5D54-4AD0-41C2-987B-03EBFD6D10CC}" dt="2022-05-26T23:01:44.072" v="3714" actId="1076"/>
          <ac:spMkLst>
            <pc:docMk/>
            <pc:sldMk cId="427622018" sldId="283"/>
            <ac:spMk id="13" creationId="{760F4C27-B6EE-4757-A5CA-0091A2AB5558}"/>
          </ac:spMkLst>
        </pc:spChg>
        <pc:spChg chg="add mod">
          <ac:chgData name="He, Deyuan" userId="46dd2cf3-694c-40b0-9f18-93a7e67ecb34" providerId="ADAL" clId="{7FBB5D54-4AD0-41C2-987B-03EBFD6D10CC}" dt="2022-05-26T22:48:16.136" v="3472" actId="1076"/>
          <ac:spMkLst>
            <pc:docMk/>
            <pc:sldMk cId="427622018" sldId="283"/>
            <ac:spMk id="14" creationId="{0ABF477B-BF2A-4E42-BA09-05F1B5806989}"/>
          </ac:spMkLst>
        </pc:spChg>
        <pc:spChg chg="add mod">
          <ac:chgData name="He, Deyuan" userId="46dd2cf3-694c-40b0-9f18-93a7e67ecb34" providerId="ADAL" clId="{7FBB5D54-4AD0-41C2-987B-03EBFD6D10CC}" dt="2022-05-29T07:45:31.856" v="10953" actId="20577"/>
          <ac:spMkLst>
            <pc:docMk/>
            <pc:sldMk cId="427622018" sldId="283"/>
            <ac:spMk id="15" creationId="{5D52BEE4-8145-45C0-8B67-CE3EEA308C81}"/>
          </ac:spMkLst>
        </pc:spChg>
        <pc:picChg chg="del">
          <ac:chgData name="He, Deyuan" userId="46dd2cf3-694c-40b0-9f18-93a7e67ecb34" providerId="ADAL" clId="{7FBB5D54-4AD0-41C2-987B-03EBFD6D10CC}" dt="2022-05-26T22:35:23.377" v="3141" actId="478"/>
          <ac:picMkLst>
            <pc:docMk/>
            <pc:sldMk cId="427622018" sldId="283"/>
            <ac:picMk id="11" creationId="{28ADBD9A-DD4C-40E1-9316-D27621A0BA45}"/>
          </ac:picMkLst>
        </pc:picChg>
        <pc:picChg chg="del">
          <ac:chgData name="He, Deyuan" userId="46dd2cf3-694c-40b0-9f18-93a7e67ecb34" providerId="ADAL" clId="{7FBB5D54-4AD0-41C2-987B-03EBFD6D10CC}" dt="2022-05-26T22:35:21.936" v="3140" actId="478"/>
          <ac:picMkLst>
            <pc:docMk/>
            <pc:sldMk cId="427622018" sldId="283"/>
            <ac:picMk id="12" creationId="{33B4FFE5-3E27-41FB-B9A6-ABFB96CF8365}"/>
          </ac:picMkLst>
        </pc:picChg>
      </pc:sldChg>
      <pc:sldChg chg="addSp delSp modSp add mod">
        <pc:chgData name="He, Deyuan" userId="46dd2cf3-694c-40b0-9f18-93a7e67ecb34" providerId="ADAL" clId="{7FBB5D54-4AD0-41C2-987B-03EBFD6D10CC}" dt="2022-05-26T23:30:07.430" v="3855" actId="1076"/>
        <pc:sldMkLst>
          <pc:docMk/>
          <pc:sldMk cId="825839676" sldId="284"/>
        </pc:sldMkLst>
        <pc:spChg chg="add mod">
          <ac:chgData name="He, Deyuan" userId="46dd2cf3-694c-40b0-9f18-93a7e67ecb34" providerId="ADAL" clId="{7FBB5D54-4AD0-41C2-987B-03EBFD6D10CC}" dt="2022-05-26T23:30:07.430" v="3855" actId="1076"/>
          <ac:spMkLst>
            <pc:docMk/>
            <pc:sldMk cId="825839676" sldId="284"/>
            <ac:spMk id="3" creationId="{D9CD7AF9-2FF3-42F5-A1B9-1D2054183366}"/>
          </ac:spMkLst>
        </pc:spChg>
        <pc:spChg chg="add del mod">
          <ac:chgData name="He, Deyuan" userId="46dd2cf3-694c-40b0-9f18-93a7e67ecb34" providerId="ADAL" clId="{7FBB5D54-4AD0-41C2-987B-03EBFD6D10CC}" dt="2022-05-26T23:29:54.359" v="3854" actId="21"/>
          <ac:spMkLst>
            <pc:docMk/>
            <pc:sldMk cId="825839676" sldId="284"/>
            <ac:spMk id="5" creationId="{D99A91ED-A0EA-4134-ACA3-83E9E74D14B9}"/>
          </ac:spMkLst>
        </pc:spChg>
        <pc:spChg chg="del">
          <ac:chgData name="He, Deyuan" userId="46dd2cf3-694c-40b0-9f18-93a7e67ecb34" providerId="ADAL" clId="{7FBB5D54-4AD0-41C2-987B-03EBFD6D10CC}" dt="2022-05-26T23:02:34.549" v="3718" actId="478"/>
          <ac:spMkLst>
            <pc:docMk/>
            <pc:sldMk cId="825839676" sldId="284"/>
            <ac:spMk id="7" creationId="{9B357EC8-C860-4A59-8EA3-1CDE4B43CF10}"/>
          </ac:spMkLst>
        </pc:spChg>
        <pc:spChg chg="mod">
          <ac:chgData name="He, Deyuan" userId="46dd2cf3-694c-40b0-9f18-93a7e67ecb34" providerId="ADAL" clId="{7FBB5D54-4AD0-41C2-987B-03EBFD6D10CC}" dt="2022-05-26T23:29:14.189" v="3851" actId="1076"/>
          <ac:spMkLst>
            <pc:docMk/>
            <pc:sldMk cId="825839676" sldId="284"/>
            <ac:spMk id="8" creationId="{A38FB8AA-F74E-4F73-BF6C-DEB762859DFF}"/>
          </ac:spMkLst>
        </pc:spChg>
        <pc:spChg chg="del">
          <ac:chgData name="He, Deyuan" userId="46dd2cf3-694c-40b0-9f18-93a7e67ecb34" providerId="ADAL" clId="{7FBB5D54-4AD0-41C2-987B-03EBFD6D10CC}" dt="2022-05-26T23:02:29.697" v="3717" actId="478"/>
          <ac:spMkLst>
            <pc:docMk/>
            <pc:sldMk cId="825839676" sldId="284"/>
            <ac:spMk id="13" creationId="{760F4C27-B6EE-4757-A5CA-0091A2AB5558}"/>
          </ac:spMkLst>
        </pc:spChg>
        <pc:spChg chg="del">
          <ac:chgData name="He, Deyuan" userId="46dd2cf3-694c-40b0-9f18-93a7e67ecb34" providerId="ADAL" clId="{7FBB5D54-4AD0-41C2-987B-03EBFD6D10CC}" dt="2022-05-26T23:02:29.697" v="3717" actId="478"/>
          <ac:spMkLst>
            <pc:docMk/>
            <pc:sldMk cId="825839676" sldId="284"/>
            <ac:spMk id="14" creationId="{0ABF477B-BF2A-4E42-BA09-05F1B5806989}"/>
          </ac:spMkLst>
        </pc:spChg>
        <pc:spChg chg="del">
          <ac:chgData name="He, Deyuan" userId="46dd2cf3-694c-40b0-9f18-93a7e67ecb34" providerId="ADAL" clId="{7FBB5D54-4AD0-41C2-987B-03EBFD6D10CC}" dt="2022-05-26T23:02:29.697" v="3717" actId="478"/>
          <ac:spMkLst>
            <pc:docMk/>
            <pc:sldMk cId="825839676" sldId="284"/>
            <ac:spMk id="15" creationId="{5D52BEE4-8145-45C0-8B67-CE3EEA308C81}"/>
          </ac:spMkLst>
        </pc:spChg>
      </pc:sldChg>
      <pc:sldChg chg="addSp delSp modSp new mod addAnim delAnim modAnim">
        <pc:chgData name="He, Deyuan" userId="46dd2cf3-694c-40b0-9f18-93a7e67ecb34" providerId="ADAL" clId="{7FBB5D54-4AD0-41C2-987B-03EBFD6D10CC}" dt="2022-05-31T00:18:06.603" v="11065" actId="20577"/>
        <pc:sldMkLst>
          <pc:docMk/>
          <pc:sldMk cId="167684582" sldId="285"/>
        </pc:sldMkLst>
        <pc:spChg chg="mod">
          <ac:chgData name="He, Deyuan" userId="46dd2cf3-694c-40b0-9f18-93a7e67ecb34" providerId="ADAL" clId="{7FBB5D54-4AD0-41C2-987B-03EBFD6D10CC}" dt="2022-05-26T23:31:12.765" v="3867"/>
          <ac:spMkLst>
            <pc:docMk/>
            <pc:sldMk cId="167684582" sldId="285"/>
            <ac:spMk id="2" creationId="{B9DB87FA-D713-4397-9EE4-9984636BE2C1}"/>
          </ac:spMkLst>
        </pc:spChg>
        <pc:spChg chg="del">
          <ac:chgData name="He, Deyuan" userId="46dd2cf3-694c-40b0-9f18-93a7e67ecb34" providerId="ADAL" clId="{7FBB5D54-4AD0-41C2-987B-03EBFD6D10CC}" dt="2022-05-26T23:30:17.983" v="3857" actId="478"/>
          <ac:spMkLst>
            <pc:docMk/>
            <pc:sldMk cId="167684582" sldId="285"/>
            <ac:spMk id="3" creationId="{1CDD6B24-B8CF-46D1-A5DA-567728FA1225}"/>
          </ac:spMkLst>
        </pc:spChg>
        <pc:spChg chg="add del mod">
          <ac:chgData name="He, Deyuan" userId="46dd2cf3-694c-40b0-9f18-93a7e67ecb34" providerId="ADAL" clId="{7FBB5D54-4AD0-41C2-987B-03EBFD6D10CC}" dt="2022-05-28T00:25:48.803" v="4070"/>
          <ac:spMkLst>
            <pc:docMk/>
            <pc:sldMk cId="167684582" sldId="285"/>
            <ac:spMk id="5" creationId="{E83169E4-FBE2-4FEB-8DBC-FD96BCDD2839}"/>
          </ac:spMkLst>
        </pc:spChg>
        <pc:spChg chg="add del mod ord">
          <ac:chgData name="He, Deyuan" userId="46dd2cf3-694c-40b0-9f18-93a7e67ecb34" providerId="ADAL" clId="{7FBB5D54-4AD0-41C2-987B-03EBFD6D10CC}" dt="2022-05-27T22:29:31.823" v="3882" actId="478"/>
          <ac:spMkLst>
            <pc:docMk/>
            <pc:sldMk cId="167684582" sldId="285"/>
            <ac:spMk id="6" creationId="{9AC9941E-3E1E-4F70-9C56-6165DAF93D68}"/>
          </ac:spMkLst>
        </pc:spChg>
        <pc:spChg chg="add del mod">
          <ac:chgData name="He, Deyuan" userId="46dd2cf3-694c-40b0-9f18-93a7e67ecb34" providerId="ADAL" clId="{7FBB5D54-4AD0-41C2-987B-03EBFD6D10CC}" dt="2022-05-28T00:24:52.281" v="4039" actId="478"/>
          <ac:spMkLst>
            <pc:docMk/>
            <pc:sldMk cId="167684582" sldId="285"/>
            <ac:spMk id="7" creationId="{C7E2CC09-8C7B-49D5-B7EF-AECE4FCEAF20}"/>
          </ac:spMkLst>
        </pc:spChg>
        <pc:spChg chg="add mod">
          <ac:chgData name="He, Deyuan" userId="46dd2cf3-694c-40b0-9f18-93a7e67ecb34" providerId="ADAL" clId="{7FBB5D54-4AD0-41C2-987B-03EBFD6D10CC}" dt="2022-05-31T00:18:06.603" v="11065" actId="20577"/>
          <ac:spMkLst>
            <pc:docMk/>
            <pc:sldMk cId="167684582" sldId="285"/>
            <ac:spMk id="8" creationId="{D827B8E5-845C-4349-864B-0655A93D5614}"/>
          </ac:spMkLst>
        </pc:spChg>
        <pc:spChg chg="add del mod">
          <ac:chgData name="He, Deyuan" userId="46dd2cf3-694c-40b0-9f18-93a7e67ecb34" providerId="ADAL" clId="{7FBB5D54-4AD0-41C2-987B-03EBFD6D10CC}" dt="2022-05-28T00:32:49.229" v="4141"/>
          <ac:spMkLst>
            <pc:docMk/>
            <pc:sldMk cId="167684582" sldId="285"/>
            <ac:spMk id="9" creationId="{190E046F-68AB-4E62-93B3-4FA3E264121C}"/>
          </ac:spMkLst>
        </pc:spChg>
      </pc:sldChg>
      <pc:sldChg chg="add del">
        <pc:chgData name="He, Deyuan" userId="46dd2cf3-694c-40b0-9f18-93a7e67ecb34" providerId="ADAL" clId="{7FBB5D54-4AD0-41C2-987B-03EBFD6D10CC}" dt="2022-05-27T22:28:06.463" v="3877" actId="47"/>
        <pc:sldMkLst>
          <pc:docMk/>
          <pc:sldMk cId="1988947404" sldId="286"/>
        </pc:sldMkLst>
      </pc:sldChg>
      <pc:sldChg chg="addSp delSp modSp add mod delAnim">
        <pc:chgData name="He, Deyuan" userId="46dd2cf3-694c-40b0-9f18-93a7e67ecb34" providerId="ADAL" clId="{7FBB5D54-4AD0-41C2-987B-03EBFD6D10CC}" dt="2022-05-28T00:40:59.927" v="4165" actId="20577"/>
        <pc:sldMkLst>
          <pc:docMk/>
          <pc:sldMk cId="3562136945" sldId="286"/>
        </pc:sldMkLst>
        <pc:spChg chg="del">
          <ac:chgData name="He, Deyuan" userId="46dd2cf3-694c-40b0-9f18-93a7e67ecb34" providerId="ADAL" clId="{7FBB5D54-4AD0-41C2-987B-03EBFD6D10CC}" dt="2022-05-27T23:02:04.218" v="3914" actId="478"/>
          <ac:spMkLst>
            <pc:docMk/>
            <pc:sldMk cId="3562136945" sldId="286"/>
            <ac:spMk id="5" creationId="{E83169E4-FBE2-4FEB-8DBC-FD96BCDD2839}"/>
          </ac:spMkLst>
        </pc:spChg>
        <pc:spChg chg="add del mod">
          <ac:chgData name="He, Deyuan" userId="46dd2cf3-694c-40b0-9f18-93a7e67ecb34" providerId="ADAL" clId="{7FBB5D54-4AD0-41C2-987B-03EBFD6D10CC}" dt="2022-05-27T23:02:18.546" v="3916"/>
          <ac:spMkLst>
            <pc:docMk/>
            <pc:sldMk cId="3562136945" sldId="286"/>
            <ac:spMk id="6" creationId="{05939B2A-AA4C-4FE1-96BF-F808427BB798}"/>
          </ac:spMkLst>
        </pc:spChg>
        <pc:spChg chg="add mod">
          <ac:chgData name="He, Deyuan" userId="46dd2cf3-694c-40b0-9f18-93a7e67ecb34" providerId="ADAL" clId="{7FBB5D54-4AD0-41C2-987B-03EBFD6D10CC}" dt="2022-05-27T23:02:45.688" v="3922" actId="1076"/>
          <ac:spMkLst>
            <pc:docMk/>
            <pc:sldMk cId="3562136945" sldId="286"/>
            <ac:spMk id="7" creationId="{2A0B1C97-A9D4-4D60-9998-1B928B9F0DBF}"/>
          </ac:spMkLst>
        </pc:spChg>
        <pc:spChg chg="add mod">
          <ac:chgData name="He, Deyuan" userId="46dd2cf3-694c-40b0-9f18-93a7e67ecb34" providerId="ADAL" clId="{7FBB5D54-4AD0-41C2-987B-03EBFD6D10CC}" dt="2022-05-27T23:02:45.688" v="3922" actId="1076"/>
          <ac:spMkLst>
            <pc:docMk/>
            <pc:sldMk cId="3562136945" sldId="286"/>
            <ac:spMk id="8" creationId="{2F8AFC50-2B6F-41A4-93D6-00C11DEB5A7E}"/>
          </ac:spMkLst>
        </pc:spChg>
        <pc:spChg chg="add mod">
          <ac:chgData name="He, Deyuan" userId="46dd2cf3-694c-40b0-9f18-93a7e67ecb34" providerId="ADAL" clId="{7FBB5D54-4AD0-41C2-987B-03EBFD6D10CC}" dt="2022-05-28T00:40:59.927" v="4165" actId="20577"/>
          <ac:spMkLst>
            <pc:docMk/>
            <pc:sldMk cId="3562136945" sldId="286"/>
            <ac:spMk id="9" creationId="{5FF22939-D79A-4983-A4B7-310E552C1CA6}"/>
          </ac:spMkLst>
        </pc:spChg>
        <pc:spChg chg="add mod">
          <ac:chgData name="He, Deyuan" userId="46dd2cf3-694c-40b0-9f18-93a7e67ecb34" providerId="ADAL" clId="{7FBB5D54-4AD0-41C2-987B-03EBFD6D10CC}" dt="2022-05-27T23:03:11.177" v="4016" actId="20577"/>
          <ac:spMkLst>
            <pc:docMk/>
            <pc:sldMk cId="3562136945" sldId="286"/>
            <ac:spMk id="10" creationId="{407D6602-BCF0-4BE6-802E-13694FA53428}"/>
          </ac:spMkLst>
        </pc:spChg>
      </pc:sldChg>
      <pc:sldChg chg="addSp delSp modSp add mod delAnim modAnim">
        <pc:chgData name="He, Deyuan" userId="46dd2cf3-694c-40b0-9f18-93a7e67ecb34" providerId="ADAL" clId="{7FBB5D54-4AD0-41C2-987B-03EBFD6D10CC}" dt="2022-06-01T07:53:57.141" v="14321" actId="20577"/>
        <pc:sldMkLst>
          <pc:docMk/>
          <pc:sldMk cId="1151886736" sldId="287"/>
        </pc:sldMkLst>
        <pc:spChg chg="del">
          <ac:chgData name="He, Deyuan" userId="46dd2cf3-694c-40b0-9f18-93a7e67ecb34" providerId="ADAL" clId="{7FBB5D54-4AD0-41C2-987B-03EBFD6D10CC}" dt="2022-05-28T00:41:18.465" v="4166" actId="478"/>
          <ac:spMkLst>
            <pc:docMk/>
            <pc:sldMk cId="1151886736" sldId="287"/>
            <ac:spMk id="5" creationId="{E83169E4-FBE2-4FEB-8DBC-FD96BCDD2839}"/>
          </ac:spMkLst>
        </pc:spChg>
        <pc:spChg chg="add mod">
          <ac:chgData name="He, Deyuan" userId="46dd2cf3-694c-40b0-9f18-93a7e67ecb34" providerId="ADAL" clId="{7FBB5D54-4AD0-41C2-987B-03EBFD6D10CC}" dt="2022-06-01T07:53:57.141" v="14321" actId="20577"/>
          <ac:spMkLst>
            <pc:docMk/>
            <pc:sldMk cId="1151886736" sldId="287"/>
            <ac:spMk id="6" creationId="{ADBDC76B-7560-4FBD-9247-258B885C93BA}"/>
          </ac:spMkLst>
        </pc:spChg>
      </pc:sldChg>
      <pc:sldChg chg="addSp delSp modSp new mod modAnim">
        <pc:chgData name="He, Deyuan" userId="46dd2cf3-694c-40b0-9f18-93a7e67ecb34" providerId="ADAL" clId="{7FBB5D54-4AD0-41C2-987B-03EBFD6D10CC}" dt="2022-05-31T07:09:47.850" v="11767"/>
        <pc:sldMkLst>
          <pc:docMk/>
          <pc:sldMk cId="3532173221" sldId="288"/>
        </pc:sldMkLst>
        <pc:spChg chg="mod">
          <ac:chgData name="He, Deyuan" userId="46dd2cf3-694c-40b0-9f18-93a7e67ecb34" providerId="ADAL" clId="{7FBB5D54-4AD0-41C2-987B-03EBFD6D10CC}" dt="2022-05-28T00:33:28.732" v="4153"/>
          <ac:spMkLst>
            <pc:docMk/>
            <pc:sldMk cId="3532173221" sldId="288"/>
            <ac:spMk id="2" creationId="{2FA42160-DD81-419C-9192-9B8AF9314B88}"/>
          </ac:spMkLst>
        </pc:spChg>
        <pc:spChg chg="del">
          <ac:chgData name="He, Deyuan" userId="46dd2cf3-694c-40b0-9f18-93a7e67ecb34" providerId="ADAL" clId="{7FBB5D54-4AD0-41C2-987B-03EBFD6D10CC}" dt="2022-05-28T00:32:53.032" v="4143" actId="478"/>
          <ac:spMkLst>
            <pc:docMk/>
            <pc:sldMk cId="3532173221" sldId="288"/>
            <ac:spMk id="3" creationId="{E1E71194-50D7-4F93-B033-BBD2D51CC310}"/>
          </ac:spMkLst>
        </pc:spChg>
        <pc:spChg chg="add mod">
          <ac:chgData name="He, Deyuan" userId="46dd2cf3-694c-40b0-9f18-93a7e67ecb34" providerId="ADAL" clId="{7FBB5D54-4AD0-41C2-987B-03EBFD6D10CC}" dt="2022-05-31T00:18:09.312" v="11066" actId="20577"/>
          <ac:spMkLst>
            <pc:docMk/>
            <pc:sldMk cId="3532173221" sldId="288"/>
            <ac:spMk id="5" creationId="{FBCE9685-23A5-46F8-979C-3D7F29CBF1D4}"/>
          </ac:spMkLst>
        </pc:spChg>
        <pc:spChg chg="add mod ord">
          <ac:chgData name="He, Deyuan" userId="46dd2cf3-694c-40b0-9f18-93a7e67ecb34" providerId="ADAL" clId="{7FBB5D54-4AD0-41C2-987B-03EBFD6D10CC}" dt="2022-05-31T07:09:45.565" v="11766" actId="14100"/>
          <ac:spMkLst>
            <pc:docMk/>
            <pc:sldMk cId="3532173221" sldId="288"/>
            <ac:spMk id="6" creationId="{7C674A33-1304-494B-836F-012797A5EA90}"/>
          </ac:spMkLst>
        </pc:spChg>
      </pc:sldChg>
      <pc:sldChg chg="addSp delSp modSp new mod delAnim modAnim">
        <pc:chgData name="He, Deyuan" userId="46dd2cf3-694c-40b0-9f18-93a7e67ecb34" providerId="ADAL" clId="{7FBB5D54-4AD0-41C2-987B-03EBFD6D10CC}" dt="2022-06-01T07:33:25.291" v="14229" actId="478"/>
        <pc:sldMkLst>
          <pc:docMk/>
          <pc:sldMk cId="1855644010" sldId="289"/>
        </pc:sldMkLst>
        <pc:spChg chg="mod">
          <ac:chgData name="He, Deyuan" userId="46dd2cf3-694c-40b0-9f18-93a7e67ecb34" providerId="ADAL" clId="{7FBB5D54-4AD0-41C2-987B-03EBFD6D10CC}" dt="2022-05-28T00:56:00.490" v="4236" actId="20577"/>
          <ac:spMkLst>
            <pc:docMk/>
            <pc:sldMk cId="1855644010" sldId="289"/>
            <ac:spMk id="2" creationId="{34BD34A1-9DCD-453D-BC89-00A1CEB0604F}"/>
          </ac:spMkLst>
        </pc:spChg>
        <pc:spChg chg="mod">
          <ac:chgData name="He, Deyuan" userId="46dd2cf3-694c-40b0-9f18-93a7e67ecb34" providerId="ADAL" clId="{7FBB5D54-4AD0-41C2-987B-03EBFD6D10CC}" dt="2022-05-28T01:01:27.403" v="4363" actId="14100"/>
          <ac:spMkLst>
            <pc:docMk/>
            <pc:sldMk cId="1855644010" sldId="289"/>
            <ac:spMk id="3" creationId="{52BC2376-61A0-4B95-8327-EF88ABB85F4F}"/>
          </ac:spMkLst>
        </pc:spChg>
        <pc:spChg chg="add mod">
          <ac:chgData name="He, Deyuan" userId="46dd2cf3-694c-40b0-9f18-93a7e67ecb34" providerId="ADAL" clId="{7FBB5D54-4AD0-41C2-987B-03EBFD6D10CC}" dt="2022-05-28T00:57:51.218" v="4293" actId="1076"/>
          <ac:spMkLst>
            <pc:docMk/>
            <pc:sldMk cId="1855644010" sldId="289"/>
            <ac:spMk id="6" creationId="{4FCF48CC-13EF-4031-8BE0-CE6FCDC7AE50}"/>
          </ac:spMkLst>
        </pc:spChg>
        <pc:picChg chg="add del mod">
          <ac:chgData name="He, Deyuan" userId="46dd2cf3-694c-40b0-9f18-93a7e67ecb34" providerId="ADAL" clId="{7FBB5D54-4AD0-41C2-987B-03EBFD6D10CC}" dt="2022-06-01T07:33:25.291" v="14229" actId="478"/>
          <ac:picMkLst>
            <pc:docMk/>
            <pc:sldMk cId="1855644010" sldId="289"/>
            <ac:picMk id="8" creationId="{B58133A9-DF67-4AD0-A941-DF3A5C16727F}"/>
          </ac:picMkLst>
        </pc:picChg>
      </pc:sldChg>
      <pc:sldChg chg="addSp delSp modSp add mod ord delAnim">
        <pc:chgData name="He, Deyuan" userId="46dd2cf3-694c-40b0-9f18-93a7e67ecb34" providerId="ADAL" clId="{7FBB5D54-4AD0-41C2-987B-03EBFD6D10CC}" dt="2022-05-31T00:37:15.315" v="11381"/>
        <pc:sldMkLst>
          <pc:docMk/>
          <pc:sldMk cId="790575297" sldId="290"/>
        </pc:sldMkLst>
        <pc:spChg chg="mod">
          <ac:chgData name="He, Deyuan" userId="46dd2cf3-694c-40b0-9f18-93a7e67ecb34" providerId="ADAL" clId="{7FBB5D54-4AD0-41C2-987B-03EBFD6D10CC}" dt="2022-05-28T01:08:53.204" v="4714" actId="20577"/>
          <ac:spMkLst>
            <pc:docMk/>
            <pc:sldMk cId="790575297" sldId="290"/>
            <ac:spMk id="2" creationId="{34BD34A1-9DCD-453D-BC89-00A1CEB0604F}"/>
          </ac:spMkLst>
        </pc:spChg>
        <pc:spChg chg="mod">
          <ac:chgData name="He, Deyuan" userId="46dd2cf3-694c-40b0-9f18-93a7e67ecb34" providerId="ADAL" clId="{7FBB5D54-4AD0-41C2-987B-03EBFD6D10CC}" dt="2022-05-31T00:35:50.971" v="11356" actId="14100"/>
          <ac:spMkLst>
            <pc:docMk/>
            <pc:sldMk cId="790575297" sldId="290"/>
            <ac:spMk id="3" creationId="{52BC2376-61A0-4B95-8327-EF88ABB85F4F}"/>
          </ac:spMkLst>
        </pc:spChg>
        <pc:spChg chg="del">
          <ac:chgData name="He, Deyuan" userId="46dd2cf3-694c-40b0-9f18-93a7e67ecb34" providerId="ADAL" clId="{7FBB5D54-4AD0-41C2-987B-03EBFD6D10CC}" dt="2022-05-28T01:00:56.695" v="4314" actId="478"/>
          <ac:spMkLst>
            <pc:docMk/>
            <pc:sldMk cId="790575297" sldId="290"/>
            <ac:spMk id="6" creationId="{4FCF48CC-13EF-4031-8BE0-CE6FCDC7AE50}"/>
          </ac:spMkLst>
        </pc:spChg>
        <pc:spChg chg="add mod">
          <ac:chgData name="He, Deyuan" userId="46dd2cf3-694c-40b0-9f18-93a7e67ecb34" providerId="ADAL" clId="{7FBB5D54-4AD0-41C2-987B-03EBFD6D10CC}" dt="2022-05-31T00:36:44.101" v="11366" actId="1076"/>
          <ac:spMkLst>
            <pc:docMk/>
            <pc:sldMk cId="790575297" sldId="290"/>
            <ac:spMk id="7" creationId="{A8F5546B-84B8-4048-BE3B-42DC024DC04B}"/>
          </ac:spMkLst>
        </pc:spChg>
        <pc:spChg chg="add mod">
          <ac:chgData name="He, Deyuan" userId="46dd2cf3-694c-40b0-9f18-93a7e67ecb34" providerId="ADAL" clId="{7FBB5D54-4AD0-41C2-987B-03EBFD6D10CC}" dt="2022-05-31T00:37:08.255" v="11379" actId="1076"/>
          <ac:spMkLst>
            <pc:docMk/>
            <pc:sldMk cId="790575297" sldId="290"/>
            <ac:spMk id="9" creationId="{22538BC0-F166-42AE-8B35-186CC5D35413}"/>
          </ac:spMkLst>
        </pc:spChg>
      </pc:sldChg>
      <pc:sldChg chg="addSp delSp modSp add mod delAnim modAnim">
        <pc:chgData name="He, Deyuan" userId="46dd2cf3-694c-40b0-9f18-93a7e67ecb34" providerId="ADAL" clId="{7FBB5D54-4AD0-41C2-987B-03EBFD6D10CC}" dt="2022-06-01T08:38:11.101" v="14325" actId="1076"/>
        <pc:sldMkLst>
          <pc:docMk/>
          <pc:sldMk cId="4012501848" sldId="291"/>
        </pc:sldMkLst>
        <pc:spChg chg="mod">
          <ac:chgData name="He, Deyuan" userId="46dd2cf3-694c-40b0-9f18-93a7e67ecb34" providerId="ADAL" clId="{7FBB5D54-4AD0-41C2-987B-03EBFD6D10CC}" dt="2022-05-28T01:04:16.102" v="4531" actId="20577"/>
          <ac:spMkLst>
            <pc:docMk/>
            <pc:sldMk cId="4012501848" sldId="291"/>
            <ac:spMk id="3" creationId="{52BC2376-61A0-4B95-8327-EF88ABB85F4F}"/>
          </ac:spMkLst>
        </pc:spChg>
        <pc:spChg chg="del">
          <ac:chgData name="He, Deyuan" userId="46dd2cf3-694c-40b0-9f18-93a7e67ecb34" providerId="ADAL" clId="{7FBB5D54-4AD0-41C2-987B-03EBFD6D10CC}" dt="2022-05-28T01:04:03.636" v="4480" actId="478"/>
          <ac:spMkLst>
            <pc:docMk/>
            <pc:sldMk cId="4012501848" sldId="291"/>
            <ac:spMk id="6" creationId="{4FCF48CC-13EF-4031-8BE0-CE6FCDC7AE50}"/>
          </ac:spMkLst>
        </pc:spChg>
        <pc:spChg chg="add del mod">
          <ac:chgData name="He, Deyuan" userId="46dd2cf3-694c-40b0-9f18-93a7e67ecb34" providerId="ADAL" clId="{7FBB5D54-4AD0-41C2-987B-03EBFD6D10CC}" dt="2022-05-31T22:00:18.912" v="11967" actId="478"/>
          <ac:spMkLst>
            <pc:docMk/>
            <pc:sldMk cId="4012501848" sldId="291"/>
            <ac:spMk id="9" creationId="{522909E6-B36A-4201-BE2D-332D1C0FB2DE}"/>
          </ac:spMkLst>
        </pc:spChg>
        <pc:spChg chg="add mod ord">
          <ac:chgData name="He, Deyuan" userId="46dd2cf3-694c-40b0-9f18-93a7e67ecb34" providerId="ADAL" clId="{7FBB5D54-4AD0-41C2-987B-03EBFD6D10CC}" dt="2022-06-01T08:38:06.590" v="14324" actId="20577"/>
          <ac:spMkLst>
            <pc:docMk/>
            <pc:sldMk cId="4012501848" sldId="291"/>
            <ac:spMk id="10" creationId="{3E3B5060-EB65-4C9E-ACBA-BDE53BB9B151}"/>
          </ac:spMkLst>
        </pc:spChg>
        <pc:spChg chg="add mod ord">
          <ac:chgData name="He, Deyuan" userId="46dd2cf3-694c-40b0-9f18-93a7e67ecb34" providerId="ADAL" clId="{7FBB5D54-4AD0-41C2-987B-03EBFD6D10CC}" dt="2022-05-28T22:14:09.989" v="4808" actId="167"/>
          <ac:spMkLst>
            <pc:docMk/>
            <pc:sldMk cId="4012501848" sldId="291"/>
            <ac:spMk id="11" creationId="{54E37899-4500-4412-A5AA-E362F10A9B02}"/>
          </ac:spMkLst>
        </pc:spChg>
        <pc:spChg chg="add del mod">
          <ac:chgData name="He, Deyuan" userId="46dd2cf3-694c-40b0-9f18-93a7e67ecb34" providerId="ADAL" clId="{7FBB5D54-4AD0-41C2-987B-03EBFD6D10CC}" dt="2022-05-28T22:15:46.392" v="4832" actId="478"/>
          <ac:spMkLst>
            <pc:docMk/>
            <pc:sldMk cId="4012501848" sldId="291"/>
            <ac:spMk id="12" creationId="{DF2F3612-1899-416D-AF14-27EE62E842ED}"/>
          </ac:spMkLst>
        </pc:spChg>
        <pc:spChg chg="add mod ord">
          <ac:chgData name="He, Deyuan" userId="46dd2cf3-694c-40b0-9f18-93a7e67ecb34" providerId="ADAL" clId="{7FBB5D54-4AD0-41C2-987B-03EBFD6D10CC}" dt="2022-05-28T22:18:00.873" v="4864" actId="167"/>
          <ac:spMkLst>
            <pc:docMk/>
            <pc:sldMk cId="4012501848" sldId="291"/>
            <ac:spMk id="13" creationId="{A8DC5721-27D3-40F0-B7BA-5932267519FE}"/>
          </ac:spMkLst>
        </pc:spChg>
        <pc:picChg chg="add mod">
          <ac:chgData name="He, Deyuan" userId="46dd2cf3-694c-40b0-9f18-93a7e67ecb34" providerId="ADAL" clId="{7FBB5D54-4AD0-41C2-987B-03EBFD6D10CC}" dt="2022-06-01T08:38:11.101" v="14325" actId="1076"/>
          <ac:picMkLst>
            <pc:docMk/>
            <pc:sldMk cId="4012501848" sldId="291"/>
            <ac:picMk id="7" creationId="{91DD9B77-9183-491D-968E-B5724F0F70CA}"/>
          </ac:picMkLst>
        </pc:picChg>
        <pc:picChg chg="del">
          <ac:chgData name="He, Deyuan" userId="46dd2cf3-694c-40b0-9f18-93a7e67ecb34" providerId="ADAL" clId="{7FBB5D54-4AD0-41C2-987B-03EBFD6D10CC}" dt="2022-05-28T01:04:01.394" v="4479" actId="478"/>
          <ac:picMkLst>
            <pc:docMk/>
            <pc:sldMk cId="4012501848" sldId="291"/>
            <ac:picMk id="8" creationId="{B58133A9-DF67-4AD0-A941-DF3A5C16727F}"/>
          </ac:picMkLst>
        </pc:picChg>
        <pc:cxnChg chg="add mod">
          <ac:chgData name="He, Deyuan" userId="46dd2cf3-694c-40b0-9f18-93a7e67ecb34" providerId="ADAL" clId="{7FBB5D54-4AD0-41C2-987B-03EBFD6D10CC}" dt="2022-05-31T00:25:05.213" v="11078" actId="208"/>
          <ac:cxnSpMkLst>
            <pc:docMk/>
            <pc:sldMk cId="4012501848" sldId="291"/>
            <ac:cxnSpMk id="15" creationId="{A3213BC6-7B60-4638-B2E6-072993F24163}"/>
          </ac:cxnSpMkLst>
        </pc:cxnChg>
      </pc:sldChg>
      <pc:sldChg chg="addSp delSp modSp add del mod delAnim">
        <pc:chgData name="He, Deyuan" userId="46dd2cf3-694c-40b0-9f18-93a7e67ecb34" providerId="ADAL" clId="{7FBB5D54-4AD0-41C2-987B-03EBFD6D10CC}" dt="2022-05-28T01:11:18.826" v="4761" actId="47"/>
        <pc:sldMkLst>
          <pc:docMk/>
          <pc:sldMk cId="2321981161" sldId="292"/>
        </pc:sldMkLst>
        <pc:spChg chg="del">
          <ac:chgData name="He, Deyuan" userId="46dd2cf3-694c-40b0-9f18-93a7e67ecb34" providerId="ADAL" clId="{7FBB5D54-4AD0-41C2-987B-03EBFD6D10CC}" dt="2022-05-28T01:10:03.454" v="4751" actId="478"/>
          <ac:spMkLst>
            <pc:docMk/>
            <pc:sldMk cId="2321981161" sldId="292"/>
            <ac:spMk id="6" creationId="{4FCF48CC-13EF-4031-8BE0-CE6FCDC7AE50}"/>
          </ac:spMkLst>
        </pc:spChg>
        <pc:spChg chg="add del mod">
          <ac:chgData name="He, Deyuan" userId="46dd2cf3-694c-40b0-9f18-93a7e67ecb34" providerId="ADAL" clId="{7FBB5D54-4AD0-41C2-987B-03EBFD6D10CC}" dt="2022-05-28T01:11:17.175" v="4760" actId="478"/>
          <ac:spMkLst>
            <pc:docMk/>
            <pc:sldMk cId="2321981161" sldId="292"/>
            <ac:spMk id="9" creationId="{042C2064-82F2-4496-8C8F-9762F8270D87}"/>
          </ac:spMkLst>
        </pc:spChg>
        <pc:picChg chg="del">
          <ac:chgData name="He, Deyuan" userId="46dd2cf3-694c-40b0-9f18-93a7e67ecb34" providerId="ADAL" clId="{7FBB5D54-4AD0-41C2-987B-03EBFD6D10CC}" dt="2022-05-28T01:10:03.454" v="4751" actId="478"/>
          <ac:picMkLst>
            <pc:docMk/>
            <pc:sldMk cId="2321981161" sldId="292"/>
            <ac:picMk id="8" creationId="{B58133A9-DF67-4AD0-A941-DF3A5C16727F}"/>
          </ac:picMkLst>
        </pc:picChg>
      </pc:sldChg>
      <pc:sldChg chg="addSp modSp add mod">
        <pc:chgData name="He, Deyuan" userId="46dd2cf3-694c-40b0-9f18-93a7e67ecb34" providerId="ADAL" clId="{7FBB5D54-4AD0-41C2-987B-03EBFD6D10CC}" dt="2022-05-29T00:03:40.934" v="6781" actId="20577"/>
        <pc:sldMkLst>
          <pc:docMk/>
          <pc:sldMk cId="3939435171" sldId="292"/>
        </pc:sldMkLst>
        <pc:spChg chg="mod">
          <ac:chgData name="He, Deyuan" userId="46dd2cf3-694c-40b0-9f18-93a7e67ecb34" providerId="ADAL" clId="{7FBB5D54-4AD0-41C2-987B-03EBFD6D10CC}" dt="2022-05-28T22:41:04.710" v="5335" actId="20577"/>
          <ac:spMkLst>
            <pc:docMk/>
            <pc:sldMk cId="3939435171" sldId="292"/>
            <ac:spMk id="2" creationId="{34BD34A1-9DCD-453D-BC89-00A1CEB0604F}"/>
          </ac:spMkLst>
        </pc:spChg>
        <pc:spChg chg="mod">
          <ac:chgData name="He, Deyuan" userId="46dd2cf3-694c-40b0-9f18-93a7e67ecb34" providerId="ADAL" clId="{7FBB5D54-4AD0-41C2-987B-03EBFD6D10CC}" dt="2022-05-29T00:03:40.934" v="6781" actId="20577"/>
          <ac:spMkLst>
            <pc:docMk/>
            <pc:sldMk cId="3939435171" sldId="292"/>
            <ac:spMk id="3" creationId="{52BC2376-61A0-4B95-8327-EF88ABB85F4F}"/>
          </ac:spMkLst>
        </pc:spChg>
        <pc:spChg chg="add mod">
          <ac:chgData name="He, Deyuan" userId="46dd2cf3-694c-40b0-9f18-93a7e67ecb34" providerId="ADAL" clId="{7FBB5D54-4AD0-41C2-987B-03EBFD6D10CC}" dt="2022-05-28T22:45:28.449" v="5742" actId="1076"/>
          <ac:spMkLst>
            <pc:docMk/>
            <pc:sldMk cId="3939435171" sldId="292"/>
            <ac:spMk id="5" creationId="{ED6DD636-B802-43B6-ABAE-ADF4B1E83D78}"/>
          </ac:spMkLst>
        </pc:spChg>
      </pc:sldChg>
      <pc:sldChg chg="modSp add del mod modAnim modShow">
        <pc:chgData name="He, Deyuan" userId="46dd2cf3-694c-40b0-9f18-93a7e67ecb34" providerId="ADAL" clId="{7FBB5D54-4AD0-41C2-987B-03EBFD6D10CC}" dt="2022-05-31T23:32:46.218" v="12282" actId="2696"/>
        <pc:sldMkLst>
          <pc:docMk/>
          <pc:sldMk cId="1269615685" sldId="293"/>
        </pc:sldMkLst>
        <pc:spChg chg="mod">
          <ac:chgData name="He, Deyuan" userId="46dd2cf3-694c-40b0-9f18-93a7e67ecb34" providerId="ADAL" clId="{7FBB5D54-4AD0-41C2-987B-03EBFD6D10CC}" dt="2022-05-31T06:31:52.088" v="11748" actId="20577"/>
          <ac:spMkLst>
            <pc:docMk/>
            <pc:sldMk cId="1269615685" sldId="293"/>
            <ac:spMk id="3" creationId="{52BC2376-61A0-4B95-8327-EF88ABB85F4F}"/>
          </ac:spMkLst>
        </pc:spChg>
        <pc:spChg chg="mod">
          <ac:chgData name="He, Deyuan" userId="46dd2cf3-694c-40b0-9f18-93a7e67ecb34" providerId="ADAL" clId="{7FBB5D54-4AD0-41C2-987B-03EBFD6D10CC}" dt="2022-05-28T22:42:05.561" v="5406" actId="113"/>
          <ac:spMkLst>
            <pc:docMk/>
            <pc:sldMk cId="1269615685" sldId="293"/>
            <ac:spMk id="5" creationId="{ED6DD636-B802-43B6-ABAE-ADF4B1E83D78}"/>
          </ac:spMkLst>
        </pc:spChg>
      </pc:sldChg>
      <pc:sldChg chg="add">
        <pc:chgData name="He, Deyuan" userId="46dd2cf3-694c-40b0-9f18-93a7e67ecb34" providerId="ADAL" clId="{7FBB5D54-4AD0-41C2-987B-03EBFD6D10CC}" dt="2022-05-31T23:32:48.361" v="12283"/>
        <pc:sldMkLst>
          <pc:docMk/>
          <pc:sldMk cId="2165552827" sldId="293"/>
        </pc:sldMkLst>
      </pc:sldChg>
      <pc:sldChg chg="modSp add del mod modAnim modShow">
        <pc:chgData name="He, Deyuan" userId="46dd2cf3-694c-40b0-9f18-93a7e67ecb34" providerId="ADAL" clId="{7FBB5D54-4AD0-41C2-987B-03EBFD6D10CC}" dt="2022-05-31T23:32:46.218" v="12282" actId="2696"/>
        <pc:sldMkLst>
          <pc:docMk/>
          <pc:sldMk cId="2768018956" sldId="294"/>
        </pc:sldMkLst>
        <pc:spChg chg="mod">
          <ac:chgData name="He, Deyuan" userId="46dd2cf3-694c-40b0-9f18-93a7e67ecb34" providerId="ADAL" clId="{7FBB5D54-4AD0-41C2-987B-03EBFD6D10CC}" dt="2022-05-31T06:33:24.608" v="11759" actId="114"/>
          <ac:spMkLst>
            <pc:docMk/>
            <pc:sldMk cId="2768018956" sldId="294"/>
            <ac:spMk id="3" creationId="{52BC2376-61A0-4B95-8327-EF88ABB85F4F}"/>
          </ac:spMkLst>
        </pc:spChg>
        <pc:spChg chg="mod">
          <ac:chgData name="He, Deyuan" userId="46dd2cf3-694c-40b0-9f18-93a7e67ecb34" providerId="ADAL" clId="{7FBB5D54-4AD0-41C2-987B-03EBFD6D10CC}" dt="2022-05-29T00:13:06.971" v="6938" actId="20577"/>
          <ac:spMkLst>
            <pc:docMk/>
            <pc:sldMk cId="2768018956" sldId="294"/>
            <ac:spMk id="5" creationId="{ED6DD636-B802-43B6-ABAE-ADF4B1E83D78}"/>
          </ac:spMkLst>
        </pc:spChg>
      </pc:sldChg>
      <pc:sldChg chg="add">
        <pc:chgData name="He, Deyuan" userId="46dd2cf3-694c-40b0-9f18-93a7e67ecb34" providerId="ADAL" clId="{7FBB5D54-4AD0-41C2-987B-03EBFD6D10CC}" dt="2022-05-31T23:32:48.361" v="12283"/>
        <pc:sldMkLst>
          <pc:docMk/>
          <pc:sldMk cId="3543570621" sldId="294"/>
        </pc:sldMkLst>
      </pc:sldChg>
      <pc:sldChg chg="addSp delSp modSp add del mod modAnim modShow">
        <pc:chgData name="He, Deyuan" userId="46dd2cf3-694c-40b0-9f18-93a7e67ecb34" providerId="ADAL" clId="{7FBB5D54-4AD0-41C2-987B-03EBFD6D10CC}" dt="2022-05-31T23:32:46.218" v="12282" actId="2696"/>
        <pc:sldMkLst>
          <pc:docMk/>
          <pc:sldMk cId="177006310" sldId="295"/>
        </pc:sldMkLst>
        <pc:spChg chg="del mod">
          <ac:chgData name="He, Deyuan" userId="46dd2cf3-694c-40b0-9f18-93a7e67ecb34" providerId="ADAL" clId="{7FBB5D54-4AD0-41C2-987B-03EBFD6D10CC}" dt="2022-05-28T23:24:56.430" v="6453" actId="478"/>
          <ac:spMkLst>
            <pc:docMk/>
            <pc:sldMk cId="177006310" sldId="295"/>
            <ac:spMk id="3" creationId="{52BC2376-61A0-4B95-8327-EF88ABB85F4F}"/>
          </ac:spMkLst>
        </pc:spChg>
        <pc:spChg chg="mod">
          <ac:chgData name="He, Deyuan" userId="46dd2cf3-694c-40b0-9f18-93a7e67ecb34" providerId="ADAL" clId="{7FBB5D54-4AD0-41C2-987B-03EBFD6D10CC}" dt="2022-05-28T23:26:20.036" v="6528" actId="404"/>
          <ac:spMkLst>
            <pc:docMk/>
            <pc:sldMk cId="177006310" sldId="295"/>
            <ac:spMk id="5" creationId="{ED6DD636-B802-43B6-ABAE-ADF4B1E83D78}"/>
          </ac:spMkLst>
        </pc:spChg>
        <pc:spChg chg="add mod">
          <ac:chgData name="He, Deyuan" userId="46dd2cf3-694c-40b0-9f18-93a7e67ecb34" providerId="ADAL" clId="{7FBB5D54-4AD0-41C2-987B-03EBFD6D10CC}" dt="2022-05-29T00:38:06.047" v="7319" actId="1076"/>
          <ac:spMkLst>
            <pc:docMk/>
            <pc:sldMk cId="177006310" sldId="295"/>
            <ac:spMk id="6" creationId="{72D8A893-F20F-405A-B7CD-C4E27C62154A}"/>
          </ac:spMkLst>
        </pc:spChg>
        <pc:spChg chg="add mod">
          <ac:chgData name="He, Deyuan" userId="46dd2cf3-694c-40b0-9f18-93a7e67ecb34" providerId="ADAL" clId="{7FBB5D54-4AD0-41C2-987B-03EBFD6D10CC}" dt="2022-05-29T00:38:06.047" v="7319" actId="1076"/>
          <ac:spMkLst>
            <pc:docMk/>
            <pc:sldMk cId="177006310" sldId="295"/>
            <ac:spMk id="7" creationId="{D8B5A4E1-D17E-4032-A78B-CC42443A3F28}"/>
          </ac:spMkLst>
        </pc:spChg>
        <pc:spChg chg="add del mod">
          <ac:chgData name="He, Deyuan" userId="46dd2cf3-694c-40b0-9f18-93a7e67ecb34" providerId="ADAL" clId="{7FBB5D54-4AD0-41C2-987B-03EBFD6D10CC}" dt="2022-05-28T23:24:58.878" v="6454" actId="478"/>
          <ac:spMkLst>
            <pc:docMk/>
            <pc:sldMk cId="177006310" sldId="295"/>
            <ac:spMk id="9" creationId="{FFDBE5DE-4F73-48E8-B92F-EB0B2D21110C}"/>
          </ac:spMkLst>
        </pc:spChg>
        <pc:spChg chg="add del mod">
          <ac:chgData name="He, Deyuan" userId="46dd2cf3-694c-40b0-9f18-93a7e67ecb34" providerId="ADAL" clId="{7FBB5D54-4AD0-41C2-987B-03EBFD6D10CC}" dt="2022-05-29T00:37:41.140" v="7312" actId="478"/>
          <ac:spMkLst>
            <pc:docMk/>
            <pc:sldMk cId="177006310" sldId="295"/>
            <ac:spMk id="10" creationId="{B1A16E45-191D-43EF-A788-0F936E0A421A}"/>
          </ac:spMkLst>
        </pc:spChg>
        <pc:spChg chg="add mod">
          <ac:chgData name="He, Deyuan" userId="46dd2cf3-694c-40b0-9f18-93a7e67ecb34" providerId="ADAL" clId="{7FBB5D54-4AD0-41C2-987B-03EBFD6D10CC}" dt="2022-05-29T00:37:46.482" v="7315" actId="20577"/>
          <ac:spMkLst>
            <pc:docMk/>
            <pc:sldMk cId="177006310" sldId="295"/>
            <ac:spMk id="11" creationId="{23853A95-16C1-4C24-AE79-636AAC14E979}"/>
          </ac:spMkLst>
        </pc:spChg>
        <pc:spChg chg="add mod">
          <ac:chgData name="He, Deyuan" userId="46dd2cf3-694c-40b0-9f18-93a7e67ecb34" providerId="ADAL" clId="{7FBB5D54-4AD0-41C2-987B-03EBFD6D10CC}" dt="2022-05-31T06:23:25.809" v="11640" actId="14100"/>
          <ac:spMkLst>
            <pc:docMk/>
            <pc:sldMk cId="177006310" sldId="295"/>
            <ac:spMk id="12" creationId="{91A8ACAE-8AF8-4322-81AE-618BBA765EE5}"/>
          </ac:spMkLst>
        </pc:spChg>
      </pc:sldChg>
      <pc:sldChg chg="add">
        <pc:chgData name="He, Deyuan" userId="46dd2cf3-694c-40b0-9f18-93a7e67ecb34" providerId="ADAL" clId="{7FBB5D54-4AD0-41C2-987B-03EBFD6D10CC}" dt="2022-05-31T23:32:48.361" v="12283"/>
        <pc:sldMkLst>
          <pc:docMk/>
          <pc:sldMk cId="3363065962" sldId="295"/>
        </pc:sldMkLst>
      </pc:sldChg>
      <pc:sldChg chg="addSp delSp modSp add del mod delAnim modAnim modShow">
        <pc:chgData name="He, Deyuan" userId="46dd2cf3-694c-40b0-9f18-93a7e67ecb34" providerId="ADAL" clId="{7FBB5D54-4AD0-41C2-987B-03EBFD6D10CC}" dt="2022-05-31T23:32:46.218" v="12282" actId="2696"/>
        <pc:sldMkLst>
          <pc:docMk/>
          <pc:sldMk cId="1747827171" sldId="296"/>
        </pc:sldMkLst>
        <pc:spChg chg="add mod">
          <ac:chgData name="He, Deyuan" userId="46dd2cf3-694c-40b0-9f18-93a7e67ecb34" providerId="ADAL" clId="{7FBB5D54-4AD0-41C2-987B-03EBFD6D10CC}" dt="2022-05-29T00:34:40.721" v="7308" actId="1076"/>
          <ac:spMkLst>
            <pc:docMk/>
            <pc:sldMk cId="1747827171" sldId="296"/>
            <ac:spMk id="3" creationId="{7ECA2E4C-4AC9-4128-8F7F-6E0D6956E4CD}"/>
          </ac:spMkLst>
        </pc:spChg>
        <pc:spChg chg="del">
          <ac:chgData name="He, Deyuan" userId="46dd2cf3-694c-40b0-9f18-93a7e67ecb34" providerId="ADAL" clId="{7FBB5D54-4AD0-41C2-987B-03EBFD6D10CC}" dt="2022-05-29T00:38:18.488" v="7320" actId="478"/>
          <ac:spMkLst>
            <pc:docMk/>
            <pc:sldMk cId="1747827171" sldId="296"/>
            <ac:spMk id="6" creationId="{72D8A893-F20F-405A-B7CD-C4E27C62154A}"/>
          </ac:spMkLst>
        </pc:spChg>
        <pc:spChg chg="del">
          <ac:chgData name="He, Deyuan" userId="46dd2cf3-694c-40b0-9f18-93a7e67ecb34" providerId="ADAL" clId="{7FBB5D54-4AD0-41C2-987B-03EBFD6D10CC}" dt="2022-05-29T00:38:18.488" v="7320" actId="478"/>
          <ac:spMkLst>
            <pc:docMk/>
            <pc:sldMk cId="1747827171" sldId="296"/>
            <ac:spMk id="7" creationId="{D8B5A4E1-D17E-4032-A78B-CC42443A3F28}"/>
          </ac:spMkLst>
        </pc:spChg>
        <pc:spChg chg="add del mod">
          <ac:chgData name="He, Deyuan" userId="46dd2cf3-694c-40b0-9f18-93a7e67ecb34" providerId="ADAL" clId="{7FBB5D54-4AD0-41C2-987B-03EBFD6D10CC}" dt="2022-05-29T00:33:32.006" v="7279" actId="478"/>
          <ac:spMkLst>
            <pc:docMk/>
            <pc:sldMk cId="1747827171" sldId="296"/>
            <ac:spMk id="8" creationId="{6A43C62F-CE52-4879-8309-EFC183059317}"/>
          </ac:spMkLst>
        </pc:spChg>
        <pc:spChg chg="del">
          <ac:chgData name="He, Deyuan" userId="46dd2cf3-694c-40b0-9f18-93a7e67ecb34" providerId="ADAL" clId="{7FBB5D54-4AD0-41C2-987B-03EBFD6D10CC}" dt="2022-05-29T00:38:18.488" v="7320" actId="478"/>
          <ac:spMkLst>
            <pc:docMk/>
            <pc:sldMk cId="1747827171" sldId="296"/>
            <ac:spMk id="10" creationId="{B1A16E45-191D-43EF-A788-0F936E0A421A}"/>
          </ac:spMkLst>
        </pc:spChg>
        <pc:spChg chg="del">
          <ac:chgData name="He, Deyuan" userId="46dd2cf3-694c-40b0-9f18-93a7e67ecb34" providerId="ADAL" clId="{7FBB5D54-4AD0-41C2-987B-03EBFD6D10CC}" dt="2022-05-29T00:38:18.488" v="7320" actId="478"/>
          <ac:spMkLst>
            <pc:docMk/>
            <pc:sldMk cId="1747827171" sldId="296"/>
            <ac:spMk id="11" creationId="{23853A95-16C1-4C24-AE79-636AAC14E979}"/>
          </ac:spMkLst>
        </pc:spChg>
        <pc:spChg chg="mod">
          <ac:chgData name="He, Deyuan" userId="46dd2cf3-694c-40b0-9f18-93a7e67ecb34" providerId="ADAL" clId="{7FBB5D54-4AD0-41C2-987B-03EBFD6D10CC}" dt="2022-05-29T05:31:54.052" v="8178" actId="20577"/>
          <ac:spMkLst>
            <pc:docMk/>
            <pc:sldMk cId="1747827171" sldId="296"/>
            <ac:spMk id="12" creationId="{91A8ACAE-8AF8-4322-81AE-618BBA765EE5}"/>
          </ac:spMkLst>
        </pc:spChg>
        <pc:spChg chg="add del mod">
          <ac:chgData name="He, Deyuan" userId="46dd2cf3-694c-40b0-9f18-93a7e67ecb34" providerId="ADAL" clId="{7FBB5D54-4AD0-41C2-987B-03EBFD6D10CC}" dt="2022-05-29T00:33:31.041" v="7278" actId="478"/>
          <ac:spMkLst>
            <pc:docMk/>
            <pc:sldMk cId="1747827171" sldId="296"/>
            <ac:spMk id="13" creationId="{EC3B5FD3-3640-43C2-BDF7-4733EDFCB06D}"/>
          </ac:spMkLst>
        </pc:spChg>
        <pc:spChg chg="add mod">
          <ac:chgData name="He, Deyuan" userId="46dd2cf3-694c-40b0-9f18-93a7e67ecb34" providerId="ADAL" clId="{7FBB5D54-4AD0-41C2-987B-03EBFD6D10CC}" dt="2022-05-29T00:38:18.741" v="7321"/>
          <ac:spMkLst>
            <pc:docMk/>
            <pc:sldMk cId="1747827171" sldId="296"/>
            <ac:spMk id="14" creationId="{44F278DA-0A41-416A-B364-DDD23C28E246}"/>
          </ac:spMkLst>
        </pc:spChg>
        <pc:spChg chg="add mod">
          <ac:chgData name="He, Deyuan" userId="46dd2cf3-694c-40b0-9f18-93a7e67ecb34" providerId="ADAL" clId="{7FBB5D54-4AD0-41C2-987B-03EBFD6D10CC}" dt="2022-05-29T00:38:18.741" v="7321"/>
          <ac:spMkLst>
            <pc:docMk/>
            <pc:sldMk cId="1747827171" sldId="296"/>
            <ac:spMk id="15" creationId="{ED2A6C39-FF2E-49A2-88CD-A7976CA4E550}"/>
          </ac:spMkLst>
        </pc:spChg>
        <pc:spChg chg="add mod">
          <ac:chgData name="He, Deyuan" userId="46dd2cf3-694c-40b0-9f18-93a7e67ecb34" providerId="ADAL" clId="{7FBB5D54-4AD0-41C2-987B-03EBFD6D10CC}" dt="2022-05-29T00:38:18.741" v="7321"/>
          <ac:spMkLst>
            <pc:docMk/>
            <pc:sldMk cId="1747827171" sldId="296"/>
            <ac:spMk id="16" creationId="{44C32E37-CAA2-43AC-A0A8-78F885FC088A}"/>
          </ac:spMkLst>
        </pc:spChg>
        <pc:spChg chg="add mod">
          <ac:chgData name="He, Deyuan" userId="46dd2cf3-694c-40b0-9f18-93a7e67ecb34" providerId="ADAL" clId="{7FBB5D54-4AD0-41C2-987B-03EBFD6D10CC}" dt="2022-05-29T00:41:37.042" v="7333" actId="255"/>
          <ac:spMkLst>
            <pc:docMk/>
            <pc:sldMk cId="1747827171" sldId="296"/>
            <ac:spMk id="17" creationId="{E3737F72-F9AE-4A35-8D7C-6D6EC5C16551}"/>
          </ac:spMkLst>
        </pc:spChg>
      </pc:sldChg>
      <pc:sldChg chg="add">
        <pc:chgData name="He, Deyuan" userId="46dd2cf3-694c-40b0-9f18-93a7e67ecb34" providerId="ADAL" clId="{7FBB5D54-4AD0-41C2-987B-03EBFD6D10CC}" dt="2022-05-31T23:32:48.361" v="12283"/>
        <pc:sldMkLst>
          <pc:docMk/>
          <pc:sldMk cId="1877823693" sldId="296"/>
        </pc:sldMkLst>
      </pc:sldChg>
      <pc:sldChg chg="add">
        <pc:chgData name="He, Deyuan" userId="46dd2cf3-694c-40b0-9f18-93a7e67ecb34" providerId="ADAL" clId="{7FBB5D54-4AD0-41C2-987B-03EBFD6D10CC}" dt="2022-05-31T23:32:48.361" v="12283"/>
        <pc:sldMkLst>
          <pc:docMk/>
          <pc:sldMk cId="19287626" sldId="297"/>
        </pc:sldMkLst>
      </pc:sldChg>
      <pc:sldChg chg="addSp delSp modSp add del mod addAnim delAnim modAnim modShow">
        <pc:chgData name="He, Deyuan" userId="46dd2cf3-694c-40b0-9f18-93a7e67ecb34" providerId="ADAL" clId="{7FBB5D54-4AD0-41C2-987B-03EBFD6D10CC}" dt="2022-05-31T23:32:46.218" v="12282" actId="2696"/>
        <pc:sldMkLst>
          <pc:docMk/>
          <pc:sldMk cId="4191788646" sldId="297"/>
        </pc:sldMkLst>
        <pc:spChg chg="add mod">
          <ac:chgData name="He, Deyuan" userId="46dd2cf3-694c-40b0-9f18-93a7e67ecb34" providerId="ADAL" clId="{7FBB5D54-4AD0-41C2-987B-03EBFD6D10CC}" dt="2022-05-29T00:50:56.896" v="7731" actId="207"/>
          <ac:spMkLst>
            <pc:docMk/>
            <pc:sldMk cId="4191788646" sldId="297"/>
            <ac:spMk id="3" creationId="{5F8C1C21-0FE8-4C16-B111-6678C76DAA5E}"/>
          </ac:spMkLst>
        </pc:spChg>
        <pc:spChg chg="add del">
          <ac:chgData name="He, Deyuan" userId="46dd2cf3-694c-40b0-9f18-93a7e67ecb34" providerId="ADAL" clId="{7FBB5D54-4AD0-41C2-987B-03EBFD6D10CC}" dt="2022-05-29T00:44:14.500" v="7372" actId="478"/>
          <ac:spMkLst>
            <pc:docMk/>
            <pc:sldMk cId="4191788646" sldId="297"/>
            <ac:spMk id="6" creationId="{72D8A893-F20F-405A-B7CD-C4E27C62154A}"/>
          </ac:spMkLst>
        </pc:spChg>
        <pc:spChg chg="add del">
          <ac:chgData name="He, Deyuan" userId="46dd2cf3-694c-40b0-9f18-93a7e67ecb34" providerId="ADAL" clId="{7FBB5D54-4AD0-41C2-987B-03EBFD6D10CC}" dt="2022-05-29T00:44:14.500" v="7372" actId="478"/>
          <ac:spMkLst>
            <pc:docMk/>
            <pc:sldMk cId="4191788646" sldId="297"/>
            <ac:spMk id="7" creationId="{D8B5A4E1-D17E-4032-A78B-CC42443A3F28}"/>
          </ac:spMkLst>
        </pc:spChg>
        <pc:spChg chg="mod">
          <ac:chgData name="He, Deyuan" userId="46dd2cf3-694c-40b0-9f18-93a7e67ecb34" providerId="ADAL" clId="{7FBB5D54-4AD0-41C2-987B-03EBFD6D10CC}" dt="2022-05-29T00:44:13.882" v="7371" actId="20577"/>
          <ac:spMkLst>
            <pc:docMk/>
            <pc:sldMk cId="4191788646" sldId="297"/>
            <ac:spMk id="11" creationId="{23853A95-16C1-4C24-AE79-636AAC14E979}"/>
          </ac:spMkLst>
        </pc:spChg>
        <pc:spChg chg="add del mod">
          <ac:chgData name="He, Deyuan" userId="46dd2cf3-694c-40b0-9f18-93a7e67ecb34" providerId="ADAL" clId="{7FBB5D54-4AD0-41C2-987B-03EBFD6D10CC}" dt="2022-05-29T00:49:54.779" v="7543" actId="20577"/>
          <ac:spMkLst>
            <pc:docMk/>
            <pc:sldMk cId="4191788646" sldId="297"/>
            <ac:spMk id="12" creationId="{91A8ACAE-8AF8-4322-81AE-618BBA765EE5}"/>
          </ac:spMkLst>
        </pc:spChg>
      </pc:sldChg>
      <pc:sldChg chg="delSp modSp add del mod delAnim modAnim modShow">
        <pc:chgData name="He, Deyuan" userId="46dd2cf3-694c-40b0-9f18-93a7e67ecb34" providerId="ADAL" clId="{7FBB5D54-4AD0-41C2-987B-03EBFD6D10CC}" dt="2022-05-31T23:32:46.218" v="12282" actId="2696"/>
        <pc:sldMkLst>
          <pc:docMk/>
          <pc:sldMk cId="2900470735" sldId="298"/>
        </pc:sldMkLst>
        <pc:spChg chg="del">
          <ac:chgData name="He, Deyuan" userId="46dd2cf3-694c-40b0-9f18-93a7e67ecb34" providerId="ADAL" clId="{7FBB5D54-4AD0-41C2-987B-03EBFD6D10CC}" dt="2022-05-29T00:51:59.991" v="7735" actId="478"/>
          <ac:spMkLst>
            <pc:docMk/>
            <pc:sldMk cId="2900470735" sldId="298"/>
            <ac:spMk id="3" creationId="{5F8C1C21-0FE8-4C16-B111-6678C76DAA5E}"/>
          </ac:spMkLst>
        </pc:spChg>
        <pc:spChg chg="mod">
          <ac:chgData name="He, Deyuan" userId="46dd2cf3-694c-40b0-9f18-93a7e67ecb34" providerId="ADAL" clId="{7FBB5D54-4AD0-41C2-987B-03EBFD6D10CC}" dt="2022-05-29T05:35:36.688" v="8181" actId="1076"/>
          <ac:spMkLst>
            <pc:docMk/>
            <pc:sldMk cId="2900470735" sldId="298"/>
            <ac:spMk id="11" creationId="{23853A95-16C1-4C24-AE79-636AAC14E979}"/>
          </ac:spMkLst>
        </pc:spChg>
        <pc:spChg chg="mod">
          <ac:chgData name="He, Deyuan" userId="46dd2cf3-694c-40b0-9f18-93a7e67ecb34" providerId="ADAL" clId="{7FBB5D54-4AD0-41C2-987B-03EBFD6D10CC}" dt="2022-05-29T05:35:34.946" v="8179" actId="113"/>
          <ac:spMkLst>
            <pc:docMk/>
            <pc:sldMk cId="2900470735" sldId="298"/>
            <ac:spMk id="12" creationId="{91A8ACAE-8AF8-4322-81AE-618BBA765EE5}"/>
          </ac:spMkLst>
        </pc:spChg>
      </pc:sldChg>
      <pc:sldChg chg="add">
        <pc:chgData name="He, Deyuan" userId="46dd2cf3-694c-40b0-9f18-93a7e67ecb34" providerId="ADAL" clId="{7FBB5D54-4AD0-41C2-987B-03EBFD6D10CC}" dt="2022-05-31T23:32:48.361" v="12283"/>
        <pc:sldMkLst>
          <pc:docMk/>
          <pc:sldMk cId="3273782336" sldId="298"/>
        </pc:sldMkLst>
      </pc:sldChg>
      <pc:sldChg chg="addSp delSp modSp add mod delAnim modAnim modNotesTx">
        <pc:chgData name="He, Deyuan" userId="46dd2cf3-694c-40b0-9f18-93a7e67ecb34" providerId="ADAL" clId="{7FBB5D54-4AD0-41C2-987B-03EBFD6D10CC}" dt="2022-06-02T07:12:33.737" v="16568" actId="1076"/>
        <pc:sldMkLst>
          <pc:docMk/>
          <pc:sldMk cId="193789933" sldId="299"/>
        </pc:sldMkLst>
        <pc:spChg chg="del">
          <ac:chgData name="He, Deyuan" userId="46dd2cf3-694c-40b0-9f18-93a7e67ecb34" providerId="ADAL" clId="{7FBB5D54-4AD0-41C2-987B-03EBFD6D10CC}" dt="2022-06-01T07:10:13.640" v="14151" actId="478"/>
          <ac:spMkLst>
            <pc:docMk/>
            <pc:sldMk cId="193789933" sldId="299"/>
            <ac:spMk id="5" creationId="{ED6DD636-B802-43B6-ABAE-ADF4B1E83D78}"/>
          </ac:spMkLst>
        </pc:spChg>
        <pc:spChg chg="del mod">
          <ac:chgData name="He, Deyuan" userId="46dd2cf3-694c-40b0-9f18-93a7e67ecb34" providerId="ADAL" clId="{7FBB5D54-4AD0-41C2-987B-03EBFD6D10CC}" dt="2022-06-01T07:10:13.640" v="14151" actId="478"/>
          <ac:spMkLst>
            <pc:docMk/>
            <pc:sldMk cId="193789933" sldId="299"/>
            <ac:spMk id="6" creationId="{72D8A893-F20F-405A-B7CD-C4E27C62154A}"/>
          </ac:spMkLst>
        </pc:spChg>
        <pc:spChg chg="del mod">
          <ac:chgData name="He, Deyuan" userId="46dd2cf3-694c-40b0-9f18-93a7e67ecb34" providerId="ADAL" clId="{7FBB5D54-4AD0-41C2-987B-03EBFD6D10CC}" dt="2022-06-01T07:10:13.640" v="14151" actId="478"/>
          <ac:spMkLst>
            <pc:docMk/>
            <pc:sldMk cId="193789933" sldId="299"/>
            <ac:spMk id="7" creationId="{D8B5A4E1-D17E-4032-A78B-CC42443A3F28}"/>
          </ac:spMkLst>
        </pc:spChg>
        <pc:spChg chg="add del mod">
          <ac:chgData name="He, Deyuan" userId="46dd2cf3-694c-40b0-9f18-93a7e67ecb34" providerId="ADAL" clId="{7FBB5D54-4AD0-41C2-987B-03EBFD6D10CC}" dt="2022-06-01T07:10:19.907" v="14154" actId="478"/>
          <ac:spMkLst>
            <pc:docMk/>
            <pc:sldMk cId="193789933" sldId="299"/>
            <ac:spMk id="9" creationId="{28283846-365F-456E-8580-597F7EA0C47C}"/>
          </ac:spMkLst>
        </pc:spChg>
        <pc:spChg chg="add del mod">
          <ac:chgData name="He, Deyuan" userId="46dd2cf3-694c-40b0-9f18-93a7e67ecb34" providerId="ADAL" clId="{7FBB5D54-4AD0-41C2-987B-03EBFD6D10CC}" dt="2022-06-01T07:10:13.640" v="14151" actId="478"/>
          <ac:spMkLst>
            <pc:docMk/>
            <pc:sldMk cId="193789933" sldId="299"/>
            <ac:spMk id="10" creationId="{331B4749-6528-4602-9142-D76929A12599}"/>
          </ac:spMkLst>
        </pc:spChg>
        <pc:spChg chg="del mod">
          <ac:chgData name="He, Deyuan" userId="46dd2cf3-694c-40b0-9f18-93a7e67ecb34" providerId="ADAL" clId="{7FBB5D54-4AD0-41C2-987B-03EBFD6D10CC}" dt="2022-06-01T07:10:13.640" v="14151" actId="478"/>
          <ac:spMkLst>
            <pc:docMk/>
            <pc:sldMk cId="193789933" sldId="299"/>
            <ac:spMk id="11" creationId="{23853A95-16C1-4C24-AE79-636AAC14E979}"/>
          </ac:spMkLst>
        </pc:spChg>
        <pc:spChg chg="del mod">
          <ac:chgData name="He, Deyuan" userId="46dd2cf3-694c-40b0-9f18-93a7e67ecb34" providerId="ADAL" clId="{7FBB5D54-4AD0-41C2-987B-03EBFD6D10CC}" dt="2022-05-29T01:11:10.648" v="7979" actId="478"/>
          <ac:spMkLst>
            <pc:docMk/>
            <pc:sldMk cId="193789933" sldId="299"/>
            <ac:spMk id="12" creationId="{91A8ACAE-8AF8-4322-81AE-618BBA765EE5}"/>
          </ac:spMkLst>
        </pc:spChg>
        <pc:spChg chg="add mod">
          <ac:chgData name="He, Deyuan" userId="46dd2cf3-694c-40b0-9f18-93a7e67ecb34" providerId="ADAL" clId="{7FBB5D54-4AD0-41C2-987B-03EBFD6D10CC}" dt="2022-06-02T07:12:26.721" v="16567" actId="20577"/>
          <ac:spMkLst>
            <pc:docMk/>
            <pc:sldMk cId="193789933" sldId="299"/>
            <ac:spMk id="13" creationId="{E7DCAD6A-C9A5-4649-B4E9-4FB41548338F}"/>
          </ac:spMkLst>
        </pc:spChg>
        <pc:spChg chg="add mod ord">
          <ac:chgData name="He, Deyuan" userId="46dd2cf3-694c-40b0-9f18-93a7e67ecb34" providerId="ADAL" clId="{7FBB5D54-4AD0-41C2-987B-03EBFD6D10CC}" dt="2022-06-02T07:12:33.737" v="16568" actId="1076"/>
          <ac:spMkLst>
            <pc:docMk/>
            <pc:sldMk cId="193789933" sldId="299"/>
            <ac:spMk id="14" creationId="{9F38281E-E09F-46A9-B5E4-03888863DB0D}"/>
          </ac:spMkLst>
        </pc:spChg>
        <pc:spChg chg="add del mod">
          <ac:chgData name="He, Deyuan" userId="46dd2cf3-694c-40b0-9f18-93a7e67ecb34" providerId="ADAL" clId="{7FBB5D54-4AD0-41C2-987B-03EBFD6D10CC}" dt="2022-06-01T07:10:18.321" v="14153" actId="478"/>
          <ac:spMkLst>
            <pc:docMk/>
            <pc:sldMk cId="193789933" sldId="299"/>
            <ac:spMk id="15" creationId="{722A6EBF-FA18-4AEC-9E7B-C4CBAE9A93EE}"/>
          </ac:spMkLst>
        </pc:spChg>
        <pc:spChg chg="add del mod">
          <ac:chgData name="He, Deyuan" userId="46dd2cf3-694c-40b0-9f18-93a7e67ecb34" providerId="ADAL" clId="{7FBB5D54-4AD0-41C2-987B-03EBFD6D10CC}" dt="2022-06-01T07:10:18.321" v="14153" actId="478"/>
          <ac:spMkLst>
            <pc:docMk/>
            <pc:sldMk cId="193789933" sldId="299"/>
            <ac:spMk id="16" creationId="{CCC50A55-E511-44DB-A1CC-FCBADEB80762}"/>
          </ac:spMkLst>
        </pc:spChg>
        <pc:spChg chg="add del mod">
          <ac:chgData name="He, Deyuan" userId="46dd2cf3-694c-40b0-9f18-93a7e67ecb34" providerId="ADAL" clId="{7FBB5D54-4AD0-41C2-987B-03EBFD6D10CC}" dt="2022-06-01T07:10:18.321" v="14153" actId="478"/>
          <ac:spMkLst>
            <pc:docMk/>
            <pc:sldMk cId="193789933" sldId="299"/>
            <ac:spMk id="17" creationId="{E4132C9A-3829-46B5-AA3B-DCB3B3087ABD}"/>
          </ac:spMkLst>
        </pc:spChg>
        <pc:spChg chg="add del">
          <ac:chgData name="He, Deyuan" userId="46dd2cf3-694c-40b0-9f18-93a7e67ecb34" providerId="ADAL" clId="{7FBB5D54-4AD0-41C2-987B-03EBFD6D10CC}" dt="2022-06-02T07:12:24.613" v="16566" actId="478"/>
          <ac:spMkLst>
            <pc:docMk/>
            <pc:sldMk cId="193789933" sldId="299"/>
            <ac:spMk id="19" creationId="{E4D7559A-0356-4CE3-ACCA-0909685F0D2B}"/>
          </ac:spMkLst>
        </pc:spChg>
        <pc:spChg chg="add del mod">
          <ac:chgData name="He, Deyuan" userId="46dd2cf3-694c-40b0-9f18-93a7e67ecb34" providerId="ADAL" clId="{7FBB5D54-4AD0-41C2-987B-03EBFD6D10CC}" dt="2022-06-02T07:10:09.479" v="16546" actId="478"/>
          <ac:spMkLst>
            <pc:docMk/>
            <pc:sldMk cId="193789933" sldId="299"/>
            <ac:spMk id="21" creationId="{A022BB4E-470A-4B86-8453-A5D9B5F1E1AF}"/>
          </ac:spMkLst>
        </pc:spChg>
        <pc:spChg chg="add mod">
          <ac:chgData name="He, Deyuan" userId="46dd2cf3-694c-40b0-9f18-93a7e67ecb34" providerId="ADAL" clId="{7FBB5D54-4AD0-41C2-987B-03EBFD6D10CC}" dt="2022-06-02T07:11:10.126" v="16561" actId="1076"/>
          <ac:spMkLst>
            <pc:docMk/>
            <pc:sldMk cId="193789933" sldId="299"/>
            <ac:spMk id="24" creationId="{0D4F3A87-A05B-4740-AB85-5779B758C39E}"/>
          </ac:spMkLst>
        </pc:spChg>
        <pc:picChg chg="add mod">
          <ac:chgData name="He, Deyuan" userId="46dd2cf3-694c-40b0-9f18-93a7e67ecb34" providerId="ADAL" clId="{7FBB5D54-4AD0-41C2-987B-03EBFD6D10CC}" dt="2022-06-02T07:11:13.514" v="16562" actId="1076"/>
          <ac:picMkLst>
            <pc:docMk/>
            <pc:sldMk cId="193789933" sldId="299"/>
            <ac:picMk id="2050" creationId="{B44A5F47-9200-41E8-870B-8FCF4418A11F}"/>
          </ac:picMkLst>
        </pc:picChg>
      </pc:sldChg>
      <pc:sldChg chg="addSp delSp modSp add del mod delAnim">
        <pc:chgData name="He, Deyuan" userId="46dd2cf3-694c-40b0-9f18-93a7e67ecb34" providerId="ADAL" clId="{7FBB5D54-4AD0-41C2-987B-03EBFD6D10CC}" dt="2022-05-29T05:40:36.405" v="8344" actId="47"/>
        <pc:sldMkLst>
          <pc:docMk/>
          <pc:sldMk cId="478294606" sldId="300"/>
        </pc:sldMkLst>
        <pc:spChg chg="add mod">
          <ac:chgData name="He, Deyuan" userId="46dd2cf3-694c-40b0-9f18-93a7e67ecb34" providerId="ADAL" clId="{7FBB5D54-4AD0-41C2-987B-03EBFD6D10CC}" dt="2022-05-29T05:38:38.315" v="8275" actId="207"/>
          <ac:spMkLst>
            <pc:docMk/>
            <pc:sldMk cId="478294606" sldId="300"/>
            <ac:spMk id="3" creationId="{9AA13F3C-0D51-4F49-9369-A70529E80FBD}"/>
          </ac:spMkLst>
        </pc:spChg>
        <pc:spChg chg="mod">
          <ac:chgData name="He, Deyuan" userId="46dd2cf3-694c-40b0-9f18-93a7e67ecb34" providerId="ADAL" clId="{7FBB5D54-4AD0-41C2-987B-03EBFD6D10CC}" dt="2022-05-29T05:36:44.205" v="8209" actId="20577"/>
          <ac:spMkLst>
            <pc:docMk/>
            <pc:sldMk cId="478294606" sldId="300"/>
            <ac:spMk id="5" creationId="{ED6DD636-B802-43B6-ABAE-ADF4B1E83D78}"/>
          </ac:spMkLst>
        </pc:spChg>
        <pc:spChg chg="del">
          <ac:chgData name="He, Deyuan" userId="46dd2cf3-694c-40b0-9f18-93a7e67ecb34" providerId="ADAL" clId="{7FBB5D54-4AD0-41C2-987B-03EBFD6D10CC}" dt="2022-05-29T05:36:51.941" v="8212" actId="478"/>
          <ac:spMkLst>
            <pc:docMk/>
            <pc:sldMk cId="478294606" sldId="300"/>
            <ac:spMk id="6" creationId="{72D8A893-F20F-405A-B7CD-C4E27C62154A}"/>
          </ac:spMkLst>
        </pc:spChg>
        <pc:spChg chg="del">
          <ac:chgData name="He, Deyuan" userId="46dd2cf3-694c-40b0-9f18-93a7e67ecb34" providerId="ADAL" clId="{7FBB5D54-4AD0-41C2-987B-03EBFD6D10CC}" dt="2022-05-29T05:36:51.941" v="8212" actId="478"/>
          <ac:spMkLst>
            <pc:docMk/>
            <pc:sldMk cId="478294606" sldId="300"/>
            <ac:spMk id="7" creationId="{D8B5A4E1-D17E-4032-A78B-CC42443A3F28}"/>
          </ac:spMkLst>
        </pc:spChg>
        <pc:spChg chg="del">
          <ac:chgData name="He, Deyuan" userId="46dd2cf3-694c-40b0-9f18-93a7e67ecb34" providerId="ADAL" clId="{7FBB5D54-4AD0-41C2-987B-03EBFD6D10CC}" dt="2022-05-29T05:36:46.396" v="8210" actId="478"/>
          <ac:spMkLst>
            <pc:docMk/>
            <pc:sldMk cId="478294606" sldId="300"/>
            <ac:spMk id="9" creationId="{28283846-365F-456E-8580-597F7EA0C47C}"/>
          </ac:spMkLst>
        </pc:spChg>
        <pc:spChg chg="del">
          <ac:chgData name="He, Deyuan" userId="46dd2cf3-694c-40b0-9f18-93a7e67ecb34" providerId="ADAL" clId="{7FBB5D54-4AD0-41C2-987B-03EBFD6D10CC}" dt="2022-05-29T05:36:51.941" v="8212" actId="478"/>
          <ac:spMkLst>
            <pc:docMk/>
            <pc:sldMk cId="478294606" sldId="300"/>
            <ac:spMk id="10" creationId="{331B4749-6528-4602-9142-D76929A12599}"/>
          </ac:spMkLst>
        </pc:spChg>
        <pc:spChg chg="del">
          <ac:chgData name="He, Deyuan" userId="46dd2cf3-694c-40b0-9f18-93a7e67ecb34" providerId="ADAL" clId="{7FBB5D54-4AD0-41C2-987B-03EBFD6D10CC}" dt="2022-05-29T05:36:49.650" v="8211" actId="478"/>
          <ac:spMkLst>
            <pc:docMk/>
            <pc:sldMk cId="478294606" sldId="300"/>
            <ac:spMk id="11" creationId="{23853A95-16C1-4C24-AE79-636AAC14E979}"/>
          </ac:spMkLst>
        </pc:spChg>
        <pc:spChg chg="mod">
          <ac:chgData name="He, Deyuan" userId="46dd2cf3-694c-40b0-9f18-93a7e67ecb34" providerId="ADAL" clId="{7FBB5D54-4AD0-41C2-987B-03EBFD6D10CC}" dt="2022-05-29T05:37:02.510" v="8214" actId="1076"/>
          <ac:spMkLst>
            <pc:docMk/>
            <pc:sldMk cId="478294606" sldId="300"/>
            <ac:spMk id="13" creationId="{E7DCAD6A-C9A5-4649-B4E9-4FB41548338F}"/>
          </ac:spMkLst>
        </pc:spChg>
        <pc:spChg chg="del">
          <ac:chgData name="He, Deyuan" userId="46dd2cf3-694c-40b0-9f18-93a7e67ecb34" providerId="ADAL" clId="{7FBB5D54-4AD0-41C2-987B-03EBFD6D10CC}" dt="2022-05-29T05:36:35.500" v="8183" actId="478"/>
          <ac:spMkLst>
            <pc:docMk/>
            <pc:sldMk cId="478294606" sldId="300"/>
            <ac:spMk id="14" creationId="{9F38281E-E09F-46A9-B5E4-03888863DB0D}"/>
          </ac:spMkLst>
        </pc:spChg>
      </pc:sldChg>
      <pc:sldChg chg="modSp add mod">
        <pc:chgData name="He, Deyuan" userId="46dd2cf3-694c-40b0-9f18-93a7e67ecb34" providerId="ADAL" clId="{7FBB5D54-4AD0-41C2-987B-03EBFD6D10CC}" dt="2022-06-02T07:12:48.390" v="16569" actId="14100"/>
        <pc:sldMkLst>
          <pc:docMk/>
          <pc:sldMk cId="819218640" sldId="301"/>
        </pc:sldMkLst>
        <pc:spChg chg="mod">
          <ac:chgData name="He, Deyuan" userId="46dd2cf3-694c-40b0-9f18-93a7e67ecb34" providerId="ADAL" clId="{7FBB5D54-4AD0-41C2-987B-03EBFD6D10CC}" dt="2022-06-02T07:12:48.390" v="16569" actId="14100"/>
          <ac:spMkLst>
            <pc:docMk/>
            <pc:sldMk cId="819218640" sldId="301"/>
            <ac:spMk id="3" creationId="{9AA13F3C-0D51-4F49-9369-A70529E80FBD}"/>
          </ac:spMkLst>
        </pc:spChg>
        <pc:spChg chg="mod">
          <ac:chgData name="He, Deyuan" userId="46dd2cf3-694c-40b0-9f18-93a7e67ecb34" providerId="ADAL" clId="{7FBB5D54-4AD0-41C2-987B-03EBFD6D10CC}" dt="2022-06-02T07:12:14.267" v="16563" actId="20577"/>
          <ac:spMkLst>
            <pc:docMk/>
            <pc:sldMk cId="819218640" sldId="301"/>
            <ac:spMk id="13" creationId="{E7DCAD6A-C9A5-4649-B4E9-4FB41548338F}"/>
          </ac:spMkLst>
        </pc:spChg>
      </pc:sldChg>
      <pc:sldChg chg="addSp modSp add mod modAnim modNotesTx">
        <pc:chgData name="He, Deyuan" userId="46dd2cf3-694c-40b0-9f18-93a7e67ecb34" providerId="ADAL" clId="{7FBB5D54-4AD0-41C2-987B-03EBFD6D10CC}" dt="2022-06-01T07:09:50.462" v="14150" actId="1076"/>
        <pc:sldMkLst>
          <pc:docMk/>
          <pc:sldMk cId="3125089925" sldId="302"/>
        </pc:sldMkLst>
        <pc:spChg chg="mod">
          <ac:chgData name="He, Deyuan" userId="46dd2cf3-694c-40b0-9f18-93a7e67ecb34" providerId="ADAL" clId="{7FBB5D54-4AD0-41C2-987B-03EBFD6D10CC}" dt="2022-05-29T07:52:34.011" v="10963" actId="20577"/>
          <ac:spMkLst>
            <pc:docMk/>
            <pc:sldMk cId="3125089925" sldId="302"/>
            <ac:spMk id="3" creationId="{9AA13F3C-0D51-4F49-9369-A70529E80FBD}"/>
          </ac:spMkLst>
        </pc:spChg>
        <pc:spChg chg="add mod">
          <ac:chgData name="He, Deyuan" userId="46dd2cf3-694c-40b0-9f18-93a7e67ecb34" providerId="ADAL" clId="{7FBB5D54-4AD0-41C2-987B-03EBFD6D10CC}" dt="2022-06-01T07:09:50.462" v="14150" actId="1076"/>
          <ac:spMkLst>
            <pc:docMk/>
            <pc:sldMk cId="3125089925" sldId="302"/>
            <ac:spMk id="6" creationId="{2D550E03-DCDF-4541-8AE0-10071B9FC9B5}"/>
          </ac:spMkLst>
        </pc:spChg>
      </pc:sldChg>
      <pc:sldChg chg="addSp delSp modSp add mod">
        <pc:chgData name="He, Deyuan" userId="46dd2cf3-694c-40b0-9f18-93a7e67ecb34" providerId="ADAL" clId="{7FBB5D54-4AD0-41C2-987B-03EBFD6D10CC}" dt="2022-05-31T07:31:14.554" v="11807" actId="20577"/>
        <pc:sldMkLst>
          <pc:docMk/>
          <pc:sldMk cId="2400352061" sldId="303"/>
        </pc:sldMkLst>
        <pc:spChg chg="mod">
          <ac:chgData name="He, Deyuan" userId="46dd2cf3-694c-40b0-9f18-93a7e67ecb34" providerId="ADAL" clId="{7FBB5D54-4AD0-41C2-987B-03EBFD6D10CC}" dt="2022-05-29T05:52:05.703" v="8628" actId="20577"/>
          <ac:spMkLst>
            <pc:docMk/>
            <pc:sldMk cId="2400352061" sldId="303"/>
            <ac:spMk id="2" creationId="{34BD34A1-9DCD-453D-BC89-00A1CEB0604F}"/>
          </ac:spMkLst>
        </pc:spChg>
        <pc:spChg chg="add mod">
          <ac:chgData name="He, Deyuan" userId="46dd2cf3-694c-40b0-9f18-93a7e67ecb34" providerId="ADAL" clId="{7FBB5D54-4AD0-41C2-987B-03EBFD6D10CC}" dt="2022-05-31T07:30:48.834" v="11790" actId="20577"/>
          <ac:spMkLst>
            <pc:docMk/>
            <pc:sldMk cId="2400352061" sldId="303"/>
            <ac:spMk id="3" creationId="{FCD898DB-37C3-46EE-9C0E-E6EBC27364C4}"/>
          </ac:spMkLst>
        </pc:spChg>
        <pc:spChg chg="mod">
          <ac:chgData name="He, Deyuan" userId="46dd2cf3-694c-40b0-9f18-93a7e67ecb34" providerId="ADAL" clId="{7FBB5D54-4AD0-41C2-987B-03EBFD6D10CC}" dt="2022-05-29T05:58:15.301" v="8690" actId="20577"/>
          <ac:spMkLst>
            <pc:docMk/>
            <pc:sldMk cId="2400352061" sldId="303"/>
            <ac:spMk id="5" creationId="{ED6DD636-B802-43B6-ABAE-ADF4B1E83D78}"/>
          </ac:spMkLst>
        </pc:spChg>
        <pc:spChg chg="del">
          <ac:chgData name="He, Deyuan" userId="46dd2cf3-694c-40b0-9f18-93a7e67ecb34" providerId="ADAL" clId="{7FBB5D54-4AD0-41C2-987B-03EBFD6D10CC}" dt="2022-05-29T05:54:19.814" v="8629" actId="478"/>
          <ac:spMkLst>
            <pc:docMk/>
            <pc:sldMk cId="2400352061" sldId="303"/>
            <ac:spMk id="6" creationId="{72D8A893-F20F-405A-B7CD-C4E27C62154A}"/>
          </ac:spMkLst>
        </pc:spChg>
        <pc:spChg chg="del">
          <ac:chgData name="He, Deyuan" userId="46dd2cf3-694c-40b0-9f18-93a7e67ecb34" providerId="ADAL" clId="{7FBB5D54-4AD0-41C2-987B-03EBFD6D10CC}" dt="2022-05-29T05:54:19.814" v="8629" actId="478"/>
          <ac:spMkLst>
            <pc:docMk/>
            <pc:sldMk cId="2400352061" sldId="303"/>
            <ac:spMk id="7" creationId="{D8B5A4E1-D17E-4032-A78B-CC42443A3F28}"/>
          </ac:spMkLst>
        </pc:spChg>
        <pc:spChg chg="add mod">
          <ac:chgData name="He, Deyuan" userId="46dd2cf3-694c-40b0-9f18-93a7e67ecb34" providerId="ADAL" clId="{7FBB5D54-4AD0-41C2-987B-03EBFD6D10CC}" dt="2022-05-29T06:19:48.780" v="9021" actId="20577"/>
          <ac:spMkLst>
            <pc:docMk/>
            <pc:sldMk cId="2400352061" sldId="303"/>
            <ac:spMk id="10" creationId="{3D379482-234A-4AEC-A7E8-5B87D0D9528D}"/>
          </ac:spMkLst>
        </pc:spChg>
        <pc:spChg chg="del">
          <ac:chgData name="He, Deyuan" userId="46dd2cf3-694c-40b0-9f18-93a7e67ecb34" providerId="ADAL" clId="{7FBB5D54-4AD0-41C2-987B-03EBFD6D10CC}" dt="2022-05-29T05:54:19.814" v="8629" actId="478"/>
          <ac:spMkLst>
            <pc:docMk/>
            <pc:sldMk cId="2400352061" sldId="303"/>
            <ac:spMk id="11" creationId="{23853A95-16C1-4C24-AE79-636AAC14E979}"/>
          </ac:spMkLst>
        </pc:spChg>
        <pc:spChg chg="del">
          <ac:chgData name="He, Deyuan" userId="46dd2cf3-694c-40b0-9f18-93a7e67ecb34" providerId="ADAL" clId="{7FBB5D54-4AD0-41C2-987B-03EBFD6D10CC}" dt="2022-05-29T05:54:19.814" v="8629" actId="478"/>
          <ac:spMkLst>
            <pc:docMk/>
            <pc:sldMk cId="2400352061" sldId="303"/>
            <ac:spMk id="12" creationId="{91A8ACAE-8AF8-4322-81AE-618BBA765EE5}"/>
          </ac:spMkLst>
        </pc:spChg>
        <pc:spChg chg="add mod">
          <ac:chgData name="He, Deyuan" userId="46dd2cf3-694c-40b0-9f18-93a7e67ecb34" providerId="ADAL" clId="{7FBB5D54-4AD0-41C2-987B-03EBFD6D10CC}" dt="2022-05-31T07:31:14.554" v="11807" actId="20577"/>
          <ac:spMkLst>
            <pc:docMk/>
            <pc:sldMk cId="2400352061" sldId="303"/>
            <ac:spMk id="13" creationId="{F5CC9D0C-7215-4564-8909-3255E4FDF222}"/>
          </ac:spMkLst>
        </pc:spChg>
      </pc:sldChg>
      <pc:sldChg chg="delSp modSp add mod">
        <pc:chgData name="He, Deyuan" userId="46dd2cf3-694c-40b0-9f18-93a7e67ecb34" providerId="ADAL" clId="{7FBB5D54-4AD0-41C2-987B-03EBFD6D10CC}" dt="2022-06-01T23:51:35.568" v="16087" actId="1076"/>
        <pc:sldMkLst>
          <pc:docMk/>
          <pc:sldMk cId="4277771597" sldId="304"/>
        </pc:sldMkLst>
        <pc:spChg chg="mod">
          <ac:chgData name="He, Deyuan" userId="46dd2cf3-694c-40b0-9f18-93a7e67ecb34" providerId="ADAL" clId="{7FBB5D54-4AD0-41C2-987B-03EBFD6D10CC}" dt="2022-05-29T06:28:31.910" v="9234" actId="20577"/>
          <ac:spMkLst>
            <pc:docMk/>
            <pc:sldMk cId="4277771597" sldId="304"/>
            <ac:spMk id="2" creationId="{34BD34A1-9DCD-453D-BC89-00A1CEB0604F}"/>
          </ac:spMkLst>
        </pc:spChg>
        <pc:spChg chg="mod">
          <ac:chgData name="He, Deyuan" userId="46dd2cf3-694c-40b0-9f18-93a7e67ecb34" providerId="ADAL" clId="{7FBB5D54-4AD0-41C2-987B-03EBFD6D10CC}" dt="2022-06-01T23:51:35.568" v="16087" actId="1076"/>
          <ac:spMkLst>
            <pc:docMk/>
            <pc:sldMk cId="4277771597" sldId="304"/>
            <ac:spMk id="3" creationId="{FCD898DB-37C3-46EE-9C0E-E6EBC27364C4}"/>
          </ac:spMkLst>
        </pc:spChg>
        <pc:spChg chg="del">
          <ac:chgData name="He, Deyuan" userId="46dd2cf3-694c-40b0-9f18-93a7e67ecb34" providerId="ADAL" clId="{7FBB5D54-4AD0-41C2-987B-03EBFD6D10CC}" dt="2022-05-29T06:28:36.698" v="9235" actId="478"/>
          <ac:spMkLst>
            <pc:docMk/>
            <pc:sldMk cId="4277771597" sldId="304"/>
            <ac:spMk id="5" creationId="{ED6DD636-B802-43B6-ABAE-ADF4B1E83D78}"/>
          </ac:spMkLst>
        </pc:spChg>
        <pc:spChg chg="del">
          <ac:chgData name="He, Deyuan" userId="46dd2cf3-694c-40b0-9f18-93a7e67ecb34" providerId="ADAL" clId="{7FBB5D54-4AD0-41C2-987B-03EBFD6D10CC}" dt="2022-05-29T06:28:43.185" v="9236" actId="478"/>
          <ac:spMkLst>
            <pc:docMk/>
            <pc:sldMk cId="4277771597" sldId="304"/>
            <ac:spMk id="10" creationId="{3D379482-234A-4AEC-A7E8-5B87D0D9528D}"/>
          </ac:spMkLst>
        </pc:spChg>
        <pc:spChg chg="del">
          <ac:chgData name="He, Deyuan" userId="46dd2cf3-694c-40b0-9f18-93a7e67ecb34" providerId="ADAL" clId="{7FBB5D54-4AD0-41C2-987B-03EBFD6D10CC}" dt="2022-05-29T06:28:43.185" v="9236" actId="478"/>
          <ac:spMkLst>
            <pc:docMk/>
            <pc:sldMk cId="4277771597" sldId="304"/>
            <ac:spMk id="13" creationId="{F5CC9D0C-7215-4564-8909-3255E4FDF222}"/>
          </ac:spMkLst>
        </pc:spChg>
      </pc:sldChg>
      <pc:sldChg chg="delSp modSp add mod ord">
        <pc:chgData name="He, Deyuan" userId="46dd2cf3-694c-40b0-9f18-93a7e67ecb34" providerId="ADAL" clId="{7FBB5D54-4AD0-41C2-987B-03EBFD6D10CC}" dt="2022-05-31T07:34:09.847" v="11809"/>
        <pc:sldMkLst>
          <pc:docMk/>
          <pc:sldMk cId="2757288078" sldId="305"/>
        </pc:sldMkLst>
        <pc:spChg chg="mod">
          <ac:chgData name="He, Deyuan" userId="46dd2cf3-694c-40b0-9f18-93a7e67ecb34" providerId="ADAL" clId="{7FBB5D54-4AD0-41C2-987B-03EBFD6D10CC}" dt="2022-05-29T06:45:47.344" v="9885" actId="1076"/>
          <ac:spMkLst>
            <pc:docMk/>
            <pc:sldMk cId="2757288078" sldId="305"/>
            <ac:spMk id="2" creationId="{34BD34A1-9DCD-453D-BC89-00A1CEB0604F}"/>
          </ac:spMkLst>
        </pc:spChg>
        <pc:spChg chg="del">
          <ac:chgData name="He, Deyuan" userId="46dd2cf3-694c-40b0-9f18-93a7e67ecb34" providerId="ADAL" clId="{7FBB5D54-4AD0-41C2-987B-03EBFD6D10CC}" dt="2022-05-29T06:45:09.428" v="9867" actId="478"/>
          <ac:spMkLst>
            <pc:docMk/>
            <pc:sldMk cId="2757288078" sldId="305"/>
            <ac:spMk id="3" creationId="{FCD898DB-37C3-46EE-9C0E-E6EBC27364C4}"/>
          </ac:spMkLst>
        </pc:spChg>
      </pc:sldChg>
      <pc:sldChg chg="addSp delSp modSp add del mod">
        <pc:chgData name="He, Deyuan" userId="46dd2cf3-694c-40b0-9f18-93a7e67ecb34" providerId="ADAL" clId="{7FBB5D54-4AD0-41C2-987B-03EBFD6D10CC}" dt="2022-05-29T06:39:20.278" v="9350" actId="47"/>
        <pc:sldMkLst>
          <pc:docMk/>
          <pc:sldMk cId="4272311656" sldId="305"/>
        </pc:sldMkLst>
        <pc:spChg chg="mod">
          <ac:chgData name="He, Deyuan" userId="46dd2cf3-694c-40b0-9f18-93a7e67ecb34" providerId="ADAL" clId="{7FBB5D54-4AD0-41C2-987B-03EBFD6D10CC}" dt="2022-05-29T06:38:48.681" v="9349" actId="20577"/>
          <ac:spMkLst>
            <pc:docMk/>
            <pc:sldMk cId="4272311656" sldId="305"/>
            <ac:spMk id="2" creationId="{34BD34A1-9DCD-453D-BC89-00A1CEB0604F}"/>
          </ac:spMkLst>
        </pc:spChg>
        <pc:spChg chg="del mod">
          <ac:chgData name="He, Deyuan" userId="46dd2cf3-694c-40b0-9f18-93a7e67ecb34" providerId="ADAL" clId="{7FBB5D54-4AD0-41C2-987B-03EBFD6D10CC}" dt="2022-05-29T06:30:13.507" v="9255"/>
          <ac:spMkLst>
            <pc:docMk/>
            <pc:sldMk cId="4272311656" sldId="305"/>
            <ac:spMk id="3" creationId="{FCD898DB-37C3-46EE-9C0E-E6EBC27364C4}"/>
          </ac:spMkLst>
        </pc:spChg>
        <pc:spChg chg="add mod">
          <ac:chgData name="He, Deyuan" userId="46dd2cf3-694c-40b0-9f18-93a7e67ecb34" providerId="ADAL" clId="{7FBB5D54-4AD0-41C2-987B-03EBFD6D10CC}" dt="2022-05-29T06:31:26.989" v="9345" actId="20577"/>
          <ac:spMkLst>
            <pc:docMk/>
            <pc:sldMk cId="4272311656" sldId="305"/>
            <ac:spMk id="5" creationId="{52EF390E-C665-482F-A883-307A581B34A6}"/>
          </ac:spMkLst>
        </pc:spChg>
      </pc:sldChg>
      <pc:sldChg chg="modSp add mod">
        <pc:chgData name="He, Deyuan" userId="46dd2cf3-694c-40b0-9f18-93a7e67ecb34" providerId="ADAL" clId="{7FBB5D54-4AD0-41C2-987B-03EBFD6D10CC}" dt="2022-05-29T06:52:28.415" v="10610" actId="122"/>
        <pc:sldMkLst>
          <pc:docMk/>
          <pc:sldMk cId="77632186" sldId="306"/>
        </pc:sldMkLst>
        <pc:spChg chg="mod">
          <ac:chgData name="He, Deyuan" userId="46dd2cf3-694c-40b0-9f18-93a7e67ecb34" providerId="ADAL" clId="{7FBB5D54-4AD0-41C2-987B-03EBFD6D10CC}" dt="2022-05-29T06:46:01.722" v="9903" actId="20577"/>
          <ac:spMkLst>
            <pc:docMk/>
            <pc:sldMk cId="77632186" sldId="306"/>
            <ac:spMk id="2" creationId="{34BD34A1-9DCD-453D-BC89-00A1CEB0604F}"/>
          </ac:spMkLst>
        </pc:spChg>
        <pc:spChg chg="mod">
          <ac:chgData name="He, Deyuan" userId="46dd2cf3-694c-40b0-9f18-93a7e67ecb34" providerId="ADAL" clId="{7FBB5D54-4AD0-41C2-987B-03EBFD6D10CC}" dt="2022-05-29T06:52:28.415" v="10610" actId="122"/>
          <ac:spMkLst>
            <pc:docMk/>
            <pc:sldMk cId="77632186" sldId="306"/>
            <ac:spMk id="3" creationId="{FCD898DB-37C3-46EE-9C0E-E6EBC27364C4}"/>
          </ac:spMkLst>
        </pc:spChg>
      </pc:sldChg>
      <pc:sldChg chg="addSp delSp modSp add mod delAnim modAnim">
        <pc:chgData name="He, Deyuan" userId="46dd2cf3-694c-40b0-9f18-93a7e67ecb34" providerId="ADAL" clId="{7FBB5D54-4AD0-41C2-987B-03EBFD6D10CC}" dt="2022-05-29T07:44:30.714" v="10951"/>
        <pc:sldMkLst>
          <pc:docMk/>
          <pc:sldMk cId="387184995" sldId="307"/>
        </pc:sldMkLst>
        <pc:spChg chg="del">
          <ac:chgData name="He, Deyuan" userId="46dd2cf3-694c-40b0-9f18-93a7e67ecb34" providerId="ADAL" clId="{7FBB5D54-4AD0-41C2-987B-03EBFD6D10CC}" dt="2022-05-29T07:33:00.329" v="10665" actId="478"/>
          <ac:spMkLst>
            <pc:docMk/>
            <pc:sldMk cId="387184995" sldId="307"/>
            <ac:spMk id="3" creationId="{B0523039-507B-446D-86D8-88906790E83C}"/>
          </ac:spMkLst>
        </pc:spChg>
        <pc:spChg chg="del">
          <ac:chgData name="He, Deyuan" userId="46dd2cf3-694c-40b0-9f18-93a7e67ecb34" providerId="ADAL" clId="{7FBB5D54-4AD0-41C2-987B-03EBFD6D10CC}" dt="2022-05-29T07:33:00.329" v="10665" actId="478"/>
          <ac:spMkLst>
            <pc:docMk/>
            <pc:sldMk cId="387184995" sldId="307"/>
            <ac:spMk id="6" creationId="{C07DC3C8-4E02-4155-86EA-58207921FC97}"/>
          </ac:spMkLst>
        </pc:spChg>
        <pc:spChg chg="del">
          <ac:chgData name="He, Deyuan" userId="46dd2cf3-694c-40b0-9f18-93a7e67ecb34" providerId="ADAL" clId="{7FBB5D54-4AD0-41C2-987B-03EBFD6D10CC}" dt="2022-05-29T07:33:00.329" v="10665" actId="478"/>
          <ac:spMkLst>
            <pc:docMk/>
            <pc:sldMk cId="387184995" sldId="307"/>
            <ac:spMk id="7" creationId="{8B409130-7530-4880-A75D-38476C6BEF8C}"/>
          </ac:spMkLst>
        </pc:spChg>
        <pc:spChg chg="del">
          <ac:chgData name="He, Deyuan" userId="46dd2cf3-694c-40b0-9f18-93a7e67ecb34" providerId="ADAL" clId="{7FBB5D54-4AD0-41C2-987B-03EBFD6D10CC}" dt="2022-05-29T07:33:00.329" v="10665" actId="478"/>
          <ac:spMkLst>
            <pc:docMk/>
            <pc:sldMk cId="387184995" sldId="307"/>
            <ac:spMk id="8" creationId="{E414A7F1-9474-4451-BF6B-004C283AA46F}"/>
          </ac:spMkLst>
        </pc:spChg>
        <pc:spChg chg="del">
          <ac:chgData name="He, Deyuan" userId="46dd2cf3-694c-40b0-9f18-93a7e67ecb34" providerId="ADAL" clId="{7FBB5D54-4AD0-41C2-987B-03EBFD6D10CC}" dt="2022-05-29T07:33:00.329" v="10665" actId="478"/>
          <ac:spMkLst>
            <pc:docMk/>
            <pc:sldMk cId="387184995" sldId="307"/>
            <ac:spMk id="9" creationId="{B21D18E9-2402-473B-A91B-D5D0D20D6DBB}"/>
          </ac:spMkLst>
        </pc:spChg>
        <pc:spChg chg="del">
          <ac:chgData name="He, Deyuan" userId="46dd2cf3-694c-40b0-9f18-93a7e67ecb34" providerId="ADAL" clId="{7FBB5D54-4AD0-41C2-987B-03EBFD6D10CC}" dt="2022-05-29T07:33:00.329" v="10665" actId="478"/>
          <ac:spMkLst>
            <pc:docMk/>
            <pc:sldMk cId="387184995" sldId="307"/>
            <ac:spMk id="10" creationId="{357552BD-8B44-40A8-BFDF-EFA93A379669}"/>
          </ac:spMkLst>
        </pc:spChg>
        <pc:spChg chg="add mod">
          <ac:chgData name="He, Deyuan" userId="46dd2cf3-694c-40b0-9f18-93a7e67ecb34" providerId="ADAL" clId="{7FBB5D54-4AD0-41C2-987B-03EBFD6D10CC}" dt="2022-05-29T07:33:21.290" v="10675" actId="1076"/>
          <ac:spMkLst>
            <pc:docMk/>
            <pc:sldMk cId="387184995" sldId="307"/>
            <ac:spMk id="12" creationId="{18BC27A0-A7F4-48E6-A474-16FA230FCD89}"/>
          </ac:spMkLst>
        </pc:spChg>
        <pc:spChg chg="add mod ord">
          <ac:chgData name="He, Deyuan" userId="46dd2cf3-694c-40b0-9f18-93a7e67ecb34" providerId="ADAL" clId="{7FBB5D54-4AD0-41C2-987B-03EBFD6D10CC}" dt="2022-05-29T07:33:51.446" v="10681" actId="14100"/>
          <ac:spMkLst>
            <pc:docMk/>
            <pc:sldMk cId="387184995" sldId="307"/>
            <ac:spMk id="13" creationId="{D382725D-7C80-4B55-AE20-26323BC788DC}"/>
          </ac:spMkLst>
        </pc:spChg>
        <pc:spChg chg="add mod">
          <ac:chgData name="He, Deyuan" userId="46dd2cf3-694c-40b0-9f18-93a7e67ecb34" providerId="ADAL" clId="{7FBB5D54-4AD0-41C2-987B-03EBFD6D10CC}" dt="2022-05-29T07:39:54.571" v="10767" actId="1076"/>
          <ac:spMkLst>
            <pc:docMk/>
            <pc:sldMk cId="387184995" sldId="307"/>
            <ac:spMk id="14" creationId="{E1F6D4B8-45B8-4DC9-939B-88D5E3887F51}"/>
          </ac:spMkLst>
        </pc:spChg>
        <pc:spChg chg="add mod">
          <ac:chgData name="He, Deyuan" userId="46dd2cf3-694c-40b0-9f18-93a7e67ecb34" providerId="ADAL" clId="{7FBB5D54-4AD0-41C2-987B-03EBFD6D10CC}" dt="2022-05-29T07:41:40.076" v="10818" actId="1076"/>
          <ac:spMkLst>
            <pc:docMk/>
            <pc:sldMk cId="387184995" sldId="307"/>
            <ac:spMk id="15" creationId="{67A6883A-89F9-4504-B7DC-F5EBA852934F}"/>
          </ac:spMkLst>
        </pc:spChg>
        <pc:spChg chg="add del mod">
          <ac:chgData name="He, Deyuan" userId="46dd2cf3-694c-40b0-9f18-93a7e67ecb34" providerId="ADAL" clId="{7FBB5D54-4AD0-41C2-987B-03EBFD6D10CC}" dt="2022-05-29T07:38:02.592" v="10754"/>
          <ac:spMkLst>
            <pc:docMk/>
            <pc:sldMk cId="387184995" sldId="307"/>
            <ac:spMk id="16" creationId="{9E1C017C-76B6-46B2-964E-015CA2A159EA}"/>
          </ac:spMkLst>
        </pc:spChg>
        <pc:spChg chg="add mod ord">
          <ac:chgData name="He, Deyuan" userId="46dd2cf3-694c-40b0-9f18-93a7e67ecb34" providerId="ADAL" clId="{7FBB5D54-4AD0-41C2-987B-03EBFD6D10CC}" dt="2022-05-29T07:42:49.852" v="10832" actId="167"/>
          <ac:spMkLst>
            <pc:docMk/>
            <pc:sldMk cId="387184995" sldId="307"/>
            <ac:spMk id="17" creationId="{98BD593C-F5E8-43BF-83B9-8FB8C92105A5}"/>
          </ac:spMkLst>
        </pc:spChg>
        <pc:spChg chg="add mod">
          <ac:chgData name="He, Deyuan" userId="46dd2cf3-694c-40b0-9f18-93a7e67ecb34" providerId="ADAL" clId="{7FBB5D54-4AD0-41C2-987B-03EBFD6D10CC}" dt="2022-05-29T07:44:24.153" v="10949" actId="1076"/>
          <ac:spMkLst>
            <pc:docMk/>
            <pc:sldMk cId="387184995" sldId="307"/>
            <ac:spMk id="18" creationId="{887D3A64-CACA-4060-A18B-192460C7E737}"/>
          </ac:spMkLst>
        </pc:spChg>
      </pc:sldChg>
      <pc:sldChg chg="addSp delSp modSp add mod">
        <pc:chgData name="He, Deyuan" userId="46dd2cf3-694c-40b0-9f18-93a7e67ecb34" providerId="ADAL" clId="{7FBB5D54-4AD0-41C2-987B-03EBFD6D10CC}" dt="2022-05-31T00:32:10.369" v="11128" actId="20577"/>
        <pc:sldMkLst>
          <pc:docMk/>
          <pc:sldMk cId="2204363833" sldId="308"/>
        </pc:sldMkLst>
        <pc:spChg chg="mod">
          <ac:chgData name="He, Deyuan" userId="46dd2cf3-694c-40b0-9f18-93a7e67ecb34" providerId="ADAL" clId="{7FBB5D54-4AD0-41C2-987B-03EBFD6D10CC}" dt="2022-05-31T00:32:10.369" v="11128" actId="20577"/>
          <ac:spMkLst>
            <pc:docMk/>
            <pc:sldMk cId="2204363833" sldId="308"/>
            <ac:spMk id="3" creationId="{52BC2376-61A0-4B95-8327-EF88ABB85F4F}"/>
          </ac:spMkLst>
        </pc:spChg>
        <pc:spChg chg="add mod">
          <ac:chgData name="He, Deyuan" userId="46dd2cf3-694c-40b0-9f18-93a7e67ecb34" providerId="ADAL" clId="{7FBB5D54-4AD0-41C2-987B-03EBFD6D10CC}" dt="2022-05-31T00:30:56.186" v="11105" actId="1076"/>
          <ac:spMkLst>
            <pc:docMk/>
            <pc:sldMk cId="2204363833" sldId="308"/>
            <ac:spMk id="6" creationId="{CA2EF064-1272-4887-AECB-F8AEC0B1274F}"/>
          </ac:spMkLst>
        </pc:spChg>
        <pc:spChg chg="add del mod">
          <ac:chgData name="He, Deyuan" userId="46dd2cf3-694c-40b0-9f18-93a7e67ecb34" providerId="ADAL" clId="{7FBB5D54-4AD0-41C2-987B-03EBFD6D10CC}" dt="2022-05-31T00:31:52.673" v="11123" actId="21"/>
          <ac:spMkLst>
            <pc:docMk/>
            <pc:sldMk cId="2204363833" sldId="308"/>
            <ac:spMk id="8" creationId="{6821F170-5493-4901-8201-E5019AB444B6}"/>
          </ac:spMkLst>
        </pc:spChg>
      </pc:sldChg>
      <pc:sldChg chg="addSp delSp modSp add mod modAnim">
        <pc:chgData name="He, Deyuan" userId="46dd2cf3-694c-40b0-9f18-93a7e67ecb34" providerId="ADAL" clId="{7FBB5D54-4AD0-41C2-987B-03EBFD6D10CC}" dt="2022-05-31T07:19:07.011" v="11788"/>
        <pc:sldMkLst>
          <pc:docMk/>
          <pc:sldMk cId="3399695979" sldId="309"/>
        </pc:sldMkLst>
        <pc:spChg chg="del">
          <ac:chgData name="He, Deyuan" userId="46dd2cf3-694c-40b0-9f18-93a7e67ecb34" providerId="ADAL" clId="{7FBB5D54-4AD0-41C2-987B-03EBFD6D10CC}" dt="2022-05-31T00:32:00.691" v="11125" actId="478"/>
          <ac:spMkLst>
            <pc:docMk/>
            <pc:sldMk cId="3399695979" sldId="309"/>
            <ac:spMk id="6" creationId="{CA2EF064-1272-4887-AECB-F8AEC0B1274F}"/>
          </ac:spMkLst>
        </pc:spChg>
        <pc:spChg chg="add mod">
          <ac:chgData name="He, Deyuan" userId="46dd2cf3-694c-40b0-9f18-93a7e67ecb34" providerId="ADAL" clId="{7FBB5D54-4AD0-41C2-987B-03EBFD6D10CC}" dt="2022-05-31T00:34:56.853" v="11342" actId="20577"/>
          <ac:spMkLst>
            <pc:docMk/>
            <pc:sldMk cId="3399695979" sldId="309"/>
            <ac:spMk id="7" creationId="{BE1E0741-0F27-4E73-B2DC-4B6D9B38E8AC}"/>
          </ac:spMkLst>
        </pc:spChg>
        <pc:spChg chg="add mod">
          <ac:chgData name="He, Deyuan" userId="46dd2cf3-694c-40b0-9f18-93a7e67ecb34" providerId="ADAL" clId="{7FBB5D54-4AD0-41C2-987B-03EBFD6D10CC}" dt="2022-05-31T07:18:43.092" v="11777" actId="14100"/>
          <ac:spMkLst>
            <pc:docMk/>
            <pc:sldMk cId="3399695979" sldId="309"/>
            <ac:spMk id="12" creationId="{EA5608CD-4D5B-4C09-8520-B6A9B51FC0F1}"/>
          </ac:spMkLst>
        </pc:spChg>
        <pc:spChg chg="add mod">
          <ac:chgData name="He, Deyuan" userId="46dd2cf3-694c-40b0-9f18-93a7e67ecb34" providerId="ADAL" clId="{7FBB5D54-4AD0-41C2-987B-03EBFD6D10CC}" dt="2022-05-31T07:19:01.056" v="11787" actId="1076"/>
          <ac:spMkLst>
            <pc:docMk/>
            <pc:sldMk cId="3399695979" sldId="309"/>
            <ac:spMk id="13" creationId="{310405BC-9E01-4D08-9B62-1EEC543D80ED}"/>
          </ac:spMkLst>
        </pc:spChg>
        <pc:cxnChg chg="add del mod">
          <ac:chgData name="He, Deyuan" userId="46dd2cf3-694c-40b0-9f18-93a7e67ecb34" providerId="ADAL" clId="{7FBB5D54-4AD0-41C2-987B-03EBFD6D10CC}" dt="2022-05-31T07:18:15.433" v="11773" actId="11529"/>
          <ac:cxnSpMkLst>
            <pc:docMk/>
            <pc:sldMk cId="3399695979" sldId="309"/>
            <ac:cxnSpMk id="9" creationId="{C2D6BEB6-1E76-4C6F-BB32-CC3386FF63D1}"/>
          </ac:cxnSpMkLst>
        </pc:cxnChg>
      </pc:sldChg>
      <pc:sldChg chg="addSp modSp add mod modAnim modNotesTx">
        <pc:chgData name="He, Deyuan" userId="46dd2cf3-694c-40b0-9f18-93a7e67ecb34" providerId="ADAL" clId="{7FBB5D54-4AD0-41C2-987B-03EBFD6D10CC}" dt="2022-06-02T03:27:55.617" v="16208"/>
        <pc:sldMkLst>
          <pc:docMk/>
          <pc:sldMk cId="3948469129" sldId="310"/>
        </pc:sldMkLst>
        <pc:spChg chg="mod">
          <ac:chgData name="He, Deyuan" userId="46dd2cf3-694c-40b0-9f18-93a7e67ecb34" providerId="ADAL" clId="{7FBB5D54-4AD0-41C2-987B-03EBFD6D10CC}" dt="2022-05-31T00:39:28.433" v="11412" actId="1076"/>
          <ac:spMkLst>
            <pc:docMk/>
            <pc:sldMk cId="3948469129" sldId="310"/>
            <ac:spMk id="3" creationId="{52BC2376-61A0-4B95-8327-EF88ABB85F4F}"/>
          </ac:spMkLst>
        </pc:spChg>
        <pc:spChg chg="add mod">
          <ac:chgData name="He, Deyuan" userId="46dd2cf3-694c-40b0-9f18-93a7e67ecb34" providerId="ADAL" clId="{7FBB5D54-4AD0-41C2-987B-03EBFD6D10CC}" dt="2022-06-02T03:24:48.391" v="16100" actId="1076"/>
          <ac:spMkLst>
            <pc:docMk/>
            <pc:sldMk cId="3948469129" sldId="310"/>
            <ac:spMk id="11" creationId="{8A467E72-C570-4344-863F-F7B8888C37D1}"/>
          </ac:spMkLst>
        </pc:spChg>
        <pc:spChg chg="add mod">
          <ac:chgData name="He, Deyuan" userId="46dd2cf3-694c-40b0-9f18-93a7e67ecb34" providerId="ADAL" clId="{7FBB5D54-4AD0-41C2-987B-03EBFD6D10CC}" dt="2022-06-02T03:26:50.437" v="16206" actId="114"/>
          <ac:spMkLst>
            <pc:docMk/>
            <pc:sldMk cId="3948469129" sldId="310"/>
            <ac:spMk id="16" creationId="{0E821A9D-EC1F-4314-8B37-5F9422BE2086}"/>
          </ac:spMkLst>
        </pc:spChg>
        <pc:picChg chg="add mod">
          <ac:chgData name="He, Deyuan" userId="46dd2cf3-694c-40b0-9f18-93a7e67ecb34" providerId="ADAL" clId="{7FBB5D54-4AD0-41C2-987B-03EBFD6D10CC}" dt="2022-06-02T03:24:48.391" v="16100" actId="1076"/>
          <ac:picMkLst>
            <pc:docMk/>
            <pc:sldMk cId="3948469129" sldId="310"/>
            <ac:picMk id="6" creationId="{CAE21B40-4691-47EA-B535-8A3EC9964312}"/>
          </ac:picMkLst>
        </pc:picChg>
        <pc:picChg chg="add mod">
          <ac:chgData name="He, Deyuan" userId="46dd2cf3-694c-40b0-9f18-93a7e67ecb34" providerId="ADAL" clId="{7FBB5D54-4AD0-41C2-987B-03EBFD6D10CC}" dt="2022-06-02T03:24:48.391" v="16100" actId="1076"/>
          <ac:picMkLst>
            <pc:docMk/>
            <pc:sldMk cId="3948469129" sldId="310"/>
            <ac:picMk id="8" creationId="{FF8CE332-282F-4B4C-8F77-5A9DE7DC37AE}"/>
          </ac:picMkLst>
        </pc:picChg>
        <pc:cxnChg chg="add mod">
          <ac:chgData name="He, Deyuan" userId="46dd2cf3-694c-40b0-9f18-93a7e67ecb34" providerId="ADAL" clId="{7FBB5D54-4AD0-41C2-987B-03EBFD6D10CC}" dt="2022-06-02T03:24:48.391" v="16100" actId="1076"/>
          <ac:cxnSpMkLst>
            <pc:docMk/>
            <pc:sldMk cId="3948469129" sldId="310"/>
            <ac:cxnSpMk id="10" creationId="{5E0F07EF-5CAF-4796-9923-D6F61C076BE2}"/>
          </ac:cxnSpMkLst>
        </pc:cxnChg>
      </pc:sldChg>
      <pc:sldChg chg="addSp delSp modSp new mod modAnim modNotesTx">
        <pc:chgData name="He, Deyuan" userId="46dd2cf3-694c-40b0-9f18-93a7e67ecb34" providerId="ADAL" clId="{7FBB5D54-4AD0-41C2-987B-03EBFD6D10CC}" dt="2022-06-01T23:23:35.823" v="15638" actId="1076"/>
        <pc:sldMkLst>
          <pc:docMk/>
          <pc:sldMk cId="763880475" sldId="311"/>
        </pc:sldMkLst>
        <pc:spChg chg="mod">
          <ac:chgData name="He, Deyuan" userId="46dd2cf3-694c-40b0-9f18-93a7e67ecb34" providerId="ADAL" clId="{7FBB5D54-4AD0-41C2-987B-03EBFD6D10CC}" dt="2022-05-31T23:12:56.777" v="12173" actId="20577"/>
          <ac:spMkLst>
            <pc:docMk/>
            <pc:sldMk cId="763880475" sldId="311"/>
            <ac:spMk id="2" creationId="{C3605533-0D5A-4639-B2E9-C0D93930BE91}"/>
          </ac:spMkLst>
        </pc:spChg>
        <pc:spChg chg="del">
          <ac:chgData name="He, Deyuan" userId="46dd2cf3-694c-40b0-9f18-93a7e67ecb34" providerId="ADAL" clId="{7FBB5D54-4AD0-41C2-987B-03EBFD6D10CC}" dt="2022-06-01T05:48:55.487" v="12938" actId="478"/>
          <ac:spMkLst>
            <pc:docMk/>
            <pc:sldMk cId="763880475" sldId="311"/>
            <ac:spMk id="3" creationId="{480A464C-92D8-4390-9D01-15F00167A395}"/>
          </ac:spMkLst>
        </pc:spChg>
        <pc:spChg chg="add mod">
          <ac:chgData name="He, Deyuan" userId="46dd2cf3-694c-40b0-9f18-93a7e67ecb34" providerId="ADAL" clId="{7FBB5D54-4AD0-41C2-987B-03EBFD6D10CC}" dt="2022-06-01T05:49:14.350" v="12997" actId="14100"/>
          <ac:spMkLst>
            <pc:docMk/>
            <pc:sldMk cId="763880475" sldId="311"/>
            <ac:spMk id="5" creationId="{1C9D902A-922F-4007-8CF3-C3F85EED0F77}"/>
          </ac:spMkLst>
        </pc:spChg>
        <pc:spChg chg="add del">
          <ac:chgData name="He, Deyuan" userId="46dd2cf3-694c-40b0-9f18-93a7e67ecb34" providerId="ADAL" clId="{7FBB5D54-4AD0-41C2-987B-03EBFD6D10CC}" dt="2022-06-01T05:55:09.949" v="12999" actId="478"/>
          <ac:spMkLst>
            <pc:docMk/>
            <pc:sldMk cId="763880475" sldId="311"/>
            <ac:spMk id="6" creationId="{D38ADDD8-C6F4-49EC-8A24-013392BFE4D3}"/>
          </ac:spMkLst>
        </pc:spChg>
        <pc:spChg chg="add mod">
          <ac:chgData name="He, Deyuan" userId="46dd2cf3-694c-40b0-9f18-93a7e67ecb34" providerId="ADAL" clId="{7FBB5D54-4AD0-41C2-987B-03EBFD6D10CC}" dt="2022-06-01T06:30:30.743" v="13469" actId="207"/>
          <ac:spMkLst>
            <pc:docMk/>
            <pc:sldMk cId="763880475" sldId="311"/>
            <ac:spMk id="7" creationId="{11B31D53-AFD3-43F7-B14D-41A465A79F16}"/>
          </ac:spMkLst>
        </pc:spChg>
        <pc:spChg chg="add mod">
          <ac:chgData name="He, Deyuan" userId="46dd2cf3-694c-40b0-9f18-93a7e67ecb34" providerId="ADAL" clId="{7FBB5D54-4AD0-41C2-987B-03EBFD6D10CC}" dt="2022-06-01T06:20:09.423" v="13274" actId="1076"/>
          <ac:spMkLst>
            <pc:docMk/>
            <pc:sldMk cId="763880475" sldId="311"/>
            <ac:spMk id="8" creationId="{814B524B-8D2F-4F15-B291-218952366E65}"/>
          </ac:spMkLst>
        </pc:spChg>
        <pc:spChg chg="add mod">
          <ac:chgData name="He, Deyuan" userId="46dd2cf3-694c-40b0-9f18-93a7e67ecb34" providerId="ADAL" clId="{7FBB5D54-4AD0-41C2-987B-03EBFD6D10CC}" dt="2022-06-01T06:20:09.423" v="13274" actId="1076"/>
          <ac:spMkLst>
            <pc:docMk/>
            <pc:sldMk cId="763880475" sldId="311"/>
            <ac:spMk id="9" creationId="{79D66699-ACCD-44F5-89D7-5899A8927FC0}"/>
          </ac:spMkLst>
        </pc:spChg>
        <pc:spChg chg="add del">
          <ac:chgData name="He, Deyuan" userId="46dd2cf3-694c-40b0-9f18-93a7e67ecb34" providerId="ADAL" clId="{7FBB5D54-4AD0-41C2-987B-03EBFD6D10CC}" dt="2022-06-01T06:17:21.108" v="13082" actId="478"/>
          <ac:spMkLst>
            <pc:docMk/>
            <pc:sldMk cId="763880475" sldId="311"/>
            <ac:spMk id="10" creationId="{6E1D156D-93FE-4C7B-B031-C7D0D240D1B2}"/>
          </ac:spMkLst>
        </pc:spChg>
        <pc:spChg chg="add mod">
          <ac:chgData name="He, Deyuan" userId="46dd2cf3-694c-40b0-9f18-93a7e67ecb34" providerId="ADAL" clId="{7FBB5D54-4AD0-41C2-987B-03EBFD6D10CC}" dt="2022-06-01T06:30:01.496" v="13466" actId="207"/>
          <ac:spMkLst>
            <pc:docMk/>
            <pc:sldMk cId="763880475" sldId="311"/>
            <ac:spMk id="11" creationId="{C7D15FFF-EEF6-46E2-A27B-E5B179FB3E89}"/>
          </ac:spMkLst>
        </pc:spChg>
        <pc:spChg chg="add mod">
          <ac:chgData name="He, Deyuan" userId="46dd2cf3-694c-40b0-9f18-93a7e67ecb34" providerId="ADAL" clId="{7FBB5D54-4AD0-41C2-987B-03EBFD6D10CC}" dt="2022-06-01T06:20:09.423" v="13274" actId="1076"/>
          <ac:spMkLst>
            <pc:docMk/>
            <pc:sldMk cId="763880475" sldId="311"/>
            <ac:spMk id="12" creationId="{82A0C7F4-0EA1-4F98-AA5E-7EA06B53F42B}"/>
          </ac:spMkLst>
        </pc:spChg>
        <pc:spChg chg="add del mod">
          <ac:chgData name="He, Deyuan" userId="46dd2cf3-694c-40b0-9f18-93a7e67ecb34" providerId="ADAL" clId="{7FBB5D54-4AD0-41C2-987B-03EBFD6D10CC}" dt="2022-06-01T06:17:59.175" v="13100"/>
          <ac:spMkLst>
            <pc:docMk/>
            <pc:sldMk cId="763880475" sldId="311"/>
            <ac:spMk id="13" creationId="{66A21AEC-8D78-4C3C-8330-825A3ACE74E6}"/>
          </ac:spMkLst>
        </pc:spChg>
        <pc:spChg chg="add mod">
          <ac:chgData name="He, Deyuan" userId="46dd2cf3-694c-40b0-9f18-93a7e67ecb34" providerId="ADAL" clId="{7FBB5D54-4AD0-41C2-987B-03EBFD6D10CC}" dt="2022-06-01T06:20:09.423" v="13274" actId="1076"/>
          <ac:spMkLst>
            <pc:docMk/>
            <pc:sldMk cId="763880475" sldId="311"/>
            <ac:spMk id="14" creationId="{825E5BA5-5A6B-499C-9E8F-15E0FB75C0C2}"/>
          </ac:spMkLst>
        </pc:spChg>
        <pc:spChg chg="add mod">
          <ac:chgData name="He, Deyuan" userId="46dd2cf3-694c-40b0-9f18-93a7e67ecb34" providerId="ADAL" clId="{7FBB5D54-4AD0-41C2-987B-03EBFD6D10CC}" dt="2022-06-01T06:30:20.224" v="13467" actId="207"/>
          <ac:spMkLst>
            <pc:docMk/>
            <pc:sldMk cId="763880475" sldId="311"/>
            <ac:spMk id="15" creationId="{904D039B-F142-4E81-B083-91444C8837F3}"/>
          </ac:spMkLst>
        </pc:spChg>
        <pc:spChg chg="add mod">
          <ac:chgData name="He, Deyuan" userId="46dd2cf3-694c-40b0-9f18-93a7e67ecb34" providerId="ADAL" clId="{7FBB5D54-4AD0-41C2-987B-03EBFD6D10CC}" dt="2022-06-01T06:20:09.423" v="13274" actId="1076"/>
          <ac:spMkLst>
            <pc:docMk/>
            <pc:sldMk cId="763880475" sldId="311"/>
            <ac:spMk id="16" creationId="{5609F1A3-9C9D-4517-BD3D-EC97837A0087}"/>
          </ac:spMkLst>
        </pc:spChg>
        <pc:spChg chg="add mod">
          <ac:chgData name="He, Deyuan" userId="46dd2cf3-694c-40b0-9f18-93a7e67ecb34" providerId="ADAL" clId="{7FBB5D54-4AD0-41C2-987B-03EBFD6D10CC}" dt="2022-06-01T06:21:51.392" v="13285" actId="20577"/>
          <ac:spMkLst>
            <pc:docMk/>
            <pc:sldMk cId="763880475" sldId="311"/>
            <ac:spMk id="17" creationId="{3EB9781C-2291-4B19-9DCB-402DE6ED3197}"/>
          </ac:spMkLst>
        </pc:spChg>
        <pc:spChg chg="add mod">
          <ac:chgData name="He, Deyuan" userId="46dd2cf3-694c-40b0-9f18-93a7e67ecb34" providerId="ADAL" clId="{7FBB5D54-4AD0-41C2-987B-03EBFD6D10CC}" dt="2022-06-01T06:22:45.310" v="13353" actId="1076"/>
          <ac:spMkLst>
            <pc:docMk/>
            <pc:sldMk cId="763880475" sldId="311"/>
            <ac:spMk id="18" creationId="{9F1F41A8-CE73-417A-8AB5-D755CED245F2}"/>
          </ac:spMkLst>
        </pc:spChg>
        <pc:spChg chg="add del mod">
          <ac:chgData name="He, Deyuan" userId="46dd2cf3-694c-40b0-9f18-93a7e67ecb34" providerId="ADAL" clId="{7FBB5D54-4AD0-41C2-987B-03EBFD6D10CC}" dt="2022-06-01T06:28:08.365" v="13403" actId="478"/>
          <ac:spMkLst>
            <pc:docMk/>
            <pc:sldMk cId="763880475" sldId="311"/>
            <ac:spMk id="19" creationId="{B34F58EB-55BC-47F5-B538-0F6E9CF30977}"/>
          </ac:spMkLst>
        </pc:spChg>
        <pc:spChg chg="add mod">
          <ac:chgData name="He, Deyuan" userId="46dd2cf3-694c-40b0-9f18-93a7e67ecb34" providerId="ADAL" clId="{7FBB5D54-4AD0-41C2-987B-03EBFD6D10CC}" dt="2022-06-01T23:23:35.823" v="15638" actId="1076"/>
          <ac:spMkLst>
            <pc:docMk/>
            <pc:sldMk cId="763880475" sldId="311"/>
            <ac:spMk id="20" creationId="{8F9A1232-FBA3-45A0-BF7A-3CA812E83AB3}"/>
          </ac:spMkLst>
        </pc:spChg>
      </pc:sldChg>
      <pc:sldChg chg="addSp delSp modSp new del mod delAnim modAnim modNotesTx">
        <pc:chgData name="He, Deyuan" userId="46dd2cf3-694c-40b0-9f18-93a7e67ecb34" providerId="ADAL" clId="{7FBB5D54-4AD0-41C2-987B-03EBFD6D10CC}" dt="2022-06-02T05:42:16.889" v="16234" actId="47"/>
        <pc:sldMkLst>
          <pc:docMk/>
          <pc:sldMk cId="3148352946" sldId="312"/>
        </pc:sldMkLst>
        <pc:spChg chg="mod">
          <ac:chgData name="He, Deyuan" userId="46dd2cf3-694c-40b0-9f18-93a7e67ecb34" providerId="ADAL" clId="{7FBB5D54-4AD0-41C2-987B-03EBFD6D10CC}" dt="2022-06-01T05:30:07.667" v="12754" actId="20577"/>
          <ac:spMkLst>
            <pc:docMk/>
            <pc:sldMk cId="3148352946" sldId="312"/>
            <ac:spMk id="2" creationId="{5D12D6A4-D758-4315-B712-32661266DBAE}"/>
          </ac:spMkLst>
        </pc:spChg>
        <pc:spChg chg="del">
          <ac:chgData name="He, Deyuan" userId="46dd2cf3-694c-40b0-9f18-93a7e67ecb34" providerId="ADAL" clId="{7FBB5D54-4AD0-41C2-987B-03EBFD6D10CC}" dt="2022-06-01T01:17:12.730" v="12473" actId="478"/>
          <ac:spMkLst>
            <pc:docMk/>
            <pc:sldMk cId="3148352946" sldId="312"/>
            <ac:spMk id="3" creationId="{A52E1A73-329B-455C-989B-1E4F7E44677A}"/>
          </ac:spMkLst>
        </pc:spChg>
        <pc:spChg chg="add del mod">
          <ac:chgData name="He, Deyuan" userId="46dd2cf3-694c-40b0-9f18-93a7e67ecb34" providerId="ADAL" clId="{7FBB5D54-4AD0-41C2-987B-03EBFD6D10CC}" dt="2022-06-01T18:00:59.895" v="15414" actId="21"/>
          <ac:spMkLst>
            <pc:docMk/>
            <pc:sldMk cId="3148352946" sldId="312"/>
            <ac:spMk id="6" creationId="{429781DD-65A4-4867-A892-287FAC7CD8D0}"/>
          </ac:spMkLst>
        </pc:spChg>
        <pc:spChg chg="add del mod">
          <ac:chgData name="He, Deyuan" userId="46dd2cf3-694c-40b0-9f18-93a7e67ecb34" providerId="ADAL" clId="{7FBB5D54-4AD0-41C2-987B-03EBFD6D10CC}" dt="2022-06-01T17:57:56.311" v="15372" actId="478"/>
          <ac:spMkLst>
            <pc:docMk/>
            <pc:sldMk cId="3148352946" sldId="312"/>
            <ac:spMk id="7" creationId="{C1E2A7A3-DC74-4583-8886-9E2B4D798D83}"/>
          </ac:spMkLst>
        </pc:spChg>
        <pc:spChg chg="add del mod">
          <ac:chgData name="He, Deyuan" userId="46dd2cf3-694c-40b0-9f18-93a7e67ecb34" providerId="ADAL" clId="{7FBB5D54-4AD0-41C2-987B-03EBFD6D10CC}" dt="2022-06-01T01:23:19.282" v="12552" actId="478"/>
          <ac:spMkLst>
            <pc:docMk/>
            <pc:sldMk cId="3148352946" sldId="312"/>
            <ac:spMk id="8" creationId="{9D850B27-95B8-4F07-8318-9640469C8051}"/>
          </ac:spMkLst>
        </pc:spChg>
        <pc:spChg chg="add del mod">
          <ac:chgData name="He, Deyuan" userId="46dd2cf3-694c-40b0-9f18-93a7e67ecb34" providerId="ADAL" clId="{7FBB5D54-4AD0-41C2-987B-03EBFD6D10CC}" dt="2022-06-01T17:57:56.311" v="15372" actId="478"/>
          <ac:spMkLst>
            <pc:docMk/>
            <pc:sldMk cId="3148352946" sldId="312"/>
            <ac:spMk id="9" creationId="{1C8D5635-17DD-4B9B-94AB-07A25D414040}"/>
          </ac:spMkLst>
        </pc:spChg>
        <pc:spChg chg="add del mod">
          <ac:chgData name="He, Deyuan" userId="46dd2cf3-694c-40b0-9f18-93a7e67ecb34" providerId="ADAL" clId="{7FBB5D54-4AD0-41C2-987B-03EBFD6D10CC}" dt="2022-06-01T17:57:56.311" v="15372" actId="478"/>
          <ac:spMkLst>
            <pc:docMk/>
            <pc:sldMk cId="3148352946" sldId="312"/>
            <ac:spMk id="10" creationId="{0B28D4B3-32AB-45B7-BE55-41DB846393E8}"/>
          </ac:spMkLst>
        </pc:spChg>
        <pc:spChg chg="add del mod">
          <ac:chgData name="He, Deyuan" userId="46dd2cf3-694c-40b0-9f18-93a7e67ecb34" providerId="ADAL" clId="{7FBB5D54-4AD0-41C2-987B-03EBFD6D10CC}" dt="2022-06-01T17:57:56.311" v="15372" actId="478"/>
          <ac:spMkLst>
            <pc:docMk/>
            <pc:sldMk cId="3148352946" sldId="312"/>
            <ac:spMk id="11" creationId="{718FFE74-35D0-4BF3-9B70-265C17C6C3E2}"/>
          </ac:spMkLst>
        </pc:spChg>
        <pc:spChg chg="add del mod">
          <ac:chgData name="He, Deyuan" userId="46dd2cf3-694c-40b0-9f18-93a7e67ecb34" providerId="ADAL" clId="{7FBB5D54-4AD0-41C2-987B-03EBFD6D10CC}" dt="2022-06-01T17:46:43.016" v="15217" actId="478"/>
          <ac:spMkLst>
            <pc:docMk/>
            <pc:sldMk cId="3148352946" sldId="312"/>
            <ac:spMk id="27" creationId="{6BE12836-6C6A-4ADD-BE71-28D8F12CEFA5}"/>
          </ac:spMkLst>
        </pc:spChg>
        <pc:spChg chg="add del mod">
          <ac:chgData name="He, Deyuan" userId="46dd2cf3-694c-40b0-9f18-93a7e67ecb34" providerId="ADAL" clId="{7FBB5D54-4AD0-41C2-987B-03EBFD6D10CC}" dt="2022-06-01T17:46:44.354" v="15218" actId="478"/>
          <ac:spMkLst>
            <pc:docMk/>
            <pc:sldMk cId="3148352946" sldId="312"/>
            <ac:spMk id="28" creationId="{142BE7DC-4B2A-4703-AE97-39C0287841A7}"/>
          </ac:spMkLst>
        </pc:spChg>
        <pc:spChg chg="add del mod">
          <ac:chgData name="He, Deyuan" userId="46dd2cf3-694c-40b0-9f18-93a7e67ecb34" providerId="ADAL" clId="{7FBB5D54-4AD0-41C2-987B-03EBFD6D10CC}" dt="2022-06-01T04:32:07.887" v="12696" actId="478"/>
          <ac:spMkLst>
            <pc:docMk/>
            <pc:sldMk cId="3148352946" sldId="312"/>
            <ac:spMk id="29" creationId="{00ACCCC9-338A-45B3-9E5A-C7FA967E71FB}"/>
          </ac:spMkLst>
        </pc:spChg>
        <pc:spChg chg="add del mod">
          <ac:chgData name="He, Deyuan" userId="46dd2cf3-694c-40b0-9f18-93a7e67ecb34" providerId="ADAL" clId="{7FBB5D54-4AD0-41C2-987B-03EBFD6D10CC}" dt="2022-06-01T17:46:45.836" v="15219" actId="478"/>
          <ac:spMkLst>
            <pc:docMk/>
            <pc:sldMk cId="3148352946" sldId="312"/>
            <ac:spMk id="30" creationId="{6D1202AB-E1BC-4B57-9D60-BC2904655989}"/>
          </ac:spMkLst>
        </pc:spChg>
        <pc:spChg chg="add del mod">
          <ac:chgData name="He, Deyuan" userId="46dd2cf3-694c-40b0-9f18-93a7e67ecb34" providerId="ADAL" clId="{7FBB5D54-4AD0-41C2-987B-03EBFD6D10CC}" dt="2022-06-01T17:57:23.907" v="15369"/>
          <ac:spMkLst>
            <pc:docMk/>
            <pc:sldMk cId="3148352946" sldId="312"/>
            <ac:spMk id="49" creationId="{38C03AC9-D55A-4293-BAC3-4861A9808341}"/>
          </ac:spMkLst>
        </pc:spChg>
        <pc:spChg chg="add del mod">
          <ac:chgData name="He, Deyuan" userId="46dd2cf3-694c-40b0-9f18-93a7e67ecb34" providerId="ADAL" clId="{7FBB5D54-4AD0-41C2-987B-03EBFD6D10CC}" dt="2022-06-01T17:57:23.907" v="15367" actId="478"/>
          <ac:spMkLst>
            <pc:docMk/>
            <pc:sldMk cId="3148352946" sldId="312"/>
            <ac:spMk id="50" creationId="{9852CB88-03E4-4C01-A1CE-28BB01F42F45}"/>
          </ac:spMkLst>
        </pc:spChg>
        <pc:spChg chg="add del mod">
          <ac:chgData name="He, Deyuan" userId="46dd2cf3-694c-40b0-9f18-93a7e67ecb34" providerId="ADAL" clId="{7FBB5D54-4AD0-41C2-987B-03EBFD6D10CC}" dt="2022-06-02T03:23:29.444" v="16088" actId="478"/>
          <ac:spMkLst>
            <pc:docMk/>
            <pc:sldMk cId="3148352946" sldId="312"/>
            <ac:spMk id="51" creationId="{0F45C7C5-75A1-4F83-BCB3-A949FF879B91}"/>
          </ac:spMkLst>
        </pc:spChg>
        <pc:spChg chg="add del mod">
          <ac:chgData name="He, Deyuan" userId="46dd2cf3-694c-40b0-9f18-93a7e67ecb34" providerId="ADAL" clId="{7FBB5D54-4AD0-41C2-987B-03EBFD6D10CC}" dt="2022-06-02T03:23:29.444" v="16088" actId="478"/>
          <ac:spMkLst>
            <pc:docMk/>
            <pc:sldMk cId="3148352946" sldId="312"/>
            <ac:spMk id="52" creationId="{0616B2B0-C0F1-4CEA-8559-6486BEF683A5}"/>
          </ac:spMkLst>
        </pc:spChg>
        <pc:spChg chg="add del mod">
          <ac:chgData name="He, Deyuan" userId="46dd2cf3-694c-40b0-9f18-93a7e67ecb34" providerId="ADAL" clId="{7FBB5D54-4AD0-41C2-987B-03EBFD6D10CC}" dt="2022-06-02T03:23:29.444" v="16088" actId="478"/>
          <ac:spMkLst>
            <pc:docMk/>
            <pc:sldMk cId="3148352946" sldId="312"/>
            <ac:spMk id="53" creationId="{5B3ECAA8-EC51-4DB5-A469-24C9C26CB876}"/>
          </ac:spMkLst>
        </pc:spChg>
        <pc:spChg chg="add del mod">
          <ac:chgData name="He, Deyuan" userId="46dd2cf3-694c-40b0-9f18-93a7e67ecb34" providerId="ADAL" clId="{7FBB5D54-4AD0-41C2-987B-03EBFD6D10CC}" dt="2022-06-01T18:24:12.322" v="15453" actId="478"/>
          <ac:spMkLst>
            <pc:docMk/>
            <pc:sldMk cId="3148352946" sldId="312"/>
            <ac:spMk id="54" creationId="{605C0A26-4398-40EC-9C7C-A473C6759622}"/>
          </ac:spMkLst>
        </pc:spChg>
        <pc:spChg chg="add del mod">
          <ac:chgData name="He, Deyuan" userId="46dd2cf3-694c-40b0-9f18-93a7e67ecb34" providerId="ADAL" clId="{7FBB5D54-4AD0-41C2-987B-03EBFD6D10CC}" dt="2022-06-02T03:23:29.444" v="16088" actId="478"/>
          <ac:spMkLst>
            <pc:docMk/>
            <pc:sldMk cId="3148352946" sldId="312"/>
            <ac:spMk id="55" creationId="{FF6EFBFD-4D93-4EF1-A0D5-657C634ADF29}"/>
          </ac:spMkLst>
        </pc:spChg>
        <pc:spChg chg="add mod">
          <ac:chgData name="He, Deyuan" userId="46dd2cf3-694c-40b0-9f18-93a7e67ecb34" providerId="ADAL" clId="{7FBB5D54-4AD0-41C2-987B-03EBFD6D10CC}" dt="2022-06-01T18:25:44.371" v="15523" actId="14100"/>
          <ac:spMkLst>
            <pc:docMk/>
            <pc:sldMk cId="3148352946" sldId="312"/>
            <ac:spMk id="56" creationId="{492378A1-022E-4588-9A12-952B338A9FA6}"/>
          </ac:spMkLst>
        </pc:spChg>
        <pc:cxnChg chg="add del mod">
          <ac:chgData name="He, Deyuan" userId="46dd2cf3-694c-40b0-9f18-93a7e67ecb34" providerId="ADAL" clId="{7FBB5D54-4AD0-41C2-987B-03EBFD6D10CC}" dt="2022-06-01T01:24:25.573" v="12590" actId="11529"/>
          <ac:cxnSpMkLst>
            <pc:docMk/>
            <pc:sldMk cId="3148352946" sldId="312"/>
            <ac:cxnSpMk id="13" creationId="{C3251530-3F90-435E-814D-49368AFCA711}"/>
          </ac:cxnSpMkLst>
        </pc:cxnChg>
        <pc:cxnChg chg="add del mod">
          <ac:chgData name="He, Deyuan" userId="46dd2cf3-694c-40b0-9f18-93a7e67ecb34" providerId="ADAL" clId="{7FBB5D54-4AD0-41C2-987B-03EBFD6D10CC}" dt="2022-06-01T17:57:56.311" v="15372" actId="478"/>
          <ac:cxnSpMkLst>
            <pc:docMk/>
            <pc:sldMk cId="3148352946" sldId="312"/>
            <ac:cxnSpMk id="15" creationId="{93CC27A5-528D-4AAE-B1F4-41913C3C4A3C}"/>
          </ac:cxnSpMkLst>
        </pc:cxnChg>
        <pc:cxnChg chg="add del mod">
          <ac:chgData name="He, Deyuan" userId="46dd2cf3-694c-40b0-9f18-93a7e67ecb34" providerId="ADAL" clId="{7FBB5D54-4AD0-41C2-987B-03EBFD6D10CC}" dt="2022-06-01T01:24:56.695" v="12600" actId="11529"/>
          <ac:cxnSpMkLst>
            <pc:docMk/>
            <pc:sldMk cId="3148352946" sldId="312"/>
            <ac:cxnSpMk id="17" creationId="{479141F7-41CA-4037-B6E7-41C13575DCCF}"/>
          </ac:cxnSpMkLst>
        </pc:cxnChg>
        <pc:cxnChg chg="add del mod">
          <ac:chgData name="He, Deyuan" userId="46dd2cf3-694c-40b0-9f18-93a7e67ecb34" providerId="ADAL" clId="{7FBB5D54-4AD0-41C2-987B-03EBFD6D10CC}" dt="2022-06-01T17:57:56.311" v="15372" actId="478"/>
          <ac:cxnSpMkLst>
            <pc:docMk/>
            <pc:sldMk cId="3148352946" sldId="312"/>
            <ac:cxnSpMk id="19" creationId="{AE9DF290-63E7-49FF-A128-05858C14D755}"/>
          </ac:cxnSpMkLst>
        </pc:cxnChg>
        <pc:cxnChg chg="add del mod">
          <ac:chgData name="He, Deyuan" userId="46dd2cf3-694c-40b0-9f18-93a7e67ecb34" providerId="ADAL" clId="{7FBB5D54-4AD0-41C2-987B-03EBFD6D10CC}" dt="2022-06-01T01:26:17.660" v="12612" actId="478"/>
          <ac:cxnSpMkLst>
            <pc:docMk/>
            <pc:sldMk cId="3148352946" sldId="312"/>
            <ac:cxnSpMk id="22" creationId="{43E9254C-B901-4410-A87C-003315C7122B}"/>
          </ac:cxnSpMkLst>
        </pc:cxnChg>
        <pc:cxnChg chg="add del mod">
          <ac:chgData name="He, Deyuan" userId="46dd2cf3-694c-40b0-9f18-93a7e67ecb34" providerId="ADAL" clId="{7FBB5D54-4AD0-41C2-987B-03EBFD6D10CC}" dt="2022-06-01T01:26:16.909" v="12611" actId="478"/>
          <ac:cxnSpMkLst>
            <pc:docMk/>
            <pc:sldMk cId="3148352946" sldId="312"/>
            <ac:cxnSpMk id="24" creationId="{606C0FEA-8DC4-417B-969E-90A4B00AEBA3}"/>
          </ac:cxnSpMkLst>
        </pc:cxnChg>
        <pc:cxnChg chg="add del mod">
          <ac:chgData name="He, Deyuan" userId="46dd2cf3-694c-40b0-9f18-93a7e67ecb34" providerId="ADAL" clId="{7FBB5D54-4AD0-41C2-987B-03EBFD6D10CC}" dt="2022-06-01T17:57:56.311" v="15372" actId="478"/>
          <ac:cxnSpMkLst>
            <pc:docMk/>
            <pc:sldMk cId="3148352946" sldId="312"/>
            <ac:cxnSpMk id="26" creationId="{17724210-3299-46CC-9E3E-7C24ADFA86CE}"/>
          </ac:cxnSpMkLst>
        </pc:cxnChg>
      </pc:sldChg>
      <pc:sldChg chg="addSp delSp modSp add mod modAnim modNotesTx">
        <pc:chgData name="He, Deyuan" userId="46dd2cf3-694c-40b0-9f18-93a7e67ecb34" providerId="ADAL" clId="{7FBB5D54-4AD0-41C2-987B-03EBFD6D10CC}" dt="2022-06-01T23:30:05.817" v="15715" actId="20577"/>
        <pc:sldMkLst>
          <pc:docMk/>
          <pc:sldMk cId="1223875936" sldId="313"/>
        </pc:sldMkLst>
        <pc:spChg chg="mod">
          <ac:chgData name="He, Deyuan" userId="46dd2cf3-694c-40b0-9f18-93a7e67ecb34" providerId="ADAL" clId="{7FBB5D54-4AD0-41C2-987B-03EBFD6D10CC}" dt="2022-06-01T06:30:48.961" v="13507" actId="20577"/>
          <ac:spMkLst>
            <pc:docMk/>
            <pc:sldMk cId="1223875936" sldId="313"/>
            <ac:spMk id="2" creationId="{C3605533-0D5A-4639-B2E9-C0D93930BE91}"/>
          </ac:spMkLst>
        </pc:spChg>
        <pc:spChg chg="del">
          <ac:chgData name="He, Deyuan" userId="46dd2cf3-694c-40b0-9f18-93a7e67ecb34" providerId="ADAL" clId="{7FBB5D54-4AD0-41C2-987B-03EBFD6D10CC}" dt="2022-06-01T06:30:51.652" v="13508" actId="478"/>
          <ac:spMkLst>
            <pc:docMk/>
            <pc:sldMk cId="1223875936" sldId="313"/>
            <ac:spMk id="3" creationId="{480A464C-92D8-4390-9D01-15F00167A395}"/>
          </ac:spMkLst>
        </pc:spChg>
        <pc:spChg chg="add mod">
          <ac:chgData name="He, Deyuan" userId="46dd2cf3-694c-40b0-9f18-93a7e67ecb34" providerId="ADAL" clId="{7FBB5D54-4AD0-41C2-987B-03EBFD6D10CC}" dt="2022-06-01T06:36:31.166" v="13809" actId="114"/>
          <ac:spMkLst>
            <pc:docMk/>
            <pc:sldMk cId="1223875936" sldId="313"/>
            <ac:spMk id="6" creationId="{D50EE4B8-84C8-40AC-9FE8-212BD20D1FEE}"/>
          </ac:spMkLst>
        </pc:spChg>
        <pc:spChg chg="add mod">
          <ac:chgData name="He, Deyuan" userId="46dd2cf3-694c-40b0-9f18-93a7e67ecb34" providerId="ADAL" clId="{7FBB5D54-4AD0-41C2-987B-03EBFD6D10CC}" dt="2022-06-01T18:38:38.592" v="15531" actId="20577"/>
          <ac:spMkLst>
            <pc:docMk/>
            <pc:sldMk cId="1223875936" sldId="313"/>
            <ac:spMk id="7" creationId="{E152A7A7-6296-412B-B27B-107B57D5301B}"/>
          </ac:spMkLst>
        </pc:spChg>
        <pc:spChg chg="add mod">
          <ac:chgData name="He, Deyuan" userId="46dd2cf3-694c-40b0-9f18-93a7e67ecb34" providerId="ADAL" clId="{7FBB5D54-4AD0-41C2-987B-03EBFD6D10CC}" dt="2022-06-01T06:39:57.266" v="13882" actId="1076"/>
          <ac:spMkLst>
            <pc:docMk/>
            <pc:sldMk cId="1223875936" sldId="313"/>
            <ac:spMk id="8" creationId="{B960D0D7-F8DD-4052-A20A-6604A36400AA}"/>
          </ac:spMkLst>
        </pc:spChg>
        <pc:spChg chg="add del">
          <ac:chgData name="He, Deyuan" userId="46dd2cf3-694c-40b0-9f18-93a7e67ecb34" providerId="ADAL" clId="{7FBB5D54-4AD0-41C2-987B-03EBFD6D10CC}" dt="2022-06-01T06:40:26.345" v="13884" actId="22"/>
          <ac:spMkLst>
            <pc:docMk/>
            <pc:sldMk cId="1223875936" sldId="313"/>
            <ac:spMk id="10" creationId="{6E9F248B-11E9-4C12-8F32-A2215991FBE7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11" creationId="{DE0B91B8-8277-40CB-B025-29193D9ED0F0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12" creationId="{DF626AC5-2F95-47D2-B8CF-1A1A8DD27E15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16" creationId="{869CE8A4-71A5-47AB-895E-C4606368744C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17" creationId="{7B401C94-C00A-4099-B030-F20496FD6144}"/>
          </ac:spMkLst>
        </pc:spChg>
        <pc:spChg chg="add del">
          <ac:chgData name="He, Deyuan" userId="46dd2cf3-694c-40b0-9f18-93a7e67ecb34" providerId="ADAL" clId="{7FBB5D54-4AD0-41C2-987B-03EBFD6D10CC}" dt="2022-06-01T06:47:34.665" v="13943" actId="11529"/>
          <ac:spMkLst>
            <pc:docMk/>
            <pc:sldMk cId="1223875936" sldId="313"/>
            <ac:spMk id="18" creationId="{89A931DF-77AA-48AB-AF71-AE35741EF883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19" creationId="{25F00ACF-92AC-4E3F-9DF5-AB84563AAE71}"/>
          </ac:spMkLst>
        </pc:spChg>
        <pc:spChg chg="add del">
          <ac:chgData name="He, Deyuan" userId="46dd2cf3-694c-40b0-9f18-93a7e67ecb34" providerId="ADAL" clId="{7FBB5D54-4AD0-41C2-987B-03EBFD6D10CC}" dt="2022-06-01T06:48:06.546" v="13945" actId="11529"/>
          <ac:spMkLst>
            <pc:docMk/>
            <pc:sldMk cId="1223875936" sldId="313"/>
            <ac:spMk id="20" creationId="{62B525FA-7731-4A76-B862-3C58B914562B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24" creationId="{D397DC96-0A7C-4CDD-988F-C85F24120163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28" creationId="{7D27644F-C576-4A8D-980D-7910C3068354}"/>
          </ac:spMkLst>
        </pc:spChg>
        <pc:spChg chg="add mod">
          <ac:chgData name="He, Deyuan" userId="46dd2cf3-694c-40b0-9f18-93a7e67ecb34" providerId="ADAL" clId="{7FBB5D54-4AD0-41C2-987B-03EBFD6D10CC}" dt="2022-06-01T06:56:15.031" v="14081" actId="1076"/>
          <ac:spMkLst>
            <pc:docMk/>
            <pc:sldMk cId="1223875936" sldId="313"/>
            <ac:spMk id="30" creationId="{54872039-3FEA-4095-976A-EEA5F602A9D6}"/>
          </ac:spMkLst>
        </pc:spChg>
        <pc:spChg chg="add mod">
          <ac:chgData name="He, Deyuan" userId="46dd2cf3-694c-40b0-9f18-93a7e67ecb34" providerId="ADAL" clId="{7FBB5D54-4AD0-41C2-987B-03EBFD6D10CC}" dt="2022-06-01T06:56:43.240" v="14100" actId="1076"/>
          <ac:spMkLst>
            <pc:docMk/>
            <pc:sldMk cId="1223875936" sldId="313"/>
            <ac:spMk id="31" creationId="{5E59CBE7-676E-46D2-B718-5790C287A1E3}"/>
          </ac:spMkLst>
        </pc:spChg>
        <pc:spChg chg="add mod">
          <ac:chgData name="He, Deyuan" userId="46dd2cf3-694c-40b0-9f18-93a7e67ecb34" providerId="ADAL" clId="{7FBB5D54-4AD0-41C2-987B-03EBFD6D10CC}" dt="2022-06-01T06:57:12.052" v="14146" actId="1076"/>
          <ac:spMkLst>
            <pc:docMk/>
            <pc:sldMk cId="1223875936" sldId="313"/>
            <ac:spMk id="33" creationId="{5C14F638-2B1E-4941-B942-6B0932374E19}"/>
          </ac:spMkLst>
        </pc:spChg>
        <pc:picChg chg="add mod">
          <ac:chgData name="He, Deyuan" userId="46dd2cf3-694c-40b0-9f18-93a7e67ecb34" providerId="ADAL" clId="{7FBB5D54-4AD0-41C2-987B-03EBFD6D10CC}" dt="2022-06-01T06:32:28.904" v="13514" actId="1076"/>
          <ac:picMkLst>
            <pc:docMk/>
            <pc:sldMk cId="1223875936" sldId="313"/>
            <ac:picMk id="5" creationId="{9DD4F9C5-FBC6-4745-8F98-2C18D0CB93D6}"/>
          </ac:picMkLst>
        </pc:picChg>
        <pc:picChg chg="add mod">
          <ac:chgData name="He, Deyuan" userId="46dd2cf3-694c-40b0-9f18-93a7e67ecb34" providerId="ADAL" clId="{7FBB5D54-4AD0-41C2-987B-03EBFD6D10CC}" dt="2022-06-01T06:56:15.031" v="14081" actId="1076"/>
          <ac:picMkLst>
            <pc:docMk/>
            <pc:sldMk cId="1223875936" sldId="313"/>
            <ac:picMk id="1026" creationId="{EC5C3CE8-59DF-4CA0-BA23-C805C9AC3912}"/>
          </ac:picMkLst>
        </pc:picChg>
        <pc:cxnChg chg="add mod">
          <ac:chgData name="He, Deyuan" userId="46dd2cf3-694c-40b0-9f18-93a7e67ecb34" providerId="ADAL" clId="{7FBB5D54-4AD0-41C2-987B-03EBFD6D10CC}" dt="2022-06-01T06:56:15.031" v="14081" actId="1076"/>
          <ac:cxnSpMkLst>
            <pc:docMk/>
            <pc:sldMk cId="1223875936" sldId="313"/>
            <ac:cxnSpMk id="14" creationId="{07CD88E3-425B-47DE-AE8A-24BA1A7723C4}"/>
          </ac:cxnSpMkLst>
        </pc:cxnChg>
        <pc:cxnChg chg="add mod">
          <ac:chgData name="He, Deyuan" userId="46dd2cf3-694c-40b0-9f18-93a7e67ecb34" providerId="ADAL" clId="{7FBB5D54-4AD0-41C2-987B-03EBFD6D10CC}" dt="2022-06-01T06:56:15.031" v="14081" actId="1076"/>
          <ac:cxnSpMkLst>
            <pc:docMk/>
            <pc:sldMk cId="1223875936" sldId="313"/>
            <ac:cxnSpMk id="22" creationId="{97C43DD3-D560-4A09-B25A-F184ABF26D48}"/>
          </ac:cxnSpMkLst>
        </pc:cxnChg>
        <pc:cxnChg chg="add mod">
          <ac:chgData name="He, Deyuan" userId="46dd2cf3-694c-40b0-9f18-93a7e67ecb34" providerId="ADAL" clId="{7FBB5D54-4AD0-41C2-987B-03EBFD6D10CC}" dt="2022-06-01T06:56:15.031" v="14081" actId="1076"/>
          <ac:cxnSpMkLst>
            <pc:docMk/>
            <pc:sldMk cId="1223875936" sldId="313"/>
            <ac:cxnSpMk id="27" creationId="{407C8E0B-6B59-47C8-A886-F98DEB6AEE62}"/>
          </ac:cxnSpMkLst>
        </pc:cxnChg>
      </pc:sldChg>
      <pc:sldChg chg="modSp add del mod">
        <pc:chgData name="He, Deyuan" userId="46dd2cf3-694c-40b0-9f18-93a7e67ecb34" providerId="ADAL" clId="{7FBB5D54-4AD0-41C2-987B-03EBFD6D10CC}" dt="2022-06-01T06:57:36.565" v="14148" actId="47"/>
        <pc:sldMkLst>
          <pc:docMk/>
          <pc:sldMk cId="1294572189" sldId="314"/>
        </pc:sldMkLst>
        <pc:spChg chg="mod">
          <ac:chgData name="He, Deyuan" userId="46dd2cf3-694c-40b0-9f18-93a7e67ecb34" providerId="ADAL" clId="{7FBB5D54-4AD0-41C2-987B-03EBFD6D10CC}" dt="2022-05-31T23:20:31.177" v="12214"/>
          <ac:spMkLst>
            <pc:docMk/>
            <pc:sldMk cId="1294572189" sldId="314"/>
            <ac:spMk id="2" creationId="{C3605533-0D5A-4639-B2E9-C0D93930BE91}"/>
          </ac:spMkLst>
        </pc:spChg>
      </pc:sldChg>
      <pc:sldChg chg="addSp delSp modSp new mod">
        <pc:chgData name="He, Deyuan" userId="46dd2cf3-694c-40b0-9f18-93a7e67ecb34" providerId="ADAL" clId="{7FBB5D54-4AD0-41C2-987B-03EBFD6D10CC}" dt="2022-06-01T08:56:54.182" v="15044" actId="1076"/>
        <pc:sldMkLst>
          <pc:docMk/>
          <pc:sldMk cId="835759843" sldId="315"/>
        </pc:sldMkLst>
        <pc:spChg chg="mod">
          <ac:chgData name="He, Deyuan" userId="46dd2cf3-694c-40b0-9f18-93a7e67ecb34" providerId="ADAL" clId="{7FBB5D54-4AD0-41C2-987B-03EBFD6D10CC}" dt="2022-05-31T23:41:49.385" v="12380" actId="20577"/>
          <ac:spMkLst>
            <pc:docMk/>
            <pc:sldMk cId="835759843" sldId="315"/>
            <ac:spMk id="2" creationId="{54F95EAA-8980-4490-AA98-11B89148F643}"/>
          </ac:spMkLst>
        </pc:spChg>
        <pc:spChg chg="del">
          <ac:chgData name="He, Deyuan" userId="46dd2cf3-694c-40b0-9f18-93a7e67ecb34" providerId="ADAL" clId="{7FBB5D54-4AD0-41C2-987B-03EBFD6D10CC}" dt="2022-06-01T08:51:08.503" v="15001" actId="478"/>
          <ac:spMkLst>
            <pc:docMk/>
            <pc:sldMk cId="835759843" sldId="315"/>
            <ac:spMk id="3" creationId="{3EB2779C-77B6-4B8A-9261-EEB5F7445666}"/>
          </ac:spMkLst>
        </pc:spChg>
        <pc:spChg chg="add mod">
          <ac:chgData name="He, Deyuan" userId="46dd2cf3-694c-40b0-9f18-93a7e67ecb34" providerId="ADAL" clId="{7FBB5D54-4AD0-41C2-987B-03EBFD6D10CC}" dt="2022-06-01T08:56:54.182" v="15044" actId="1076"/>
          <ac:spMkLst>
            <pc:docMk/>
            <pc:sldMk cId="835759843" sldId="315"/>
            <ac:spMk id="6" creationId="{EA92D1A4-A5BF-43C5-8E69-B15CC23AA8BA}"/>
          </ac:spMkLst>
        </pc:spChg>
      </pc:sldChg>
      <pc:sldChg chg="addSp modSp add mod modAnim modNotesTx">
        <pc:chgData name="He, Deyuan" userId="46dd2cf3-694c-40b0-9f18-93a7e67ecb34" providerId="ADAL" clId="{7FBB5D54-4AD0-41C2-987B-03EBFD6D10CC}" dt="2022-06-01T08:50:47.206" v="15000" actId="27636"/>
        <pc:sldMkLst>
          <pc:docMk/>
          <pc:sldMk cId="6871622" sldId="316"/>
        </pc:sldMkLst>
        <pc:spChg chg="mod">
          <ac:chgData name="He, Deyuan" userId="46dd2cf3-694c-40b0-9f18-93a7e67ecb34" providerId="ADAL" clId="{7FBB5D54-4AD0-41C2-987B-03EBFD6D10CC}" dt="2022-06-01T08:44:37.017" v="14386" actId="20577"/>
          <ac:spMkLst>
            <pc:docMk/>
            <pc:sldMk cId="6871622" sldId="316"/>
            <ac:spMk id="2" creationId="{54F95EAA-8980-4490-AA98-11B89148F643}"/>
          </ac:spMkLst>
        </pc:spChg>
        <pc:spChg chg="mod">
          <ac:chgData name="He, Deyuan" userId="46dd2cf3-694c-40b0-9f18-93a7e67ecb34" providerId="ADAL" clId="{7FBB5D54-4AD0-41C2-987B-03EBFD6D10CC}" dt="2022-06-01T08:46:11.617" v="14605" actId="14100"/>
          <ac:spMkLst>
            <pc:docMk/>
            <pc:sldMk cId="6871622" sldId="316"/>
            <ac:spMk id="3" creationId="{3EB2779C-77B6-4B8A-9261-EEB5F7445666}"/>
          </ac:spMkLst>
        </pc:spChg>
        <pc:spChg chg="add mod">
          <ac:chgData name="He, Deyuan" userId="46dd2cf3-694c-40b0-9f18-93a7e67ecb34" providerId="ADAL" clId="{7FBB5D54-4AD0-41C2-987B-03EBFD6D10CC}" dt="2022-06-01T08:50:47.206" v="15000" actId="27636"/>
          <ac:spMkLst>
            <pc:docMk/>
            <pc:sldMk cId="6871622" sldId="316"/>
            <ac:spMk id="5" creationId="{C693BF2F-8B2D-4CEE-B867-D12F8B270CFB}"/>
          </ac:spMkLst>
        </pc:spChg>
      </pc:sldChg>
      <pc:sldChg chg="addSp delSp modSp new mod modAnim modNotesTx">
        <pc:chgData name="He, Deyuan" userId="46dd2cf3-694c-40b0-9f18-93a7e67ecb34" providerId="ADAL" clId="{7FBB5D54-4AD0-41C2-987B-03EBFD6D10CC}" dt="2022-06-02T06:19:05.546" v="16540" actId="115"/>
        <pc:sldMkLst>
          <pc:docMk/>
          <pc:sldMk cId="2516452029" sldId="317"/>
        </pc:sldMkLst>
        <pc:spChg chg="mod">
          <ac:chgData name="He, Deyuan" userId="46dd2cf3-694c-40b0-9f18-93a7e67ecb34" providerId="ADAL" clId="{7FBB5D54-4AD0-41C2-987B-03EBFD6D10CC}" dt="2022-06-02T05:42:31.816" v="16248" actId="20577"/>
          <ac:spMkLst>
            <pc:docMk/>
            <pc:sldMk cId="2516452029" sldId="317"/>
            <ac:spMk id="2" creationId="{267864E1-0C2F-4A67-A44D-A56CC25A4D1F}"/>
          </ac:spMkLst>
        </pc:spChg>
        <pc:spChg chg="del">
          <ac:chgData name="He, Deyuan" userId="46dd2cf3-694c-40b0-9f18-93a7e67ecb34" providerId="ADAL" clId="{7FBB5D54-4AD0-41C2-987B-03EBFD6D10CC}" dt="2022-06-01T05:30:23.042" v="12757" actId="478"/>
          <ac:spMkLst>
            <pc:docMk/>
            <pc:sldMk cId="2516452029" sldId="317"/>
            <ac:spMk id="3" creationId="{BD98779A-8D16-4E0C-9083-6E3A9EA57915}"/>
          </ac:spMkLst>
        </pc:spChg>
        <pc:spChg chg="add del mod">
          <ac:chgData name="He, Deyuan" userId="46dd2cf3-694c-40b0-9f18-93a7e67ecb34" providerId="ADAL" clId="{7FBB5D54-4AD0-41C2-987B-03EBFD6D10CC}" dt="2022-06-01T18:01:09.890" v="15415" actId="478"/>
          <ac:spMkLst>
            <pc:docMk/>
            <pc:sldMk cId="2516452029" sldId="317"/>
            <ac:spMk id="5" creationId="{B4E60C77-D6F1-42D3-9EB3-077B70B5736B}"/>
          </ac:spMkLst>
        </pc:spChg>
        <pc:spChg chg="add mod">
          <ac:chgData name="He, Deyuan" userId="46dd2cf3-694c-40b0-9f18-93a7e67ecb34" providerId="ADAL" clId="{7FBB5D54-4AD0-41C2-987B-03EBFD6D10CC}" dt="2022-06-02T05:57:31.445" v="16400" actId="1076"/>
          <ac:spMkLst>
            <pc:docMk/>
            <pc:sldMk cId="2516452029" sldId="317"/>
            <ac:spMk id="7" creationId="{AA8049E0-A67C-44C9-8BAE-8F44AF018A21}"/>
          </ac:spMkLst>
        </pc:spChg>
        <pc:spChg chg="add mod">
          <ac:chgData name="He, Deyuan" userId="46dd2cf3-694c-40b0-9f18-93a7e67ecb34" providerId="ADAL" clId="{7FBB5D54-4AD0-41C2-987B-03EBFD6D10CC}" dt="2022-06-02T05:57:08.485" v="16394" actId="14100"/>
          <ac:spMkLst>
            <pc:docMk/>
            <pc:sldMk cId="2516452029" sldId="317"/>
            <ac:spMk id="8" creationId="{9F32B39A-6BE0-4498-8935-5A0C0F8664EB}"/>
          </ac:spMkLst>
        </pc:spChg>
        <pc:spChg chg="add del mod">
          <ac:chgData name="He, Deyuan" userId="46dd2cf3-694c-40b0-9f18-93a7e67ecb34" providerId="ADAL" clId="{7FBB5D54-4AD0-41C2-987B-03EBFD6D10CC}" dt="2022-06-02T05:46:57.523" v="16249" actId="478"/>
          <ac:spMkLst>
            <pc:docMk/>
            <pc:sldMk cId="2516452029" sldId="317"/>
            <ac:spMk id="10" creationId="{CD42E9BF-6645-49A7-99DB-2AEA92E7D31E}"/>
          </ac:spMkLst>
        </pc:spChg>
        <pc:spChg chg="add del mod">
          <ac:chgData name="He, Deyuan" userId="46dd2cf3-694c-40b0-9f18-93a7e67ecb34" providerId="ADAL" clId="{7FBB5D54-4AD0-41C2-987B-03EBFD6D10CC}" dt="2022-06-02T05:49:39.092" v="16278" actId="478"/>
          <ac:spMkLst>
            <pc:docMk/>
            <pc:sldMk cId="2516452029" sldId="317"/>
            <ac:spMk id="11" creationId="{F7370D99-AE54-45EA-808D-B47B067EC20D}"/>
          </ac:spMkLst>
        </pc:spChg>
        <pc:spChg chg="add mod">
          <ac:chgData name="He, Deyuan" userId="46dd2cf3-694c-40b0-9f18-93a7e67ecb34" providerId="ADAL" clId="{7FBB5D54-4AD0-41C2-987B-03EBFD6D10CC}" dt="2022-06-01T18:01:36.752" v="15419" actId="1076"/>
          <ac:spMkLst>
            <pc:docMk/>
            <pc:sldMk cId="2516452029" sldId="317"/>
            <ac:spMk id="12" creationId="{F31CF30C-1BE2-41A7-A4C0-3CC0B1219629}"/>
          </ac:spMkLst>
        </pc:spChg>
        <pc:spChg chg="add mod">
          <ac:chgData name="He, Deyuan" userId="46dd2cf3-694c-40b0-9f18-93a7e67ecb34" providerId="ADAL" clId="{7FBB5D54-4AD0-41C2-987B-03EBFD6D10CC}" dt="2022-06-02T06:19:05.546" v="16540" actId="115"/>
          <ac:spMkLst>
            <pc:docMk/>
            <pc:sldMk cId="2516452029" sldId="317"/>
            <ac:spMk id="14" creationId="{6308FE2D-B832-4DB9-94F8-2CEAD5E5ECAF}"/>
          </ac:spMkLst>
        </pc:spChg>
        <pc:spChg chg="add del mod">
          <ac:chgData name="He, Deyuan" userId="46dd2cf3-694c-40b0-9f18-93a7e67ecb34" providerId="ADAL" clId="{7FBB5D54-4AD0-41C2-987B-03EBFD6D10CC}" dt="2022-06-02T05:58:20.266" v="16410" actId="478"/>
          <ac:spMkLst>
            <pc:docMk/>
            <pc:sldMk cId="2516452029" sldId="317"/>
            <ac:spMk id="17" creationId="{0E324AD9-8EC5-4FFF-B637-2269783FC1E0}"/>
          </ac:spMkLst>
        </pc:spChg>
        <pc:picChg chg="add del mod">
          <ac:chgData name="He, Deyuan" userId="46dd2cf3-694c-40b0-9f18-93a7e67ecb34" providerId="ADAL" clId="{7FBB5D54-4AD0-41C2-987B-03EBFD6D10CC}" dt="2022-06-02T05:58:20.266" v="16410" actId="478"/>
          <ac:picMkLst>
            <pc:docMk/>
            <pc:sldMk cId="2516452029" sldId="317"/>
            <ac:picMk id="16" creationId="{D8EC6900-E8FB-42B9-8260-12A984B23E57}"/>
          </ac:picMkLst>
        </pc:picChg>
      </pc:sldChg>
      <pc:sldChg chg="delSp modSp new mod modNotesTx">
        <pc:chgData name="He, Deyuan" userId="46dd2cf3-694c-40b0-9f18-93a7e67ecb34" providerId="ADAL" clId="{7FBB5D54-4AD0-41C2-987B-03EBFD6D10CC}" dt="2022-06-01T23:50:08.182" v="16085" actId="20577"/>
        <pc:sldMkLst>
          <pc:docMk/>
          <pc:sldMk cId="2815340623" sldId="318"/>
        </pc:sldMkLst>
        <pc:spChg chg="mod">
          <ac:chgData name="He, Deyuan" userId="46dd2cf3-694c-40b0-9f18-93a7e67ecb34" providerId="ADAL" clId="{7FBB5D54-4AD0-41C2-987B-03EBFD6D10CC}" dt="2022-06-01T07:11:42.950" v="14228" actId="1076"/>
          <ac:spMkLst>
            <pc:docMk/>
            <pc:sldMk cId="2815340623" sldId="318"/>
            <ac:spMk id="2" creationId="{9D428F58-2EA8-42AA-B96B-570C29CB8AEE}"/>
          </ac:spMkLst>
        </pc:spChg>
        <pc:spChg chg="del">
          <ac:chgData name="He, Deyuan" userId="46dd2cf3-694c-40b0-9f18-93a7e67ecb34" providerId="ADAL" clId="{7FBB5D54-4AD0-41C2-987B-03EBFD6D10CC}" dt="2022-06-01T07:11:20.556" v="14161" actId="478"/>
          <ac:spMkLst>
            <pc:docMk/>
            <pc:sldMk cId="2815340623" sldId="318"/>
            <ac:spMk id="3" creationId="{0603BF6A-5A45-4659-9CC3-E5BDB1308763}"/>
          </ac:spMkLst>
        </pc:spChg>
      </pc:sldChg>
      <pc:sldChg chg="delSp modSp new mod modNotesTx">
        <pc:chgData name="He, Deyuan" userId="46dd2cf3-694c-40b0-9f18-93a7e67ecb34" providerId="ADAL" clId="{7FBB5D54-4AD0-41C2-987B-03EBFD6D10CC}" dt="2022-06-01T23:35:35.622" v="15763" actId="20577"/>
        <pc:sldMkLst>
          <pc:docMk/>
          <pc:sldMk cId="1617129103" sldId="319"/>
        </pc:sldMkLst>
        <pc:spChg chg="mod">
          <ac:chgData name="He, Deyuan" userId="46dd2cf3-694c-40b0-9f18-93a7e67ecb34" providerId="ADAL" clId="{7FBB5D54-4AD0-41C2-987B-03EBFD6D10CC}" dt="2022-06-01T07:34:24.110" v="14319" actId="1076"/>
          <ac:spMkLst>
            <pc:docMk/>
            <pc:sldMk cId="1617129103" sldId="319"/>
            <ac:spMk id="2" creationId="{0979A80E-610C-40DA-A49B-739DA1106CC6}"/>
          </ac:spMkLst>
        </pc:spChg>
        <pc:spChg chg="del">
          <ac:chgData name="He, Deyuan" userId="46dd2cf3-694c-40b0-9f18-93a7e67ecb34" providerId="ADAL" clId="{7FBB5D54-4AD0-41C2-987B-03EBFD6D10CC}" dt="2022-06-01T07:33:42.252" v="14255" actId="478"/>
          <ac:spMkLst>
            <pc:docMk/>
            <pc:sldMk cId="1617129103" sldId="319"/>
            <ac:spMk id="3" creationId="{46615A51-8A83-4BB0-8DE5-4BFDF290DB70}"/>
          </ac:spMkLst>
        </pc:spChg>
      </pc:sldChg>
      <pc:sldChg chg="modSp add mod modAnim">
        <pc:chgData name="He, Deyuan" userId="46dd2cf3-694c-40b0-9f18-93a7e67ecb34" providerId="ADAL" clId="{7FBB5D54-4AD0-41C2-987B-03EBFD6D10CC}" dt="2022-06-01T23:48:29.713" v="16019" actId="20577"/>
        <pc:sldMkLst>
          <pc:docMk/>
          <pc:sldMk cId="2438313013" sldId="320"/>
        </pc:sldMkLst>
        <pc:spChg chg="mod">
          <ac:chgData name="He, Deyuan" userId="46dd2cf3-694c-40b0-9f18-93a7e67ecb34" providerId="ADAL" clId="{7FBB5D54-4AD0-41C2-987B-03EBFD6D10CC}" dt="2022-06-01T23:48:29.713" v="16019" actId="20577"/>
          <ac:spMkLst>
            <pc:docMk/>
            <pc:sldMk cId="2438313013" sldId="320"/>
            <ac:spMk id="5" creationId="{C693BF2F-8B2D-4CEE-B867-D12F8B270C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HeteroCL</a:t>
            </a:r>
            <a:r>
              <a:rPr lang="en-US" dirty="0"/>
              <a:t> </a:t>
            </a:r>
            <a:r>
              <a:rPr lang="en-US" dirty="0" err="1"/>
              <a:t>gemm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9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Recap, Take-away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Recap, Take-away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HeteroCL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Dafny:</a:t>
            </a:r>
          </a:p>
          <a:p>
            <a:r>
              <a:rPr lang="en-US" dirty="0"/>
              <a:t>Proof strategy</a:t>
            </a:r>
          </a:p>
          <a:p>
            <a:r>
              <a:rPr lang="en-US" dirty="0"/>
              <a:t>Proof takes the most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manually maintain the correspondence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an example of using the imported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FHE workshop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annotated python code of Montgomery</a:t>
            </a:r>
          </a:p>
          <a:p>
            <a:r>
              <a:rPr lang="en-US" dirty="0"/>
              <a:t>Give Demo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7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Montgomery proofs is encoded from the Dafny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dafny-a-language-and-program-verifier-for-functional-correctnes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dafny-a-language-and-program-verifier-for-functional-correctnes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.wikipedia.org/wiki/Python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13" Type="http://schemas.openxmlformats.org/officeDocument/2006/relationships/hyperlink" Target="https://www.iconfinder.com/icons/2134431/batch_file_files_gear_multiple_processing_icon" TargetMode="External"/><Relationship Id="rId3" Type="http://schemas.openxmlformats.org/officeDocument/2006/relationships/hyperlink" Target="https://gitee.com/mirrors/apache-tvm" TargetMode="External"/><Relationship Id="rId7" Type="http://schemas.openxmlformats.org/officeDocument/2006/relationships/hyperlink" Target="https://www.codeproject.com/Articles/1225385/How-do-Artificial-Neural-Networks-Learn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heterocl.csl.cornell.edu/" TargetMode="External"/><Relationship Id="rId10" Type="http://schemas.openxmlformats.org/officeDocument/2006/relationships/hyperlink" Target="https://freepngimg.com/png/30987-chip-transparen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802.04799" TargetMode="External"/><Relationship Id="rId2" Type="http://schemas.openxmlformats.org/officeDocument/2006/relationships/hyperlink" Target="https://doi.org/10.1145/3289602.32939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research/publication/dafny-automatic-program-verifier-functional-correctness-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mirrors/apache-tv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terocl.csl.cornell.edu/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github.com/dafny-lang" TargetMode="External"/><Relationship Id="rId4" Type="http://schemas.openxmlformats.org/officeDocument/2006/relationships/hyperlink" Target="https://www.microsoft.com/en-us/research/project/dafny-a-language-and-program-verifier-for-functional-correctnes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research/project/dafny-a-language-and-program-verifier-for-functional-correctness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.wikipedia.org/wiki/Python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heterocl.csl.cornell.ed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terocl.csl.cornell.edu/" TargetMode="External"/><Relationship Id="rId7" Type="http://schemas.openxmlformats.org/officeDocument/2006/relationships/hyperlink" Target="https://www.microsoft.com/en-us/research/project/dafny-a-language-and-program-verifier-for-functional-correctnes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el.wikipedia.org/wiki/Python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9143999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Towards provably correct hardware modeling in Python/</a:t>
            </a:r>
            <a:r>
              <a:rPr lang="en-US" dirty="0" err="1"/>
              <a:t>HeteroCL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Presenter: </a:t>
            </a:r>
          </a:p>
          <a:p>
            <a:r>
              <a:rPr lang="en-US" dirty="0"/>
              <a:t>Deyuan (Mike) He, University of Washington</a:t>
            </a:r>
          </a:p>
          <a:p>
            <a:r>
              <a:rPr lang="en-US" sz="2000" i="1" dirty="0"/>
              <a:t>Incoming Ph.D. student @ </a:t>
            </a:r>
            <a:r>
              <a:rPr lang="en-US" sz="2000" i="1" dirty="0" err="1"/>
              <a:t>PrincetonCS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Frontend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775408-FF73-45C1-8BBA-D1E42F230E0F}"/>
              </a:ext>
            </a:extLst>
          </p:cNvPr>
          <p:cNvSpPr/>
          <p:nvPr/>
        </p:nvSpPr>
        <p:spPr>
          <a:xfrm>
            <a:off x="723106" y="2057400"/>
            <a:ext cx="3391694" cy="3429000"/>
          </a:xfrm>
          <a:prstGeom prst="roundRect">
            <a:avLst/>
          </a:prstGeom>
          <a:solidFill>
            <a:schemeClr val="accent6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Module Decorators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@module()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@import()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@include()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AA3226-E57D-42B7-8822-E7EA40307EC2}"/>
              </a:ext>
            </a:extLst>
          </p:cNvPr>
          <p:cNvSpPr/>
          <p:nvPr/>
        </p:nvSpPr>
        <p:spPr>
          <a:xfrm>
            <a:off x="4380706" y="2057400"/>
            <a:ext cx="3581400" cy="3429000"/>
          </a:xfrm>
          <a:prstGeom prst="roundRect">
            <a:avLst/>
          </a:prstGeom>
          <a:solidFill>
            <a:schemeClr val="accent5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Method Decorators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@lemma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@method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@function_method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0C5C17-B8B5-4F81-930A-BE3E08DFBCE7}"/>
              </a:ext>
            </a:extLst>
          </p:cNvPr>
          <p:cNvSpPr/>
          <p:nvPr/>
        </p:nvSpPr>
        <p:spPr>
          <a:xfrm>
            <a:off x="8228012" y="2057400"/>
            <a:ext cx="3505200" cy="3429000"/>
          </a:xfrm>
          <a:prstGeom prst="round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Proof Utilities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ensures/requires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invariant()</a:t>
            </a:r>
          </a:p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47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uble Bracket 6">
            <a:extLst>
              <a:ext uri="{FF2B5EF4-FFF2-40B4-BE49-F238E27FC236}">
                <a16:creationId xmlns:a16="http://schemas.microsoft.com/office/drawing/2014/main" id="{8B409130-7530-4880-A75D-38476C6BEF8C}"/>
              </a:ext>
            </a:extLst>
          </p:cNvPr>
          <p:cNvSpPr/>
          <p:nvPr/>
        </p:nvSpPr>
        <p:spPr>
          <a:xfrm>
            <a:off x="1141412" y="3210359"/>
            <a:ext cx="9296400" cy="437281"/>
          </a:xfrm>
          <a:prstGeom prst="bracketPair">
            <a:avLst/>
          </a:prstGeom>
          <a:solidFill>
            <a:schemeClr val="accent1">
              <a:lumMod val="50000"/>
              <a:alpha val="50980"/>
            </a:schemeClr>
          </a:solidFill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Py</a:t>
            </a:r>
            <a:r>
              <a:rPr lang="en-US" i="1"/>
              <a:t>rope </a:t>
            </a:r>
            <a:r>
              <a:rPr lang="en-US"/>
              <a:t>– Module </a:t>
            </a:r>
            <a:r>
              <a:rPr lang="en-US" dirty="0"/>
              <a:t>Decorators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7A89-BBC2-4C1D-ACC1-DACE756A40D0}"/>
              </a:ext>
            </a:extLst>
          </p:cNvPr>
          <p:cNvSpPr txBox="1"/>
          <p:nvPr/>
        </p:nvSpPr>
        <p:spPr>
          <a:xfrm>
            <a:off x="1522414" y="1676400"/>
            <a:ext cx="98298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Goals: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Specify module dependencies (includes / imports) and compiled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C3C8-4E02-4155-86EA-58207921FC97}"/>
              </a:ext>
            </a:extLst>
          </p:cNvPr>
          <p:cNvSpPr txBox="1"/>
          <p:nvPr/>
        </p:nvSpPr>
        <p:spPr>
          <a:xfrm>
            <a:off x="1397794" y="3144119"/>
            <a:ext cx="9393236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@module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'multimontgomery.dfy'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@include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'montgomery.dfy',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@import_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ExtendedGcd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MultiMontgomery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...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23039-507B-446D-86D8-88906790E83C}"/>
              </a:ext>
            </a:extLst>
          </p:cNvPr>
          <p:cNvSpPr txBox="1"/>
          <p:nvPr/>
        </p:nvSpPr>
        <p:spPr>
          <a:xfrm>
            <a:off x="7999412" y="28321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Module compiling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4A7F1-9474-4451-BF6B-004C283AA46F}"/>
              </a:ext>
            </a:extLst>
          </p:cNvPr>
          <p:cNvSpPr txBox="1"/>
          <p:nvPr/>
        </p:nvSpPr>
        <p:spPr>
          <a:xfrm>
            <a:off x="7489824" y="366615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External file to include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D18E9-2402-473B-A91B-D5D0D20D6DBB}"/>
              </a:ext>
            </a:extLst>
          </p:cNvPr>
          <p:cNvSpPr txBox="1"/>
          <p:nvPr/>
        </p:nvSpPr>
        <p:spPr>
          <a:xfrm>
            <a:off x="7489824" y="409108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Module to import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552BD-8B44-40A8-BFDF-EFA93A379669}"/>
              </a:ext>
            </a:extLst>
          </p:cNvPr>
          <p:cNvSpPr txBox="1"/>
          <p:nvPr/>
        </p:nvSpPr>
        <p:spPr>
          <a:xfrm>
            <a:off x="8151812" y="45268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Module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385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789E-6 0 L -3.48789E-6 0.055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789E-6 0.05556 L -3.48789E-6 0.1192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789E-6 0.11921 L -3.48789E-6 0.1828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3" grpId="0"/>
      <p:bldP spid="3" grpId="1"/>
      <p:bldP spid="8" grpId="0"/>
      <p:bldP spid="8" grpId="1"/>
      <p:bldP spid="9" grpId="0"/>
      <p:bldP spid="9" grpId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98BD593C-F5E8-43BF-83B9-8FB8C92105A5}"/>
              </a:ext>
            </a:extLst>
          </p:cNvPr>
          <p:cNvSpPr/>
          <p:nvPr/>
        </p:nvSpPr>
        <p:spPr>
          <a:xfrm>
            <a:off x="6627812" y="5805545"/>
            <a:ext cx="2501106" cy="437281"/>
          </a:xfrm>
          <a:prstGeom prst="bracketPair">
            <a:avLst/>
          </a:prstGeom>
          <a:solidFill>
            <a:schemeClr val="accent1">
              <a:lumMod val="50000"/>
              <a:alpha val="50980"/>
            </a:schemeClr>
          </a:solidFill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D382725D-7C80-4B55-AE20-26323BC788DC}"/>
              </a:ext>
            </a:extLst>
          </p:cNvPr>
          <p:cNvSpPr/>
          <p:nvPr/>
        </p:nvSpPr>
        <p:spPr>
          <a:xfrm>
            <a:off x="2082801" y="2859834"/>
            <a:ext cx="8202611" cy="437281"/>
          </a:xfrm>
          <a:prstGeom prst="bracketPair">
            <a:avLst/>
          </a:prstGeom>
          <a:solidFill>
            <a:schemeClr val="accent1">
              <a:lumMod val="50000"/>
              <a:alpha val="50980"/>
            </a:schemeClr>
          </a:solidFill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Py</a:t>
            </a:r>
            <a:r>
              <a:rPr lang="en-US" i="1"/>
              <a:t>rope </a:t>
            </a:r>
            <a:r>
              <a:rPr lang="en-US"/>
              <a:t>– Module </a:t>
            </a:r>
            <a:r>
              <a:rPr lang="en-US" dirty="0"/>
              <a:t>Decorators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67A89-BBC2-4C1D-ACC1-DACE756A40D0}"/>
              </a:ext>
            </a:extLst>
          </p:cNvPr>
          <p:cNvSpPr txBox="1"/>
          <p:nvPr/>
        </p:nvSpPr>
        <p:spPr>
          <a:xfrm>
            <a:off x="1522414" y="1676400"/>
            <a:ext cx="98298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Goals: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Specify module dependencies (includes / imports) and compiled file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Parameterize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C27A0-A7F4-48E6-A474-16FA230FCD89}"/>
              </a:ext>
            </a:extLst>
          </p:cNvPr>
          <p:cNvSpPr txBox="1"/>
          <p:nvPr/>
        </p:nvSpPr>
        <p:spPr>
          <a:xfrm>
            <a:off x="2197892" y="2859834"/>
            <a:ext cx="77930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TypeVar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@module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'parameterized-example.dfy'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ParameterizedExample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find_val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6D4B8-45B8-4DC9-939B-88D5E3887F51}"/>
              </a:ext>
            </a:extLst>
          </p:cNvPr>
          <p:cNvSpPr txBox="1"/>
          <p:nvPr/>
        </p:nvSpPr>
        <p:spPr>
          <a:xfrm>
            <a:off x="8262936" y="288504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Type placeholder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6883A-89F9-4504-B7DC-F5EBA852934F}"/>
              </a:ext>
            </a:extLst>
          </p:cNvPr>
          <p:cNvSpPr txBox="1"/>
          <p:nvPr/>
        </p:nvSpPr>
        <p:spPr>
          <a:xfrm>
            <a:off x="8381205" y="3657600"/>
            <a:ext cx="171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Concretization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D3A64-CACA-4060-A18B-192460C7E737}"/>
              </a:ext>
            </a:extLst>
          </p:cNvPr>
          <p:cNvSpPr txBox="1"/>
          <p:nvPr/>
        </p:nvSpPr>
        <p:spPr>
          <a:xfrm>
            <a:off x="6622355" y="540288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i="1" dirty="0"/>
              <a:t>Concrete type assigned</a:t>
            </a:r>
          </a:p>
        </p:txBody>
      </p:sp>
    </p:spTree>
    <p:extLst>
      <p:ext uri="{BB962C8B-B14F-4D97-AF65-F5344CB8AC3E}">
        <p14:creationId xmlns:p14="http://schemas.microsoft.com/office/powerpoint/2010/main" val="387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603E-6 -2.59259E-6 L -0.00104 0.106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8E968F2-A679-4D95-9ED9-AE0557BF3EFF}"/>
              </a:ext>
            </a:extLst>
          </p:cNvPr>
          <p:cNvSpPr/>
          <p:nvPr/>
        </p:nvSpPr>
        <p:spPr>
          <a:xfrm>
            <a:off x="2509835" y="4286924"/>
            <a:ext cx="2270656" cy="369332"/>
          </a:xfrm>
          <a:prstGeom prst="bracketPair">
            <a:avLst/>
          </a:prstGeom>
          <a:solidFill>
            <a:srgbClr val="0070C0">
              <a:alpha val="41961"/>
            </a:srgbClr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191F0-C0AE-41A0-8512-D2B6EE7B6F2F}"/>
              </a:ext>
            </a:extLst>
          </p:cNvPr>
          <p:cNvSpPr/>
          <p:nvPr/>
        </p:nvSpPr>
        <p:spPr>
          <a:xfrm>
            <a:off x="2509835" y="3735454"/>
            <a:ext cx="975255" cy="369332"/>
          </a:xfrm>
          <a:prstGeom prst="bracketPair">
            <a:avLst/>
          </a:prstGeom>
          <a:solidFill>
            <a:srgbClr val="0070C0">
              <a:alpha val="41961"/>
            </a:srgbClr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1D594FBF-A48B-4BD5-9066-F7178E5E9207}"/>
              </a:ext>
            </a:extLst>
          </p:cNvPr>
          <p:cNvSpPr/>
          <p:nvPr/>
        </p:nvSpPr>
        <p:spPr>
          <a:xfrm>
            <a:off x="2513012" y="3244334"/>
            <a:ext cx="838200" cy="369332"/>
          </a:xfrm>
          <a:prstGeom prst="bracketPair">
            <a:avLst/>
          </a:prstGeom>
          <a:solidFill>
            <a:srgbClr val="0070C0">
              <a:alpha val="41961"/>
            </a:srgbClr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Method Decorators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6C9D9-3518-4E04-8553-87963359EC79}"/>
              </a:ext>
            </a:extLst>
          </p:cNvPr>
          <p:cNvSpPr txBox="1"/>
          <p:nvPr/>
        </p:nvSpPr>
        <p:spPr>
          <a:xfrm>
            <a:off x="2509835" y="3244334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lemma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LemmaREDCDiv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27B67-FD5A-4F8A-953D-EFF4B23DAB31}"/>
              </a:ext>
            </a:extLst>
          </p:cNvPr>
          <p:cNvSpPr txBox="1"/>
          <p:nvPr/>
        </p:nvSpPr>
        <p:spPr>
          <a:xfrm>
            <a:off x="2513012" y="3749133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REDC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(R: </a:t>
            </a:r>
            <a:r>
              <a:rPr lang="nl-N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R_prime: </a:t>
            </a:r>
            <a:r>
              <a:rPr lang="nl-N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N: </a:t>
            </a:r>
            <a:r>
              <a:rPr lang="nl-N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N_prime: </a:t>
            </a:r>
            <a:r>
              <a:rPr lang="nl-N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T: </a:t>
            </a:r>
            <a:r>
              <a:rPr lang="nl-NL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nl-NL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93A17-C7C8-4A33-BC1F-5A0622771675}"/>
              </a:ext>
            </a:extLst>
          </p:cNvPr>
          <p:cNvSpPr txBox="1"/>
          <p:nvPr/>
        </p:nvSpPr>
        <p:spPr>
          <a:xfrm>
            <a:off x="2513012" y="431010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8ADBD9A-DD4C-40E1-9316-D27621A0B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1412" y="3462867"/>
            <a:ext cx="119286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C9326C8-B944-4532-91E7-2AB5BDFD25D2}"/>
              </a:ext>
            </a:extLst>
          </p:cNvPr>
          <p:cNvSpPr/>
          <p:nvPr/>
        </p:nvSpPr>
        <p:spPr>
          <a:xfrm>
            <a:off x="2589212" y="2187103"/>
            <a:ext cx="1066800" cy="369332"/>
          </a:xfrm>
          <a:prstGeom prst="bracketPair">
            <a:avLst/>
          </a:prstGeom>
          <a:solidFill>
            <a:srgbClr val="0070C0">
              <a:alpha val="41961"/>
            </a:srgbClr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Method Decorators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6C9D9-3518-4E04-8553-87963359EC79}"/>
              </a:ext>
            </a:extLst>
          </p:cNvPr>
          <p:cNvSpPr txBox="1"/>
          <p:nvPr/>
        </p:nvSpPr>
        <p:spPr>
          <a:xfrm>
            <a:off x="2589212" y="4565117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lemma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LemmaREDCDiv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R: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28ADBD9A-DD4C-40E1-9316-D27621A0B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7246" y="4282516"/>
            <a:ext cx="1192869" cy="9906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3B4FFE5-3E27-41FB-B9A6-ABFB96CF8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2412" y="2031778"/>
            <a:ext cx="987506" cy="987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3826D9-7025-45B2-8ED5-D9A1F3B8CE75}"/>
              </a:ext>
            </a:extLst>
          </p:cNvPr>
          <p:cNvSpPr txBox="1"/>
          <p:nvPr/>
        </p:nvSpPr>
        <p:spPr>
          <a:xfrm>
            <a:off x="2589212" y="2151049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@lemma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LemmaREDCDiv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A00BF0-330E-4977-BE8A-E27DAF264E5F}"/>
              </a:ext>
            </a:extLst>
          </p:cNvPr>
          <p:cNvSpPr/>
          <p:nvPr/>
        </p:nvSpPr>
        <p:spPr>
          <a:xfrm>
            <a:off x="5675312" y="3262002"/>
            <a:ext cx="838200" cy="895516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Proof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57EC8-C860-4A59-8EA3-1CDE4B43CF10}"/>
              </a:ext>
            </a:extLst>
          </p:cNvPr>
          <p:cNvSpPr txBox="1"/>
          <p:nvPr/>
        </p:nvSpPr>
        <p:spPr>
          <a:xfrm>
            <a:off x="1529293" y="1752600"/>
            <a:ext cx="76893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Goal: enabling Python to express proofs about programs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8FB8AA-F74E-4F73-BF6C-DEB762859DFF}"/>
              </a:ext>
            </a:extLst>
          </p:cNvPr>
          <p:cNvSpPr/>
          <p:nvPr/>
        </p:nvSpPr>
        <p:spPr>
          <a:xfrm>
            <a:off x="1951038" y="2438400"/>
            <a:ext cx="3429000" cy="3505200"/>
          </a:xfrm>
          <a:prstGeom prst="round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1DFD3-434B-47A1-9BFB-5A02880E9801}"/>
              </a:ext>
            </a:extLst>
          </p:cNvPr>
          <p:cNvSpPr txBox="1"/>
          <p:nvPr/>
        </p:nvSpPr>
        <p:spPr>
          <a:xfrm>
            <a:off x="2711450" y="2895600"/>
            <a:ext cx="190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Specification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8F4FE-262D-47EF-BCD5-6328BCB2ACE6}"/>
              </a:ext>
            </a:extLst>
          </p:cNvPr>
          <p:cNvSpPr txBox="1"/>
          <p:nvPr/>
        </p:nvSpPr>
        <p:spPr>
          <a:xfrm>
            <a:off x="2713038" y="3681520"/>
            <a:ext cx="1905000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requires(…)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ensures(…)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Exists(…)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0F4C27-B6EE-4757-A5CA-0091A2AB5558}"/>
              </a:ext>
            </a:extLst>
          </p:cNvPr>
          <p:cNvSpPr/>
          <p:nvPr/>
        </p:nvSpPr>
        <p:spPr>
          <a:xfrm>
            <a:off x="7008812" y="2438400"/>
            <a:ext cx="3429000" cy="3505200"/>
          </a:xfrm>
          <a:prstGeom prst="roundRect">
            <a:avLst/>
          </a:prstGeom>
          <a:solidFill>
            <a:srgbClr val="0070C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F477B-BF2A-4E42-BA09-05F1B5806989}"/>
              </a:ext>
            </a:extLst>
          </p:cNvPr>
          <p:cNvSpPr txBox="1"/>
          <p:nvPr/>
        </p:nvSpPr>
        <p:spPr>
          <a:xfrm>
            <a:off x="7770812" y="2861733"/>
            <a:ext cx="190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Proof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2BEE4-8145-45C0-8B67-CE3EEA308C81}"/>
              </a:ext>
            </a:extLst>
          </p:cNvPr>
          <p:cNvSpPr txBox="1"/>
          <p:nvPr/>
        </p:nvSpPr>
        <p:spPr>
          <a:xfrm>
            <a:off x="7656513" y="3286465"/>
            <a:ext cx="243840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invariant(…)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Eq.by(…)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Gt.by(…)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Lt.by(…)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Implies.by(…)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76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Proof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8FB8AA-F74E-4F73-BF6C-DEB762859DFF}"/>
              </a:ext>
            </a:extLst>
          </p:cNvPr>
          <p:cNvSpPr/>
          <p:nvPr/>
        </p:nvSpPr>
        <p:spPr>
          <a:xfrm>
            <a:off x="1951038" y="2438400"/>
            <a:ext cx="3429000" cy="3505200"/>
          </a:xfrm>
          <a:prstGeom prst="roundRect">
            <a:avLst/>
          </a:prstGeom>
          <a:solidFill>
            <a:srgbClr val="00B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1DFD3-434B-47A1-9BFB-5A02880E9801}"/>
              </a:ext>
            </a:extLst>
          </p:cNvPr>
          <p:cNvSpPr txBox="1"/>
          <p:nvPr/>
        </p:nvSpPr>
        <p:spPr>
          <a:xfrm>
            <a:off x="2711450" y="2895600"/>
            <a:ext cx="190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Specification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8F4FE-262D-47EF-BCD5-6328BCB2ACE6}"/>
              </a:ext>
            </a:extLst>
          </p:cNvPr>
          <p:cNvSpPr txBox="1"/>
          <p:nvPr/>
        </p:nvSpPr>
        <p:spPr>
          <a:xfrm>
            <a:off x="2713038" y="3681520"/>
            <a:ext cx="1905000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requires(…)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ensures(…)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Exists(…)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D7AF9-2FF3-42F5-A1B9-1D2054183366}"/>
              </a:ext>
            </a:extLst>
          </p:cNvPr>
          <p:cNvSpPr txBox="1"/>
          <p:nvPr/>
        </p:nvSpPr>
        <p:spPr>
          <a:xfrm>
            <a:off x="5713412" y="3671995"/>
            <a:ext cx="5105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Pre/postconditions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Quantification over values / bounds</a:t>
            </a:r>
          </a:p>
        </p:txBody>
      </p:sp>
    </p:spTree>
    <p:extLst>
      <p:ext uri="{BB962C8B-B14F-4D97-AF65-F5344CB8AC3E}">
        <p14:creationId xmlns:p14="http://schemas.microsoft.com/office/powerpoint/2010/main" val="8258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87FA-D713-4397-9EE4-9984636B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Proof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CC017-863A-456A-AC0A-864D8C4F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7B8E5-845C-4349-864B-0655A93D5614}"/>
              </a:ext>
            </a:extLst>
          </p:cNvPr>
          <p:cNvSpPr txBox="1"/>
          <p:nvPr/>
        </p:nvSpPr>
        <p:spPr>
          <a:xfrm>
            <a:off x="989012" y="1828800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find_max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_in_positive_seq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674A33-1304-494B-836F-012797A5EA90}"/>
              </a:ext>
            </a:extLst>
          </p:cNvPr>
          <p:cNvSpPr/>
          <p:nvPr/>
        </p:nvSpPr>
        <p:spPr>
          <a:xfrm>
            <a:off x="2055812" y="3352800"/>
            <a:ext cx="4038600" cy="381000"/>
          </a:xfrm>
          <a:prstGeom prst="roundRect">
            <a:avLst/>
          </a:prstGeom>
          <a:solidFill>
            <a:srgbClr val="FF0000">
              <a:alpha val="32157"/>
            </a:srgb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160-DD81-419C-9192-9B8AF93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Proof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A8FE-3529-4306-926B-2CA89A9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E9685-23A5-46F8-979C-3D7F29CBF1D4}"/>
              </a:ext>
            </a:extLst>
          </p:cNvPr>
          <p:cNvSpPr txBox="1"/>
          <p:nvPr/>
        </p:nvSpPr>
        <p:spPr>
          <a:xfrm>
            <a:off x="989012" y="1828800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find_max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_in_positive_seq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7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87FA-D713-4397-9EE4-9984636B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Proof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CC017-863A-456A-AC0A-864D8C4F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0B1C97-A9D4-4D60-9998-1B928B9F0DBF}"/>
              </a:ext>
            </a:extLst>
          </p:cNvPr>
          <p:cNvSpPr/>
          <p:nvPr/>
        </p:nvSpPr>
        <p:spPr>
          <a:xfrm>
            <a:off x="1827212" y="2286000"/>
            <a:ext cx="3429000" cy="3505200"/>
          </a:xfrm>
          <a:prstGeom prst="roundRect">
            <a:avLst/>
          </a:prstGeom>
          <a:solidFill>
            <a:srgbClr val="0070C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AFC50-2B6F-41A4-93D6-00C11DEB5A7E}"/>
              </a:ext>
            </a:extLst>
          </p:cNvPr>
          <p:cNvSpPr txBox="1"/>
          <p:nvPr/>
        </p:nvSpPr>
        <p:spPr>
          <a:xfrm>
            <a:off x="2589212" y="2709333"/>
            <a:ext cx="190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Proof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22939-D79A-4983-A4B7-310E552C1CA6}"/>
              </a:ext>
            </a:extLst>
          </p:cNvPr>
          <p:cNvSpPr txBox="1"/>
          <p:nvPr/>
        </p:nvSpPr>
        <p:spPr>
          <a:xfrm>
            <a:off x="2474913" y="3134065"/>
            <a:ext cx="243840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assert_expr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invariant(…)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Eq.by(…)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Gt.by(…)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Lt.by(…)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Implies.by(…)</a:t>
            </a:r>
          </a:p>
          <a:p>
            <a:pPr algn="ctr"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D6602-BCF0-4BE6-802E-13694FA53428}"/>
              </a:ext>
            </a:extLst>
          </p:cNvPr>
          <p:cNvSpPr txBox="1"/>
          <p:nvPr/>
        </p:nvSpPr>
        <p:spPr>
          <a:xfrm>
            <a:off x="5637212" y="3469535"/>
            <a:ext cx="5105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Proof certificates: providing evidence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the underlying solver</a:t>
            </a:r>
          </a:p>
        </p:txBody>
      </p:sp>
    </p:spTree>
    <p:extLst>
      <p:ext uri="{BB962C8B-B14F-4D97-AF65-F5344CB8AC3E}">
        <p14:creationId xmlns:p14="http://schemas.microsoft.com/office/powerpoint/2010/main" val="35621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A36D55-C9A6-45E1-9A64-4B38C519C5C5}"/>
              </a:ext>
            </a:extLst>
          </p:cNvPr>
          <p:cNvSpPr/>
          <p:nvPr/>
        </p:nvSpPr>
        <p:spPr>
          <a:xfrm>
            <a:off x="1551306" y="3324295"/>
            <a:ext cx="2438399" cy="2048427"/>
          </a:xfrm>
          <a:prstGeom prst="rect">
            <a:avLst/>
          </a:prstGeom>
          <a:solidFill>
            <a:schemeClr val="tx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0B57A-2AD7-4230-B1EE-0436CCECF7E0}"/>
              </a:ext>
            </a:extLst>
          </p:cNvPr>
          <p:cNvSpPr/>
          <p:nvPr/>
        </p:nvSpPr>
        <p:spPr>
          <a:xfrm>
            <a:off x="8790306" y="3530026"/>
            <a:ext cx="2057400" cy="1794346"/>
          </a:xfrm>
          <a:prstGeom prst="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5FC1BD-31B7-4351-9990-BFAAC8650799}"/>
              </a:ext>
            </a:extLst>
          </p:cNvPr>
          <p:cNvSpPr/>
          <p:nvPr/>
        </p:nvSpPr>
        <p:spPr>
          <a:xfrm>
            <a:off x="4731529" y="2407866"/>
            <a:ext cx="2783555" cy="825444"/>
          </a:xfrm>
          <a:prstGeom prst="round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Domain-specific languages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58DE7-8397-4872-8B4B-176FBED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6598" y="6627094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B25A7EB-198D-420A-B8A2-FDD2580D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3748" y="2484065"/>
            <a:ext cx="2519115" cy="673046"/>
          </a:xfrm>
          <a:prstGeom prst="rect">
            <a:avLst/>
          </a:prstGeom>
        </p:spPr>
      </p:pic>
      <p:pic>
        <p:nvPicPr>
          <p:cNvPr id="11" name="Picture 10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AE05C17D-96E2-40A0-A55B-401CD2E51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6051" y="2224164"/>
            <a:ext cx="3164555" cy="1192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E82F3-B013-4B8F-BD82-E7D3F76BD6EA}"/>
              </a:ext>
            </a:extLst>
          </p:cNvPr>
          <p:cNvSpPr txBox="1"/>
          <p:nvPr/>
        </p:nvSpPr>
        <p:spPr>
          <a:xfrm>
            <a:off x="1777646" y="2484065"/>
            <a:ext cx="2057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Halide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9605C87A-8C29-4236-95CB-FD28658E2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731529" y="3496365"/>
            <a:ext cx="2921794" cy="1794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CA54E-468F-4B03-9365-258515F70159}"/>
              </a:ext>
            </a:extLst>
          </p:cNvPr>
          <p:cNvSpPr txBox="1"/>
          <p:nvPr/>
        </p:nvSpPr>
        <p:spPr>
          <a:xfrm>
            <a:off x="4731529" y="5372722"/>
            <a:ext cx="2921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 tooltip="https://www.codeproject.com/Articles/1225385/How-do-Artificial-Neural-Networks-Learn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8" tooltip="https://creativecommons.org/licenses/by/3.0/"/>
              </a:rPr>
              <a:t>CC BY</a:t>
            </a:r>
            <a:endParaRPr lang="en-US" sz="9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4222F70-FB4A-482E-B23F-EFA2FCC2F2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90306" y="3496365"/>
            <a:ext cx="2057400" cy="1959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BC583-B539-4E27-8DCB-0E441BB1BB19}"/>
              </a:ext>
            </a:extLst>
          </p:cNvPr>
          <p:cNvSpPr txBox="1"/>
          <p:nvPr/>
        </p:nvSpPr>
        <p:spPr>
          <a:xfrm>
            <a:off x="8942706" y="53289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0" tooltip="https://freepngimg.com/png/30987-chip-transparen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1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1263C7A-1060-4E51-849B-92143B7202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741813" y="3364846"/>
            <a:ext cx="2057384" cy="20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87FA-D713-4397-9EE4-9984636B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Proof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CC017-863A-456A-AC0A-864D8C4F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C76B-7560-4FBD-9247-258B885C93BA}"/>
              </a:ext>
            </a:extLst>
          </p:cNvPr>
          <p:cNvSpPr txBox="1"/>
          <p:nvPr/>
        </p:nvSpPr>
        <p:spPr>
          <a:xfrm>
            <a:off x="989012" y="1828800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find_max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_in_positive_seq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invariant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invariant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Forall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&lt;=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8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 Verification via Dafny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376-61A0-4B95-8327-EF88ABB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633354"/>
          </a:xfrm>
        </p:spPr>
        <p:txBody>
          <a:bodyPr>
            <a:normAutofit/>
          </a:bodyPr>
          <a:lstStyle/>
          <a:p>
            <a:r>
              <a:rPr lang="en-US" i="1" dirty="0"/>
              <a:t>Extremely</a:t>
            </a:r>
            <a:r>
              <a:rPr lang="en-US" dirty="0"/>
              <a:t> simple: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8CC-13EF-4031-8BE0-CE6FCDC7AE50}"/>
              </a:ext>
            </a:extLst>
          </p:cNvPr>
          <p:cNvSpPr txBox="1"/>
          <p:nvPr/>
        </p:nvSpPr>
        <p:spPr>
          <a:xfrm>
            <a:off x="1751012" y="2538354"/>
            <a:ext cx="8077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@module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'examples.dfy'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find_max_in_positive_seq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…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56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A80E-610C-40DA-A49B-739DA110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109119"/>
            <a:ext cx="8534399" cy="639762"/>
          </a:xfrm>
        </p:spPr>
        <p:txBody>
          <a:bodyPr/>
          <a:lstStyle/>
          <a:p>
            <a:r>
              <a:rPr lang="en-US" b="1" dirty="0"/>
              <a:t>Demo</a:t>
            </a:r>
            <a:r>
              <a:rPr lang="en-US" dirty="0"/>
              <a:t>: Find max in a positive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B4D7F-DD63-4B5E-B267-34CAB2FA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8DC5721-27D3-40F0-B7BA-5932267519FE}"/>
              </a:ext>
            </a:extLst>
          </p:cNvPr>
          <p:cNvSpPr/>
          <p:nvPr/>
        </p:nvSpPr>
        <p:spPr>
          <a:xfrm>
            <a:off x="8456612" y="3581400"/>
            <a:ext cx="1828800" cy="905825"/>
          </a:xfrm>
          <a:prstGeom prst="downArrowCallout">
            <a:avLst/>
          </a:prstGeom>
          <a:solidFill>
            <a:srgbClr val="CE242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Unbounded!</a:t>
            </a:r>
            <a:endParaRPr lang="en-US" b="1" i="1" dirty="0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54E37899-4500-4412-A5AA-E362F10A9B02}"/>
              </a:ext>
            </a:extLst>
          </p:cNvPr>
          <p:cNvSpPr/>
          <p:nvPr/>
        </p:nvSpPr>
        <p:spPr>
          <a:xfrm>
            <a:off x="4875212" y="4419600"/>
            <a:ext cx="838200" cy="533400"/>
          </a:xfrm>
          <a:prstGeom prst="bracketPair">
            <a:avLst/>
          </a:prstGeom>
          <a:solidFill>
            <a:srgbClr val="CE2424">
              <a:alpha val="56863"/>
            </a:srgbClr>
          </a:solidFill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B5060-EB65-4C9E-ACBA-BDE53BB9B151}"/>
              </a:ext>
            </a:extLst>
          </p:cNvPr>
          <p:cNvSpPr txBox="1"/>
          <p:nvPr/>
        </p:nvSpPr>
        <p:spPr>
          <a:xfrm>
            <a:off x="836612" y="2322226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find_max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_in_positive_seq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invariant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invariant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Forall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&lt;=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ensures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Forall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2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ans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 Verification via Dafny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376-61A0-4B95-8327-EF88ABB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633354"/>
          </a:xfrm>
        </p:spPr>
        <p:txBody>
          <a:bodyPr>
            <a:normAutofit/>
          </a:bodyPr>
          <a:lstStyle/>
          <a:p>
            <a:r>
              <a:rPr lang="en-US" i="1" dirty="0"/>
              <a:t>HOWEVER: this is not usually the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D9B77-9183-491D-968E-B5724F0F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2" y="3023259"/>
            <a:ext cx="11201400" cy="20221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213BC6-7B60-4638-B2E6-072993F24163}"/>
              </a:ext>
            </a:extLst>
          </p:cNvPr>
          <p:cNvCxnSpPr/>
          <p:nvPr/>
        </p:nvCxnSpPr>
        <p:spPr>
          <a:xfrm>
            <a:off x="2665412" y="3429000"/>
            <a:ext cx="2514600" cy="0"/>
          </a:xfrm>
          <a:prstGeom prst="line">
            <a:avLst/>
          </a:prstGeom>
          <a:ln w="25400">
            <a:solidFill>
              <a:srgbClr val="FFFF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376-61A0-4B95-8327-EF88ABB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Assertions by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EF064-1272-4887-AECB-F8AEC0B1274F}"/>
              </a:ext>
            </a:extLst>
          </p:cNvPr>
          <p:cNvSpPr txBox="1"/>
          <p:nvPr/>
        </p:nvSpPr>
        <p:spPr>
          <a:xfrm>
            <a:off x="1598612" y="3429000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 &gt;= 0 and N &gt;= 0 ==&gt; m * N &gt;= 0</a:t>
            </a:r>
            <a:endParaRPr lang="pt-BR" sz="2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assert_by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LemmaMulNonnegative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043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376-61A0-4B95-8327-EF88ABB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Assertions by proofs</a:t>
            </a:r>
          </a:p>
          <a:p>
            <a:r>
              <a:rPr lang="en-US" b="1" dirty="0"/>
              <a:t>Assertions by computations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E0741-0F27-4E73-B2DC-4B6D9B38E8AC}"/>
              </a:ext>
            </a:extLst>
          </p:cNvPr>
          <p:cNvSpPr txBox="1"/>
          <p:nvPr/>
        </p:nvSpPr>
        <p:spPr>
          <a:xfrm>
            <a:off x="912812" y="3417839"/>
            <a:ext cx="10363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	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forall x, y :: x * y = y * x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LemmaMulIsCommutativeAuto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# forall x, m, N :: ((m * N) + x) % N = x % 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LemmaModMultiplesVanishAuto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A5608CD-4D5B-4C09-8520-B6A9B51FC0F1}"/>
              </a:ext>
            </a:extLst>
          </p:cNvPr>
          <p:cNvSpPr/>
          <p:nvPr/>
        </p:nvSpPr>
        <p:spPr>
          <a:xfrm>
            <a:off x="1370012" y="4038600"/>
            <a:ext cx="914400" cy="2286000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405BC-9E01-4D08-9B62-1EEC543D80ED}"/>
              </a:ext>
            </a:extLst>
          </p:cNvPr>
          <p:cNvSpPr txBox="1"/>
          <p:nvPr/>
        </p:nvSpPr>
        <p:spPr>
          <a:xfrm>
            <a:off x="836612" y="4830734"/>
            <a:ext cx="4572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996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376-61A0-4B95-8327-EF88ABB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981200"/>
            <a:ext cx="9144000" cy="457200"/>
          </a:xfrm>
        </p:spPr>
        <p:txBody>
          <a:bodyPr>
            <a:normAutofit/>
          </a:bodyPr>
          <a:lstStyle/>
          <a:p>
            <a:r>
              <a:rPr lang="en-US" b="1" dirty="0"/>
              <a:t>Parameterized models (can generate multiple verification targets)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5546B-84B8-4048-BE3B-42DC024DC04B}"/>
              </a:ext>
            </a:extLst>
          </p:cNvPr>
          <p:cNvSpPr txBox="1"/>
          <p:nvPr/>
        </p:nvSpPr>
        <p:spPr>
          <a:xfrm>
            <a:off x="2170104" y="2838643"/>
            <a:ext cx="7848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param_instance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ParameterizedExample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param_instance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38BC0-F166-42AE-8B35-186CC5D35413}"/>
              </a:ext>
            </a:extLst>
          </p:cNvPr>
          <p:cNvSpPr txBox="1"/>
          <p:nvPr/>
        </p:nvSpPr>
        <p:spPr>
          <a:xfrm>
            <a:off x="2170104" y="4204223"/>
            <a:ext cx="800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param_instance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ParameterizedExample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Bv32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param_instance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verify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05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 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376-61A0-4B95-8327-EF88ABB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76400"/>
            <a:ext cx="9144000" cy="533400"/>
          </a:xfrm>
        </p:spPr>
        <p:txBody>
          <a:bodyPr>
            <a:normAutofit/>
          </a:bodyPr>
          <a:lstStyle/>
          <a:p>
            <a:r>
              <a:rPr lang="en-US" b="1" dirty="0"/>
              <a:t>Lemma importer (from Dafny proofs)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21B40-4691-47EA-B535-8A3EC996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2209800"/>
            <a:ext cx="1948245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CE332-282F-4B4C-8F77-5A9DE7DC3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3" y="2064778"/>
            <a:ext cx="1744826" cy="41762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F07EF-5CAF-4796-9923-D6F61C076BE2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2162339" y="4152900"/>
            <a:ext cx="1569873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67E72-C570-4344-863F-F7B8888C37D1}"/>
              </a:ext>
            </a:extLst>
          </p:cNvPr>
          <p:cNvSpPr txBox="1"/>
          <p:nvPr/>
        </p:nvSpPr>
        <p:spPr>
          <a:xfrm>
            <a:off x="2256355" y="2884930"/>
            <a:ext cx="14478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Preserve directory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21A9D-EC1F-4314-8B37-5F9422BE2086}"/>
              </a:ext>
            </a:extLst>
          </p:cNvPr>
          <p:cNvSpPr txBox="1"/>
          <p:nvPr/>
        </p:nvSpPr>
        <p:spPr>
          <a:xfrm>
            <a:off x="5792800" y="2196164"/>
            <a:ext cx="6394437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lemmas_lib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NonlinearArithmetic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DivMod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lemmas_lib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NonlinearArithmetic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</a:t>
            </a:r>
          </a:p>
          <a:p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u="sng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LemmaMulIsCommutativeAuto</a:t>
            </a:r>
            <a:r>
              <a:rPr lang="en-US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DivMod</a:t>
            </a:r>
            <a:r>
              <a:rPr lang="en-US" b="0" u="sng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LemmaModMultiplesVanishAuto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376-61A0-4B95-8327-EF88ABB85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6" y="3338513"/>
                <a:ext cx="9144000" cy="8382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dirty="0"/>
                  <a:t>Goal: Given 2 natural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optimize the efficiency for 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376-61A0-4B95-8327-EF88ABB85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6" y="3338513"/>
                <a:ext cx="9144000" cy="838200"/>
              </a:xfrm>
              <a:blipFill>
                <a:blip r:embed="rId2"/>
                <a:stretch>
                  <a:fillRect t="-10219"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22414" y="2670024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Background:</a:t>
            </a:r>
          </a:p>
        </p:txBody>
      </p:sp>
    </p:spTree>
    <p:extLst>
      <p:ext uri="{BB962C8B-B14F-4D97-AF65-F5344CB8AC3E}">
        <p14:creationId xmlns:p14="http://schemas.microsoft.com/office/powerpoint/2010/main" val="39394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CAD6A-C9A5-4649-B4E9-4FB41548338F}"/>
              </a:ext>
            </a:extLst>
          </p:cNvPr>
          <p:cNvSpPr txBox="1"/>
          <p:nvPr/>
        </p:nvSpPr>
        <p:spPr>
          <a:xfrm>
            <a:off x="950912" y="2362200"/>
            <a:ext cx="10287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//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range correction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F38281E-E09F-46A9-B5E4-03888863DB0D}"/>
                  </a:ext>
                </a:extLst>
              </p:cNvPr>
              <p:cNvSpPr/>
              <p:nvPr/>
            </p:nvSpPr>
            <p:spPr>
              <a:xfrm>
                <a:off x="1367595" y="3030511"/>
                <a:ext cx="9450389" cy="1219200"/>
              </a:xfrm>
              <a:prstGeom prst="roundRect">
                <a:avLst/>
              </a:prstGeom>
              <a:solidFill>
                <a:srgbClr val="0070C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We want to verify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F38281E-E09F-46A9-B5E4-03888863D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595" y="3030511"/>
                <a:ext cx="9450389" cy="1219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44A5F47-9200-41E8-870B-8FCF4418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03" y="5392021"/>
            <a:ext cx="3305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F3A87-A05B-4740-AB85-5779B758C39E}"/>
              </a:ext>
            </a:extLst>
          </p:cNvPr>
          <p:cNvSpPr txBox="1"/>
          <p:nvPr/>
        </p:nvSpPr>
        <p:spPr>
          <a:xfrm>
            <a:off x="2616209" y="4913770"/>
            <a:ext cx="771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Intel Clear" panose="020B0604020203020204" pitchFamily="34" charset="0"/>
              </a:rPr>
              <a:t> Peter Montgomery. “Modular Multiplication Without Trial Division” 1985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Intel Clear" panose="020B0604020203020204" pitchFamily="34" charset="0"/>
              </a:rPr>
              <a:t>​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64E1-0C2F-4A67-A44D-A56CC25A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F1C70-FC63-40C9-8BD6-BC41C34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049E0-A67C-44C9-8BAE-8F44AF018A21}"/>
              </a:ext>
            </a:extLst>
          </p:cNvPr>
          <p:cNvSpPr txBox="1"/>
          <p:nvPr/>
        </p:nvSpPr>
        <p:spPr>
          <a:xfrm>
            <a:off x="490144" y="3738574"/>
            <a:ext cx="435702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k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k &lt; K; ++k)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 M; ++j)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 +=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 *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[j][k];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F32B39A-6BE0-4498-8935-5A0C0F8664EB}"/>
              </a:ext>
            </a:extLst>
          </p:cNvPr>
          <p:cNvSpPr/>
          <p:nvPr/>
        </p:nvSpPr>
        <p:spPr>
          <a:xfrm>
            <a:off x="4940637" y="4356125"/>
            <a:ext cx="561441" cy="609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CF30C-1BE2-41A7-A4C0-3CC0B1219629}"/>
              </a:ext>
            </a:extLst>
          </p:cNvPr>
          <p:cNvSpPr txBox="1"/>
          <p:nvPr/>
        </p:nvSpPr>
        <p:spPr>
          <a:xfrm>
            <a:off x="3305508" y="1734432"/>
            <a:ext cx="62467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All problems in computer science can be solved by another level of indirection. </a:t>
            </a:r>
          </a:p>
          <a:p>
            <a:pPr algn="r"/>
            <a:r>
              <a:rPr lang="en-US" sz="2800" i="1" dirty="0"/>
              <a:t>---- </a:t>
            </a:r>
            <a:r>
              <a:rPr lang="en-US" sz="2800" dirty="0"/>
              <a:t>David Wheeler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8FE2D-B832-4DB9-94F8-2CEAD5E5ECAF}"/>
              </a:ext>
            </a:extLst>
          </p:cNvPr>
          <p:cNvSpPr txBox="1"/>
          <p:nvPr/>
        </p:nvSpPr>
        <p:spPr>
          <a:xfrm>
            <a:off x="5595546" y="3629849"/>
            <a:ext cx="61031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heterocl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hcl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in_feat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out_feat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hcl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hcl</a:t>
            </a:r>
            <a:r>
              <a:rPr lang="en-US" sz="1600" b="0" u="sng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.compute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hcl</a:t>
            </a:r>
            <a:r>
              <a:rPr lang="en-US" sz="1600" b="0" u="sng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.create_schedule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hcl</a:t>
            </a:r>
            <a:r>
              <a:rPr lang="en-US" sz="1600" b="0" u="sng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.build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=...)</a:t>
            </a:r>
          </a:p>
        </p:txBody>
      </p:sp>
    </p:spTree>
    <p:extLst>
      <p:ext uri="{BB962C8B-B14F-4D97-AF65-F5344CB8AC3E}">
        <p14:creationId xmlns:p14="http://schemas.microsoft.com/office/powerpoint/2010/main" val="25164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What need to be shown?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CAD6A-C9A5-4649-B4E9-4FB41548338F}"/>
              </a:ext>
            </a:extLst>
          </p:cNvPr>
          <p:cNvSpPr txBox="1"/>
          <p:nvPr/>
        </p:nvSpPr>
        <p:spPr>
          <a:xfrm>
            <a:off x="950912" y="2369986"/>
            <a:ext cx="10287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//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range correction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llout: Left Arrow 2">
                <a:extLst>
                  <a:ext uri="{FF2B5EF4-FFF2-40B4-BE49-F238E27FC236}">
                    <a16:creationId xmlns:a16="http://schemas.microsoft.com/office/drawing/2014/main" id="{9AA13F3C-0D51-4F49-9369-A70529E80FBD}"/>
                  </a:ext>
                </a:extLst>
              </p:cNvPr>
              <p:cNvSpPr/>
              <p:nvPr/>
            </p:nvSpPr>
            <p:spPr>
              <a:xfrm>
                <a:off x="5789612" y="3079446"/>
                <a:ext cx="6019800" cy="818508"/>
              </a:xfrm>
              <a:prstGeom prst="leftArrowCallout">
                <a:avLst/>
              </a:prstGeom>
              <a:solidFill>
                <a:srgbClr val="0070C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/>
                  <a:t> is divisible by R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allout: Left Arrow 2">
                <a:extLst>
                  <a:ext uri="{FF2B5EF4-FFF2-40B4-BE49-F238E27FC236}">
                    <a16:creationId xmlns:a16="http://schemas.microsoft.com/office/drawing/2014/main" id="{9AA13F3C-0D51-4F49-9369-A70529E80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612" y="3079446"/>
                <a:ext cx="6019800" cy="818508"/>
              </a:xfrm>
              <a:prstGeom prst="leftArrowCallout">
                <a:avLst/>
              </a:prstGeom>
              <a:blipFill>
                <a:blip r:embed="rId2"/>
                <a:stretch>
                  <a:fillRect t="-5882" b="-14706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1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What need to be shown?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CAD6A-C9A5-4649-B4E9-4FB41548338F}"/>
              </a:ext>
            </a:extLst>
          </p:cNvPr>
          <p:cNvSpPr txBox="1"/>
          <p:nvPr/>
        </p:nvSpPr>
        <p:spPr>
          <a:xfrm>
            <a:off x="950912" y="2369986"/>
            <a:ext cx="10287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N_prime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range correction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llout: Left Arrow 2">
                <a:extLst>
                  <a:ext uri="{FF2B5EF4-FFF2-40B4-BE49-F238E27FC236}">
                    <a16:creationId xmlns:a16="http://schemas.microsoft.com/office/drawing/2014/main" id="{9AA13F3C-0D51-4F49-9369-A70529E80FBD}"/>
                  </a:ext>
                </a:extLst>
              </p:cNvPr>
              <p:cNvSpPr/>
              <p:nvPr/>
            </p:nvSpPr>
            <p:spPr>
              <a:xfrm>
                <a:off x="6551612" y="3693260"/>
                <a:ext cx="4267200" cy="818508"/>
              </a:xfrm>
              <a:prstGeom prst="leftArrowCallout">
                <a:avLst/>
              </a:prstGeom>
              <a:solidFill>
                <a:srgbClr val="0070C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allout: Left Arrow 2">
                <a:extLst>
                  <a:ext uri="{FF2B5EF4-FFF2-40B4-BE49-F238E27FC236}">
                    <a16:creationId xmlns:a16="http://schemas.microsoft.com/office/drawing/2014/main" id="{9AA13F3C-0D51-4F49-9369-A70529E80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2" y="3693260"/>
                <a:ext cx="4267200" cy="818508"/>
              </a:xfrm>
              <a:prstGeom prst="leftArrowCallou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550E03-DCDF-4541-8AE0-10071B9FC9B5}"/>
              </a:ext>
            </a:extLst>
          </p:cNvPr>
          <p:cNvSpPr txBox="1"/>
          <p:nvPr/>
        </p:nvSpPr>
        <p:spPr>
          <a:xfrm>
            <a:off x="1427162" y="5248963"/>
            <a:ext cx="93345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✅Proof has been encoded in </a:t>
            </a:r>
            <a:r>
              <a:rPr lang="en-US" sz="2400" b="1" dirty="0"/>
              <a:t>Py</a:t>
            </a:r>
            <a:r>
              <a:rPr lang="en-US" sz="2400" i="1" dirty="0"/>
              <a:t>rope </a:t>
            </a:r>
            <a:r>
              <a:rPr lang="en-US" sz="2400" dirty="0"/>
              <a:t>and verified by compiling to Dafny</a:t>
            </a:r>
          </a:p>
        </p:txBody>
      </p:sp>
    </p:spTree>
    <p:extLst>
      <p:ext uri="{BB962C8B-B14F-4D97-AF65-F5344CB8AC3E}">
        <p14:creationId xmlns:p14="http://schemas.microsoft.com/office/powerpoint/2010/main" val="31250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F58-2EA8-42AA-B96B-570C29CB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2" y="3097609"/>
            <a:ext cx="8382000" cy="662781"/>
          </a:xfrm>
        </p:spPr>
        <p:txBody>
          <a:bodyPr/>
          <a:lstStyle/>
          <a:p>
            <a:r>
              <a:rPr lang="en-US" dirty="0"/>
              <a:t>Demo: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C44B-229A-4C6F-9EE8-F6918A57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Handling </a:t>
            </a:r>
            <a:r>
              <a:rPr lang="en-US" dirty="0" err="1"/>
              <a:t>HeteroCL</a:t>
            </a:r>
            <a:r>
              <a:rPr lang="en-US" dirty="0"/>
              <a:t> Constructs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87264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Possible directions given current status of </a:t>
            </a:r>
            <a:r>
              <a:rPr lang="en-US" sz="2400" b="1" dirty="0" err="1"/>
              <a:t>HeteroCL</a:t>
            </a:r>
            <a:r>
              <a:rPr lang="en-US" sz="2400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898DB-37C3-46EE-9C0E-E6EBC27364C4}"/>
              </a:ext>
            </a:extLst>
          </p:cNvPr>
          <p:cNvSpPr txBox="1"/>
          <p:nvPr/>
        </p:nvSpPr>
        <p:spPr>
          <a:xfrm>
            <a:off x="1598611" y="2514600"/>
            <a:ext cx="9829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err="1"/>
              <a:t>HeteroCL</a:t>
            </a:r>
            <a:r>
              <a:rPr lang="en-US" sz="2400" dirty="0"/>
              <a:t> is moving to MLIR: compiling from MLIR to Dafny is feasible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Could refer to the schedule interpreter written by Dr. Steven Lyubomirsky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79482-234A-4AEC-A7E8-5B87D0D9528D}"/>
              </a:ext>
            </a:extLst>
          </p:cNvPr>
          <p:cNvSpPr txBox="1"/>
          <p:nvPr/>
        </p:nvSpPr>
        <p:spPr>
          <a:xfrm>
            <a:off x="1598611" y="4159328"/>
            <a:ext cx="87264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Challenges: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C9D0C-7215-4564-8909-3255E4FDF222}"/>
              </a:ext>
            </a:extLst>
          </p:cNvPr>
          <p:cNvSpPr txBox="1"/>
          <p:nvPr/>
        </p:nvSpPr>
        <p:spPr>
          <a:xfrm>
            <a:off x="1568448" y="4615732"/>
            <a:ext cx="9829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MLIR support is still WIP; may have many changes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Error reporting will be tricky when dealing with verification failures</a:t>
            </a:r>
          </a:p>
        </p:txBody>
      </p:sp>
    </p:spTree>
    <p:extLst>
      <p:ext uri="{BB962C8B-B14F-4D97-AF65-F5344CB8AC3E}">
        <p14:creationId xmlns:p14="http://schemas.microsoft.com/office/powerpoint/2010/main" val="24003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898DB-37C3-46EE-9C0E-E6EBC27364C4}"/>
              </a:ext>
            </a:extLst>
          </p:cNvPr>
          <p:cNvSpPr txBox="1"/>
          <p:nvPr/>
        </p:nvSpPr>
        <p:spPr>
          <a:xfrm>
            <a:off x="1216820" y="1981200"/>
            <a:ext cx="10517186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Adding </a:t>
            </a:r>
            <a:r>
              <a:rPr lang="en-US" sz="2400" dirty="0" err="1"/>
              <a:t>HeteroCL</a:t>
            </a:r>
            <a:r>
              <a:rPr lang="en-US" sz="2400" dirty="0"/>
              <a:t> support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Heracles FHE accelerator is modeled with </a:t>
            </a:r>
            <a:r>
              <a:rPr lang="en-US" sz="2400" dirty="0" err="1"/>
              <a:t>HeteroCL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Could help adding verification supports to MLIR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Improve error reporting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Easier to fix when verification failed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Moving towards correct-by-construction modeling with a single source of truth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Modeling in Python/HCL AND proving correctness with Pyrope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7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5EAA-8980-4490-AA98-11B8914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779C-77B6-4B8A-9261-EEB5F744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From general-purpose to domain-specific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Problems: verifying the correctness of the program in DSL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Pyrope: attempt to close the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6ED8-E709-4B72-8E8F-173E8E32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93BF2F-8B2D-4CEE-B867-D12F8B270CFB}"/>
              </a:ext>
            </a:extLst>
          </p:cNvPr>
          <p:cNvSpPr txBox="1">
            <a:spLocks/>
          </p:cNvSpPr>
          <p:nvPr/>
        </p:nvSpPr>
        <p:spPr>
          <a:xfrm>
            <a:off x="1552106" y="4065069"/>
            <a:ext cx="9876306" cy="2335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Take-away: </a:t>
            </a:r>
            <a:r>
              <a:rPr lang="en-US" dirty="0"/>
              <a:t>It’s a good practice </a:t>
            </a:r>
            <a:r>
              <a:rPr lang="en-US" b="1" i="1" dirty="0"/>
              <a:t>to start proving while coding </a:t>
            </a:r>
            <a:r>
              <a:rPr lang="en-US" dirty="0"/>
              <a:t>because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helps understand the implementation better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exposes issues of the proof infrastructure in early stage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provides the highest confidence about the implementation correctness</a:t>
            </a:r>
          </a:p>
        </p:txBody>
      </p:sp>
    </p:spTree>
    <p:extLst>
      <p:ext uri="{BB962C8B-B14F-4D97-AF65-F5344CB8AC3E}">
        <p14:creationId xmlns:p14="http://schemas.microsoft.com/office/powerpoint/2010/main" val="68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5EAA-8980-4490-AA98-11B8914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779C-77B6-4B8A-9261-EEB5F744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75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From general-purpose to domain-specific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Problems: verifying the correctness of the program in DSL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Pyrope: attempt to close the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6ED8-E709-4B72-8E8F-173E8E32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93BF2F-8B2D-4CEE-B867-D12F8B270CFB}"/>
              </a:ext>
            </a:extLst>
          </p:cNvPr>
          <p:cNvSpPr txBox="1">
            <a:spLocks/>
          </p:cNvSpPr>
          <p:nvPr/>
        </p:nvSpPr>
        <p:spPr>
          <a:xfrm>
            <a:off x="1552106" y="4065069"/>
            <a:ext cx="9876306" cy="81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Take-away: </a:t>
            </a:r>
            <a:r>
              <a:rPr lang="en-US" dirty="0"/>
              <a:t>Easier to maintain when we have a single of source of truth because Specifications, proofs and implementations are closely coupled.</a:t>
            </a:r>
          </a:p>
        </p:txBody>
      </p:sp>
    </p:spTree>
    <p:extLst>
      <p:ext uri="{BB962C8B-B14F-4D97-AF65-F5344CB8AC3E}">
        <p14:creationId xmlns:p14="http://schemas.microsoft.com/office/powerpoint/2010/main" val="24383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898DB-37C3-46EE-9C0E-E6EBC27364C4}"/>
              </a:ext>
            </a:extLst>
          </p:cNvPr>
          <p:cNvSpPr txBox="1"/>
          <p:nvPr/>
        </p:nvSpPr>
        <p:spPr>
          <a:xfrm>
            <a:off x="1142207" y="2362200"/>
            <a:ext cx="10666411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 would thank all members in the DPRIVE team for supporting my work.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 especially thank Zhenkun Yang and Jeremy Cases for their suggestions and help for improving Pyrope. I greatly appreciate Pasquale Cocchini for ideas on program verification for Python.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 appreciate Jin Yang for providing the opportunity working with the DPRIVE project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r>
              <a:rPr lang="en-US" sz="2400" dirty="0"/>
              <a:t>Finally, thank you all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776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2" y="3086100"/>
            <a:ext cx="1676400" cy="685800"/>
          </a:xfrm>
        </p:spPr>
        <p:txBody>
          <a:bodyPr>
            <a:normAutofit/>
          </a:bodyPr>
          <a:lstStyle/>
          <a:p>
            <a:r>
              <a:rPr lang="en-US" sz="4000" b="1" dirty="0"/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5EAA-8980-4490-AA98-11B8914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6ED8-E709-4B72-8E8F-173E8E32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2D1A4-A5BF-43C5-8E69-B15CC23AA8BA}"/>
              </a:ext>
            </a:extLst>
          </p:cNvPr>
          <p:cNvSpPr txBox="1"/>
          <p:nvPr/>
        </p:nvSpPr>
        <p:spPr>
          <a:xfrm>
            <a:off x="455612" y="1981200"/>
            <a:ext cx="11582400" cy="433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Zhenkun Yang, Wen Wang, Jeremy Casas, Pasquale Cocchini, Jin Yang​. </a:t>
            </a:r>
            <a:r>
              <a:rPr lang="en-US" sz="1800" i="1" dirty="0"/>
              <a:t>Towards A Correct-by-Construction FHE Model​, </a:t>
            </a:r>
            <a:r>
              <a:rPr lang="en-US" sz="1800" dirty="0"/>
              <a:t>2022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Yi-Hsiang Lai, </a:t>
            </a:r>
            <a:r>
              <a:rPr lang="en-US" sz="1800" dirty="0" err="1"/>
              <a:t>Yuze</a:t>
            </a:r>
            <a:r>
              <a:rPr lang="en-US" sz="1800" dirty="0"/>
              <a:t> Chi, Yuwei Hu, </a:t>
            </a:r>
            <a:r>
              <a:rPr lang="en-US" sz="1800" dirty="0" err="1"/>
              <a:t>Jie</a:t>
            </a:r>
            <a:r>
              <a:rPr lang="en-US" sz="1800" dirty="0"/>
              <a:t> Wang, Cody Hao Yu, Yuan Zhou, Jason Cong, and </a:t>
            </a:r>
            <a:r>
              <a:rPr lang="en-US" sz="1800" dirty="0" err="1"/>
              <a:t>Zhiru</a:t>
            </a:r>
            <a:r>
              <a:rPr lang="en-US" sz="1800" dirty="0"/>
              <a:t> Zhang. 2019. </a:t>
            </a:r>
            <a:r>
              <a:rPr lang="en-US" sz="1800" dirty="0" err="1"/>
              <a:t>HeteroCL</a:t>
            </a:r>
            <a:r>
              <a:rPr lang="en-US" sz="1800" dirty="0"/>
              <a:t>: A Multi-Paradigm Programming Infrastructure for Software-Defined Reconfigurable Computing. In Proceedings of the 2019 ACM/SIGDA International Symposium on Field-Programmable Gate Arrays (FPGA ’19), Association for Computing Machinery, Seaside, CA, USA, 242–251. </a:t>
            </a:r>
            <a:r>
              <a:rPr lang="en-US" sz="1800" dirty="0" err="1"/>
              <a:t>DOI:</a:t>
            </a:r>
            <a:r>
              <a:rPr lang="en-US" sz="1800" dirty="0" err="1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://doi.org/10.1145/3289602.3293910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Tianqi Chen, Thierry Moreau, </a:t>
            </a:r>
            <a:r>
              <a:rPr lang="en-US" dirty="0" err="1"/>
              <a:t>Ziheng</a:t>
            </a:r>
            <a:r>
              <a:rPr lang="en-US" dirty="0"/>
              <a:t> Jiang, </a:t>
            </a:r>
            <a:r>
              <a:rPr lang="en-US" dirty="0" err="1"/>
              <a:t>Lianmin</a:t>
            </a:r>
            <a:r>
              <a:rPr lang="en-US" dirty="0"/>
              <a:t> Zheng, Eddie Yan, Meghan Cowan, </a:t>
            </a:r>
            <a:r>
              <a:rPr lang="en-US" dirty="0" err="1"/>
              <a:t>Haichen</a:t>
            </a:r>
            <a:r>
              <a:rPr lang="en-US" dirty="0"/>
              <a:t> Shen, </a:t>
            </a:r>
            <a:r>
              <a:rPr lang="en-US" dirty="0" err="1"/>
              <a:t>Leyuan</a:t>
            </a:r>
            <a:r>
              <a:rPr lang="en-US" dirty="0"/>
              <a:t> Wang, Yuwei Hu, Luis </a:t>
            </a:r>
            <a:r>
              <a:rPr lang="en-US" dirty="0" err="1"/>
              <a:t>Ceze</a:t>
            </a:r>
            <a:r>
              <a:rPr lang="en-US" dirty="0"/>
              <a:t>, Carlos </a:t>
            </a:r>
            <a:r>
              <a:rPr lang="en-US" dirty="0" err="1"/>
              <a:t>Guestrin</a:t>
            </a:r>
            <a:r>
              <a:rPr lang="en-US" dirty="0"/>
              <a:t>, and Arvind Krishnamurthy. 2018. TVM: An Automated End-to-End Optimizing Compiler for Deep Learning. </a:t>
            </a:r>
            <a:r>
              <a:rPr lang="en-US" dirty="0" err="1"/>
              <a:t>arXiv</a:t>
            </a:r>
            <a:r>
              <a:rPr lang="en-US" dirty="0"/>
              <a:t>. </a:t>
            </a:r>
            <a:r>
              <a:rPr lang="en-US" dirty="0" err="1"/>
              <a:t>DOI: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://doi.org/10.48550/ARXIV.1802.04799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 err="1"/>
              <a:t>Rustan</a:t>
            </a:r>
            <a:r>
              <a:rPr lang="en-US" sz="1800" dirty="0"/>
              <a:t> </a:t>
            </a:r>
            <a:r>
              <a:rPr lang="en-US" sz="1800" dirty="0" err="1"/>
              <a:t>Leino</a:t>
            </a:r>
            <a:r>
              <a:rPr lang="en-US" sz="1800" dirty="0"/>
              <a:t>. 2010. Dafny: An Automatic Program Verifier for Functional Correctness. In 16th International Conference, LPAR-16, Dakar, Senegal, Springer Berlin Heidelberg, 348–370. Retrieved from </a:t>
            </a:r>
            <a:r>
              <a:rPr lang="en-US" sz="1800" dirty="0">
                <a:hlinkClick r:id="rId4"/>
              </a:rPr>
              <a:t>https://www.microsoft.com/en-us/research/publication/dafny-automatic-program-verifier-functional-correctness-2/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Peter L. Montgomery. 1985. Modular Multiplication without Trial Division. Mathematics of Computation 44, 170 (1985), 519–521.</a:t>
            </a:r>
          </a:p>
        </p:txBody>
      </p:sp>
    </p:spTree>
    <p:extLst>
      <p:ext uri="{BB962C8B-B14F-4D97-AF65-F5344CB8AC3E}">
        <p14:creationId xmlns:p14="http://schemas.microsoft.com/office/powerpoint/2010/main" val="83575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5FC1BD-31B7-4351-9990-BFAAC8650799}"/>
              </a:ext>
            </a:extLst>
          </p:cNvPr>
          <p:cNvSpPr/>
          <p:nvPr/>
        </p:nvSpPr>
        <p:spPr>
          <a:xfrm>
            <a:off x="4742993" y="2381414"/>
            <a:ext cx="2783555" cy="825444"/>
          </a:xfrm>
          <a:prstGeom prst="roundRect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DSLs – the missing part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58DE7-8397-4872-8B4B-176FBED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B25A7EB-198D-420A-B8A2-FDD2580D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5212" y="2457613"/>
            <a:ext cx="2519115" cy="673046"/>
          </a:xfrm>
          <a:prstGeom prst="rect">
            <a:avLst/>
          </a:prstGeom>
        </p:spPr>
      </p:pic>
      <p:pic>
        <p:nvPicPr>
          <p:cNvPr id="11" name="Picture 10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AE05C17D-96E2-40A0-A55B-401CD2E51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37515" y="2197712"/>
            <a:ext cx="3164555" cy="1192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E82F3-B013-4B8F-BD82-E7D3F76BD6EA}"/>
              </a:ext>
            </a:extLst>
          </p:cNvPr>
          <p:cNvSpPr txBox="1"/>
          <p:nvPr/>
        </p:nvSpPr>
        <p:spPr>
          <a:xfrm>
            <a:off x="1789110" y="2457613"/>
            <a:ext cx="20574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Halide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E7D94-C455-4F79-BC37-F6D324EA4318}"/>
              </a:ext>
            </a:extLst>
          </p:cNvPr>
          <p:cNvSpPr txBox="1"/>
          <p:nvPr/>
        </p:nvSpPr>
        <p:spPr>
          <a:xfrm>
            <a:off x="5408612" y="3390560"/>
            <a:ext cx="579345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Lift the level of abstraction;</a:t>
            </a:r>
          </a:p>
          <a:p>
            <a:pPr>
              <a:lnSpc>
                <a:spcPct val="90000"/>
              </a:lnSpc>
            </a:pPr>
            <a:r>
              <a:rPr lang="en-US" sz="3600" b="1" i="1" dirty="0"/>
              <a:t>but have limited supports for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385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969E-9 -4.44444E-6 L 5.20969E-9 -0.0722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374E-6 2.59259E-6 L -0.27208 0.1738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0" y="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37E-6 2.59259E-6 L -0.55796 0.3925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98" y="1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374E-6 2.59259E-6 L -0.27208 0.17384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1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376-61A0-4B95-8327-EF88ABB85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019" y="2888228"/>
                <a:ext cx="9602786" cy="3360172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sz="2400" dirty="0"/>
                  <a:t>Apply the Euclidean Division Theorem: </a:t>
                </a: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40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could be represented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pPr marL="274320" lvl="1" indent="0">
                  <a:buNone/>
                </a:pPr>
                <a:r>
                  <a:rPr lang="en-US" sz="2400" dirty="0"/>
                  <a:t>w</a:t>
                </a:r>
                <a:r>
                  <a:rPr lang="en-US" sz="2400" b="0" dirty="0"/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b="0" dirty="0"/>
              </a:p>
              <a:p>
                <a:pPr marL="274320" lvl="1" indent="0">
                  <a:buNone/>
                </a:pPr>
                <a:endParaRPr lang="en-US" sz="2400" dirty="0"/>
              </a:p>
              <a:p>
                <a:pPr marL="274320" lvl="1" indent="0">
                  <a:buNone/>
                </a:pPr>
                <a:endParaRPr lang="en-US" sz="2400" b="0" dirty="0"/>
              </a:p>
              <a:p>
                <a:pPr marL="274320" lvl="1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Problem: Division is expensive!</a:t>
                </a:r>
              </a:p>
              <a:p>
                <a:pPr marL="274320" lvl="1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376-61A0-4B95-8327-EF88ABB85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19" y="2888228"/>
                <a:ext cx="9602786" cy="3360172"/>
              </a:xfrm>
              <a:blipFill>
                <a:blip r:embed="rId2"/>
                <a:stretch>
                  <a:fillRect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Solution V1.0</a:t>
            </a:r>
          </a:p>
        </p:txBody>
      </p:sp>
    </p:spTree>
    <p:extLst>
      <p:ext uri="{BB962C8B-B14F-4D97-AF65-F5344CB8AC3E}">
        <p14:creationId xmlns:p14="http://schemas.microsoft.com/office/powerpoint/2010/main" val="2165552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376-61A0-4B95-8327-EF88ABB85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3019" y="2888228"/>
                <a:ext cx="9602786" cy="3360172"/>
              </a:xfrm>
            </p:spPr>
            <p:txBody>
              <a:bodyPr>
                <a:normAutofit/>
              </a:bodyPr>
              <a:lstStyle/>
              <a:p>
                <a:pPr marL="731520" lvl="1" indent="-457200">
                  <a:buAutoNum type="arabicPeriod"/>
                </a:pPr>
                <a:r>
                  <a:rPr lang="en-US" sz="2400" dirty="0"/>
                  <a:t>Choose an auxiliary variable </a:t>
                </a:r>
                <a14:m>
                  <m:oMath xmlns:m="http://schemas.openxmlformats.org/officeDocument/2006/math">
                    <m:r>
                      <a:rPr lang="en-US" sz="2400"/>
                      <m:t>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</m:oMath>
                </a14:m>
                <a:r>
                  <a:rPr lang="en-US" sz="2400" dirty="0"/>
                  <a:t>, let  such that </a:t>
                </a:r>
                <a14:m>
                  <m:oMath xmlns:m="http://schemas.openxmlformats.org/officeDocument/2006/math">
                    <m:r>
                      <a:rPr lang="en-US" sz="2400"/>
                      <m:t>𝑅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/>
                      <m:t>𝑁</m:t>
                    </m:r>
                  </m:oMath>
                </a14:m>
                <a:r>
                  <a:rPr lang="en-US" sz="2400" dirty="0"/>
                  <a:t> are coprime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731520" lvl="1" indent="-457200">
                  <a:buAutoNum type="arabicPeriod"/>
                </a:pPr>
                <a:r>
                  <a:rPr lang="en-US" sz="2400" dirty="0"/>
                  <a:t>Then let </a:t>
                </a:r>
                <a14:m>
                  <m:oMath xmlns:m="http://schemas.openxmlformats.org/officeDocument/2006/math">
                    <m:r>
                      <a:rPr lang="en-US" sz="2400"/>
                      <m:t>𝑅</m:t>
                    </m:r>
                    <m:r>
                      <a:rPr lang="en-US" sz="2400"/>
                      <m:t>′</m:t>
                    </m:r>
                  </m:oMath>
                </a14:m>
                <a:r>
                  <a:rPr lang="en-US" sz="2400" dirty="0"/>
                  <a:t> be the multiplicative inverse of </a:t>
                </a:r>
                <a14:m>
                  <m:oMath xmlns:m="http://schemas.openxmlformats.org/officeDocument/2006/math">
                    <m:r>
                      <a:rPr lang="en-US" sz="2400"/>
                      <m:t>𝑅</m:t>
                    </m:r>
                  </m:oMath>
                </a14:m>
                <a:r>
                  <a:rPr lang="en-US" sz="2400" dirty="0"/>
                  <a:t> modulo </a:t>
                </a:r>
                <a14:m>
                  <m:oMath xmlns:m="http://schemas.openxmlformats.org/officeDocument/2006/math">
                    <m:r>
                      <a:rPr lang="en-US" sz="2400"/>
                      <m:t>𝑁</m:t>
                    </m:r>
                  </m:oMath>
                </a14:m>
                <a:endParaRPr lang="en-US" sz="2400" dirty="0"/>
              </a:p>
              <a:p>
                <a:pPr marL="731520" lvl="1" indent="-457200">
                  <a:buAutoNum type="arabicPeriod"/>
                </a:pPr>
                <a:r>
                  <a:rPr lang="en-US" sz="2400" dirty="0"/>
                  <a:t>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400"/>
                        </m:ctrlPr>
                      </m:dPr>
                      <m:e>
                        <m:r>
                          <a:rPr lang="en-US" sz="2400"/>
                          <m:t>𝑖</m:t>
                        </m:r>
                        <m:r>
                          <a:rPr lang="en-US" sz="2400"/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/>
                          <m:t> %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/>
                          <m:t> </m:t>
                        </m:r>
                      </m:e>
                    </m:d>
                    <m:r>
                      <a:rPr lang="en-US" sz="2400"/>
                      <m:t> 0≤</m:t>
                    </m:r>
                    <m:r>
                      <a:rPr lang="en-US" sz="2400"/>
                      <m:t>𝑖</m:t>
                    </m:r>
                    <m:r>
                      <a:rPr lang="en-US" sz="2400"/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/>
                      <m:t>}</m:t>
                    </m:r>
                  </m:oMath>
                </a14:m>
                <a:r>
                  <a:rPr lang="en-US" sz="2400" dirty="0"/>
                  <a:t> is a complete residue system</a:t>
                </a:r>
              </a:p>
              <a:p>
                <a:pPr marL="731520" lvl="1" indent="-457200">
                  <a:buAutoNum type="arabicPeriod"/>
                </a:pPr>
                <a:r>
                  <a:rPr lang="en-US" sz="2400" dirty="0"/>
                  <a:t>Change division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to division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bit-shifting</a:t>
                </a:r>
              </a:p>
              <a:p>
                <a:pPr marL="960120" lvl="2" indent="-457200"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BC2376-61A0-4B95-8327-EF88ABB85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019" y="2888228"/>
                <a:ext cx="9602786" cy="3360172"/>
              </a:xfrm>
              <a:blipFill>
                <a:blip r:embed="rId2"/>
                <a:stretch>
                  <a:fillRect t="-2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Solution V2.0: Get rid of the division</a:t>
            </a:r>
          </a:p>
        </p:txBody>
      </p:sp>
    </p:spTree>
    <p:extLst>
      <p:ext uri="{BB962C8B-B14F-4D97-AF65-F5344CB8AC3E}">
        <p14:creationId xmlns:p14="http://schemas.microsoft.com/office/powerpoint/2010/main" val="354357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Solution V2.0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893-F20F-405A-B7CD-C4E27C62154A}"/>
                  </a:ext>
                </a:extLst>
              </p:cNvPr>
              <p:cNvSpPr txBox="1"/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893-F20F-405A-B7CD-C4E27C62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blipFill>
                <a:blip r:embed="rId2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5A4E1-D17E-4032-A78B-CC42443A3F28}"/>
                  </a:ext>
                </a:extLst>
              </p:cNvPr>
              <p:cNvSpPr txBox="1"/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5A4E1-D17E-4032-A78B-CC42443A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blipFill>
                <a:blip r:embed="rId3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853A95-16C1-4C24-AE79-636AAC14E979}"/>
                  </a:ext>
                </a:extLst>
              </p:cNvPr>
              <p:cNvSpPr txBox="1"/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853A95-16C1-4C24-AE79-636AAC1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blipFill>
                <a:blip r:embed="rId4"/>
                <a:stretch>
                  <a:fillRect l="-2111" t="-20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/>
              <p:nvPr/>
            </p:nvSpPr>
            <p:spPr>
              <a:xfrm>
                <a:off x="1522414" y="4075283"/>
                <a:ext cx="975359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Define the Montgomery form of a natural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to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4075283"/>
                <a:ext cx="9753598" cy="424732"/>
              </a:xfrm>
              <a:prstGeom prst="rect">
                <a:avLst/>
              </a:prstGeom>
              <a:blipFill>
                <a:blip r:embed="rId5"/>
                <a:stretch>
                  <a:fillRect l="-1000"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Solution V2.0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/>
              <p:nvPr/>
            </p:nvSpPr>
            <p:spPr>
              <a:xfrm>
                <a:off x="1769268" y="4075283"/>
                <a:ext cx="8650288" cy="1469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We hope to compute the product in Montgomery form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); however: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68" y="4075283"/>
                <a:ext cx="8650288" cy="1469826"/>
              </a:xfrm>
              <a:prstGeom prst="rect">
                <a:avLst/>
              </a:prstGeom>
              <a:blipFill>
                <a:blip r:embed="rId2"/>
                <a:stretch>
                  <a:fillRect l="-1057" t="-5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CA2E4C-4AC9-4128-8F7F-6E0D6956E4CD}"/>
                  </a:ext>
                </a:extLst>
              </p:cNvPr>
              <p:cNvSpPr txBox="1"/>
              <p:nvPr/>
            </p:nvSpPr>
            <p:spPr>
              <a:xfrm>
                <a:off x="4786314" y="5493124"/>
                <a:ext cx="23622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CA2E4C-4AC9-4128-8F7F-6E0D6956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14" y="5493124"/>
                <a:ext cx="2362200" cy="42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F278DA-0A41-416A-B364-DDD23C28E246}"/>
                  </a:ext>
                </a:extLst>
              </p:cNvPr>
              <p:cNvSpPr txBox="1"/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F278DA-0A41-416A-B364-DDD23C28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blipFill>
                <a:blip r:embed="rId4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2A6C39-FF2E-49A2-88CD-A7976CA4E550}"/>
                  </a:ext>
                </a:extLst>
              </p:cNvPr>
              <p:cNvSpPr txBox="1"/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2A6C39-FF2E-49A2-88CD-A7976CA4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blipFill>
                <a:blip r:embed="rId5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C32E37-CAA2-43AC-A0A8-78F885FC088A}"/>
                  </a:ext>
                </a:extLst>
              </p:cNvPr>
              <p:cNvSpPr txBox="1"/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C32E37-CAA2-43AC-A0A8-78F885FC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blipFill>
                <a:blip r:embed="rId6"/>
                <a:stretch>
                  <a:fillRect l="-2111" t="-20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E3737F72-F9AE-4A35-8D7C-6D6EC5C16551}"/>
              </a:ext>
            </a:extLst>
          </p:cNvPr>
          <p:cNvSpPr/>
          <p:nvPr/>
        </p:nvSpPr>
        <p:spPr>
          <a:xfrm>
            <a:off x="7542212" y="4729707"/>
            <a:ext cx="1371600" cy="11500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829"/>
              <a:gd name="adj6" fmla="val -103948"/>
            </a:avLst>
          </a:prstGeom>
          <a:solidFill>
            <a:srgbClr val="CE242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😫</a:t>
            </a:r>
          </a:p>
        </p:txBody>
      </p:sp>
    </p:spTree>
    <p:extLst>
      <p:ext uri="{BB962C8B-B14F-4D97-AF65-F5344CB8AC3E}">
        <p14:creationId xmlns:p14="http://schemas.microsoft.com/office/powerpoint/2010/main" val="187782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Solution V2.0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893-F20F-405A-B7CD-C4E27C62154A}"/>
                  </a:ext>
                </a:extLst>
              </p:cNvPr>
              <p:cNvSpPr txBox="1"/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893-F20F-405A-B7CD-C4E27C62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blipFill>
                <a:blip r:embed="rId2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5A4E1-D17E-4032-A78B-CC42443A3F28}"/>
                  </a:ext>
                </a:extLst>
              </p:cNvPr>
              <p:cNvSpPr txBox="1"/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5A4E1-D17E-4032-A78B-CC42443A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blipFill>
                <a:blip r:embed="rId3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853A95-16C1-4C24-AE79-636AAC14E979}"/>
                  </a:ext>
                </a:extLst>
              </p:cNvPr>
              <p:cNvSpPr txBox="1"/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853A95-16C1-4C24-AE79-636AAC1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blipFill>
                <a:blip r:embed="rId4"/>
                <a:stretch>
                  <a:fillRect l="-2111" t="-20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/>
              <p:nvPr/>
            </p:nvSpPr>
            <p:spPr>
              <a:xfrm>
                <a:off x="1769268" y="4075283"/>
                <a:ext cx="9506744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S</a:t>
                </a:r>
                <a:r>
                  <a:rPr lang="en-US" sz="2400" b="0" dirty="0">
                    <a:ea typeface="Cambria Math" panose="02040503050406030204" pitchFamily="18" charset="0"/>
                  </a:rPr>
                  <a:t>olution: throw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68" y="4075283"/>
                <a:ext cx="9506744" cy="764568"/>
              </a:xfrm>
              <a:prstGeom prst="rect">
                <a:avLst/>
              </a:prstGeom>
              <a:blipFill>
                <a:blip r:embed="rId5"/>
                <a:stretch>
                  <a:fillRect l="-962" t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8C1C21-0FE8-4C16-B111-6678C76DAA5E}"/>
                  </a:ext>
                </a:extLst>
              </p:cNvPr>
              <p:cNvSpPr txBox="1"/>
              <p:nvPr/>
            </p:nvSpPr>
            <p:spPr>
              <a:xfrm>
                <a:off x="2901551" y="5410200"/>
                <a:ext cx="70104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Problem: still need to reduce modulo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throw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8C1C21-0FE8-4C16-B111-6678C76D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51" y="5410200"/>
                <a:ext cx="7010400" cy="424732"/>
              </a:xfrm>
              <a:prstGeom prst="rect">
                <a:avLst/>
              </a:prstGeom>
              <a:blipFill>
                <a:blip r:embed="rId6"/>
                <a:stretch>
                  <a:fillRect l="-1391" t="-20290" b="-3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4A1-9DCD-453D-BC89-00A1CEB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905998" cy="1020762"/>
          </a:xfrm>
        </p:spPr>
        <p:txBody>
          <a:bodyPr>
            <a:normAutofit/>
          </a:bodyPr>
          <a:lstStyle/>
          <a:p>
            <a:r>
              <a:rPr lang="en-US" dirty="0"/>
              <a:t>Case Study - Montgomery Reduction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BD78-782D-4EF4-A1F0-01CB43B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D636-B802-43B6-ABAE-ADF4B1E83D78}"/>
              </a:ext>
            </a:extLst>
          </p:cNvPr>
          <p:cNvSpPr txBox="1"/>
          <p:nvPr/>
        </p:nvSpPr>
        <p:spPr>
          <a:xfrm>
            <a:off x="1558924" y="1893736"/>
            <a:ext cx="6248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Solution V2.0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893-F20F-405A-B7CD-C4E27C62154A}"/>
                  </a:ext>
                </a:extLst>
              </p:cNvPr>
              <p:cNvSpPr txBox="1"/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893-F20F-405A-B7CD-C4E27C62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3" y="3327419"/>
                <a:ext cx="2286001" cy="424732"/>
              </a:xfrm>
              <a:prstGeom prst="rect">
                <a:avLst/>
              </a:prstGeom>
              <a:blipFill>
                <a:blip r:embed="rId2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5A4E1-D17E-4032-A78B-CC42443A3F28}"/>
                  </a:ext>
                </a:extLst>
              </p:cNvPr>
              <p:cNvSpPr txBox="1"/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5A4E1-D17E-4032-A78B-CC42443A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51" y="3324603"/>
                <a:ext cx="2895600" cy="424732"/>
              </a:xfrm>
              <a:prstGeom prst="rect">
                <a:avLst/>
              </a:prstGeom>
              <a:blipFill>
                <a:blip r:embed="rId3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853A95-16C1-4C24-AE79-636AAC14E979}"/>
                  </a:ext>
                </a:extLst>
              </p:cNvPr>
              <p:cNvSpPr txBox="1"/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853A95-16C1-4C24-AE79-636AAC1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2590800"/>
                <a:ext cx="4622800" cy="424732"/>
              </a:xfrm>
              <a:prstGeom prst="rect">
                <a:avLst/>
              </a:prstGeom>
              <a:blipFill>
                <a:blip r:embed="rId4"/>
                <a:stretch>
                  <a:fillRect l="-2111" t="-20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/>
              <p:nvPr/>
            </p:nvSpPr>
            <p:spPr>
              <a:xfrm>
                <a:off x="1769268" y="4075283"/>
                <a:ext cx="9506744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Montgomery Reduction  Algorithm: throw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ea typeface="Cambria Math" panose="02040503050406030204" pitchFamily="18" charset="0"/>
                  </a:rPr>
                  <a:t>without doing division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Introduce another auxiliary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s.t.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≡−1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A8ACAE-8AF8-4322-81AE-618BBA765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268" y="4075283"/>
                <a:ext cx="9506744" cy="1089529"/>
              </a:xfrm>
              <a:prstGeom prst="rect">
                <a:avLst/>
              </a:prstGeom>
              <a:blipFill>
                <a:blip r:embed="rId5"/>
                <a:stretch>
                  <a:fillRect l="-962" t="-7865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78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5533-0D5A-4639-B2E9-C0D93930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HeteroCL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99078-7858-4865-B911-8AF048C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D902A-922F-4007-8CF3-C3F85EED0F77}"/>
              </a:ext>
            </a:extLst>
          </p:cNvPr>
          <p:cNvSpPr txBox="1"/>
          <p:nvPr/>
        </p:nvSpPr>
        <p:spPr>
          <a:xfrm>
            <a:off x="1522414" y="1905000"/>
            <a:ext cx="70103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Decouples algorithms from hardware customizations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B31D53-AFD3-43F7-B14D-41A465A79F16}"/>
              </a:ext>
            </a:extLst>
          </p:cNvPr>
          <p:cNvSpPr/>
          <p:nvPr/>
        </p:nvSpPr>
        <p:spPr>
          <a:xfrm>
            <a:off x="650516" y="2964180"/>
            <a:ext cx="3886200" cy="1752601"/>
          </a:xfrm>
          <a:prstGeom prst="roundRect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B524B-8D2F-4F15-B291-218952366E65}"/>
              </a:ext>
            </a:extLst>
          </p:cNvPr>
          <p:cNvSpPr txBox="1"/>
          <p:nvPr/>
        </p:nvSpPr>
        <p:spPr>
          <a:xfrm>
            <a:off x="1183916" y="3062072"/>
            <a:ext cx="2819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/>
              <a:t>Computation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66699-ACCD-44F5-89D7-5899A8927FC0}"/>
              </a:ext>
            </a:extLst>
          </p:cNvPr>
          <p:cNvSpPr txBox="1"/>
          <p:nvPr/>
        </p:nvSpPr>
        <p:spPr>
          <a:xfrm>
            <a:off x="802916" y="371114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hcl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.compute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D15FFF-EEF6-46E2-A27B-E5B179FB3E89}"/>
              </a:ext>
            </a:extLst>
          </p:cNvPr>
          <p:cNvSpPr/>
          <p:nvPr/>
        </p:nvSpPr>
        <p:spPr>
          <a:xfrm>
            <a:off x="5213709" y="2964179"/>
            <a:ext cx="2904407" cy="175260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0C7F4-0EA1-4F98-AA5E-7EA06B53F42B}"/>
              </a:ext>
            </a:extLst>
          </p:cNvPr>
          <p:cNvSpPr txBox="1"/>
          <p:nvPr/>
        </p:nvSpPr>
        <p:spPr>
          <a:xfrm>
            <a:off x="5256212" y="3064478"/>
            <a:ext cx="2819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/>
              <a:t>Schedule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E5BA5-5A6B-499C-9E8F-15E0FB75C0C2}"/>
              </a:ext>
            </a:extLst>
          </p:cNvPr>
          <p:cNvSpPr txBox="1"/>
          <p:nvPr/>
        </p:nvSpPr>
        <p:spPr>
          <a:xfrm>
            <a:off x="5603516" y="3516451"/>
            <a:ext cx="236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%1 = load(...)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%2 = load(...)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%3 = compute(...)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4D039B-F142-4E81-B083-91444C8837F3}"/>
              </a:ext>
            </a:extLst>
          </p:cNvPr>
          <p:cNvSpPr/>
          <p:nvPr/>
        </p:nvSpPr>
        <p:spPr>
          <a:xfrm>
            <a:off x="8751814" y="2961773"/>
            <a:ext cx="2904407" cy="1752601"/>
          </a:xfrm>
          <a:prstGeom prst="roundRect">
            <a:avLst/>
          </a:prstGeom>
          <a:solidFill>
            <a:srgbClr val="0070C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9F1A3-9C9D-4517-BD3D-EC97837A0087}"/>
              </a:ext>
            </a:extLst>
          </p:cNvPr>
          <p:cNvSpPr txBox="1"/>
          <p:nvPr/>
        </p:nvSpPr>
        <p:spPr>
          <a:xfrm>
            <a:off x="8794317" y="3062072"/>
            <a:ext cx="2819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i="1" dirty="0" err="1"/>
              <a:t>Codegen</a:t>
            </a:r>
            <a:endParaRPr lang="en-US" sz="24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9781C-2291-4B19-9DCB-402DE6ED3197}"/>
              </a:ext>
            </a:extLst>
          </p:cNvPr>
          <p:cNvSpPr txBox="1"/>
          <p:nvPr/>
        </p:nvSpPr>
        <p:spPr>
          <a:xfrm>
            <a:off x="9141621" y="3514045"/>
            <a:ext cx="236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mov … …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ov … …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all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…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F41A8-CE73-417A-8AB5-D755CED245F2}"/>
              </a:ext>
            </a:extLst>
          </p:cNvPr>
          <p:cNvSpPr txBox="1"/>
          <p:nvPr/>
        </p:nvSpPr>
        <p:spPr>
          <a:xfrm>
            <a:off x="6137742" y="4814673"/>
            <a:ext cx="449500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Based on machine customizations (datatype, memory layout, etc.)</a:t>
            </a:r>
          </a:p>
        </p:txBody>
      </p:sp>
      <p:sp>
        <p:nvSpPr>
          <p:cNvPr id="20" name="Callout: Up Arrow 19">
            <a:extLst>
              <a:ext uri="{FF2B5EF4-FFF2-40B4-BE49-F238E27FC236}">
                <a16:creationId xmlns:a16="http://schemas.microsoft.com/office/drawing/2014/main" id="{8F9A1232-FBA3-45A0-BF7A-3CA812E83AB3}"/>
              </a:ext>
            </a:extLst>
          </p:cNvPr>
          <p:cNvSpPr/>
          <p:nvPr/>
        </p:nvSpPr>
        <p:spPr>
          <a:xfrm>
            <a:off x="726716" y="4807631"/>
            <a:ext cx="3886200" cy="1325562"/>
          </a:xfrm>
          <a:prstGeom prst="upArrowCallou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How to </a:t>
            </a:r>
            <a:r>
              <a:rPr lang="en-US" sz="2000" b="1" i="1" dirty="0"/>
              <a:t>formally </a:t>
            </a:r>
            <a:r>
              <a:rPr lang="en-US" sz="2000" b="1" dirty="0"/>
              <a:t>verify the correctness of the computation?</a:t>
            </a:r>
          </a:p>
        </p:txBody>
      </p:sp>
    </p:spTree>
    <p:extLst>
      <p:ext uri="{BB962C8B-B14F-4D97-AF65-F5344CB8AC3E}">
        <p14:creationId xmlns:p14="http://schemas.microsoft.com/office/powerpoint/2010/main" val="76388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5533-0D5A-4639-B2E9-C0D93930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Dafny – A solver-aided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99078-7858-4865-B911-8AF048C6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D4F9C5-FBC6-4745-8F98-2C18D0CB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52012" y="302712"/>
            <a:ext cx="1229190" cy="1020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EE4B8-84C8-40AC-9FE8-212BD20D1FEE}"/>
              </a:ext>
            </a:extLst>
          </p:cNvPr>
          <p:cNvSpPr txBox="1"/>
          <p:nvPr/>
        </p:nvSpPr>
        <p:spPr>
          <a:xfrm>
            <a:off x="1579562" y="1844160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ea typeface="+mj-ea"/>
                <a:cs typeface="+mj-cs"/>
              </a:rPr>
              <a:t>Developed by </a:t>
            </a:r>
            <a:r>
              <a:rPr lang="en-US" sz="2000" i="1" dirty="0">
                <a:latin typeface="+mj-lt"/>
                <a:ea typeface="+mj-ea"/>
                <a:cs typeface="+mj-cs"/>
              </a:rPr>
              <a:t>Microsoft Research</a:t>
            </a:r>
            <a:r>
              <a:rPr lang="en-US" sz="2000" dirty="0">
                <a:latin typeface="+mj-lt"/>
                <a:ea typeface="+mj-ea"/>
                <a:cs typeface="+mj-cs"/>
              </a:rPr>
              <a:t>: </a:t>
            </a:r>
            <a:r>
              <a:rPr lang="en-US" sz="2000" dirty="0">
                <a:latin typeface="+mj-lt"/>
                <a:ea typeface="+mj-ea"/>
                <a:cs typeface="+mj-cs"/>
                <a:hlinkClick r:id="rId5"/>
              </a:rPr>
              <a:t>https://github.com/dafny-lang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2A7A7-6296-412B-B27B-107B57D5301B}"/>
              </a:ext>
            </a:extLst>
          </p:cNvPr>
          <p:cNvSpPr txBox="1"/>
          <p:nvPr/>
        </p:nvSpPr>
        <p:spPr>
          <a:xfrm>
            <a:off x="1579562" y="2404318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ea typeface="+mj-ea"/>
                <a:cs typeface="+mj-cs"/>
              </a:rPr>
              <a:t>Automated verification using </a:t>
            </a:r>
            <a:r>
              <a:rPr lang="en-US" sz="2000" i="1" dirty="0">
                <a:latin typeface="+mj-lt"/>
                <a:ea typeface="+mj-ea"/>
                <a:cs typeface="+mj-cs"/>
              </a:rPr>
              <a:t>Hoare Logic</a:t>
            </a:r>
            <a:r>
              <a:rPr lang="en-US" sz="2000" dirty="0">
                <a:latin typeface="+mj-lt"/>
                <a:ea typeface="+mj-ea"/>
                <a:cs typeface="+mj-cs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ea typeface="+mj-ea"/>
                <a:cs typeface="+mj-cs"/>
              </a:rPr>
              <a:t>ensures the programs meet their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0D0D7-F8DD-4052-A20A-6604A36400AA}"/>
              </a:ext>
            </a:extLst>
          </p:cNvPr>
          <p:cNvSpPr txBox="1"/>
          <p:nvPr/>
        </p:nvSpPr>
        <p:spPr>
          <a:xfrm>
            <a:off x="115553" y="6271148"/>
            <a:ext cx="12039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Reference: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Zhenkun Yang, Wen Wang, Jeremy Casas, Pasquale Cocchini, Jin Yang​. </a:t>
            </a:r>
            <a:r>
              <a:rPr lang="en-US" sz="1600" i="1" dirty="0"/>
              <a:t>Towards A Correct-by-Construction FHE Model​, </a:t>
            </a:r>
            <a:r>
              <a:rPr lang="en-US" sz="1600" dirty="0"/>
              <a:t>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C3CE8-59DF-4CA0-BA23-C805C9AC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3160711"/>
            <a:ext cx="58293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DE0B91B8-8277-40CB-B025-29193D9ED0F0}"/>
              </a:ext>
            </a:extLst>
          </p:cNvPr>
          <p:cNvSpPr/>
          <p:nvPr/>
        </p:nvSpPr>
        <p:spPr>
          <a:xfrm>
            <a:off x="2491121" y="3160711"/>
            <a:ext cx="304800" cy="877889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26AC5-2F95-47D2-B8CF-1A1A8DD27E15}"/>
              </a:ext>
            </a:extLst>
          </p:cNvPr>
          <p:cNvSpPr txBox="1"/>
          <p:nvPr/>
        </p:nvSpPr>
        <p:spPr>
          <a:xfrm>
            <a:off x="428960" y="3387289"/>
            <a:ext cx="20926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Specifications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CD88E3-425B-47DE-AE8A-24BA1A7723C4}"/>
              </a:ext>
            </a:extLst>
          </p:cNvPr>
          <p:cNvCxnSpPr>
            <a:cxnSpLocks/>
          </p:cNvCxnSpPr>
          <p:nvPr/>
        </p:nvCxnSpPr>
        <p:spPr>
          <a:xfrm>
            <a:off x="2414921" y="4343400"/>
            <a:ext cx="762000" cy="0"/>
          </a:xfrm>
          <a:prstGeom prst="straightConnector1">
            <a:avLst/>
          </a:prstGeom>
          <a:ln w="25400">
            <a:solidFill>
              <a:srgbClr val="0070C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401C94-C00A-4099-B030-F20496FD6144}"/>
              </a:ext>
            </a:extLst>
          </p:cNvPr>
          <p:cNvSpPr txBox="1"/>
          <p:nvPr/>
        </p:nvSpPr>
        <p:spPr>
          <a:xfrm>
            <a:off x="281321" y="4129207"/>
            <a:ext cx="22402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Implementation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69CE8A4-71A5-47AB-895E-C4606368744C}"/>
              </a:ext>
            </a:extLst>
          </p:cNvPr>
          <p:cNvSpPr/>
          <p:nvPr/>
        </p:nvSpPr>
        <p:spPr>
          <a:xfrm>
            <a:off x="2521618" y="4571293"/>
            <a:ext cx="274303" cy="972150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00ACF-92AC-4E3F-9DF5-AB84563AAE71}"/>
              </a:ext>
            </a:extLst>
          </p:cNvPr>
          <p:cNvSpPr txBox="1"/>
          <p:nvPr/>
        </p:nvSpPr>
        <p:spPr>
          <a:xfrm>
            <a:off x="1549567" y="4845002"/>
            <a:ext cx="972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Proof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43DD3-D560-4A09-B25A-F184ABF26D48}"/>
              </a:ext>
            </a:extLst>
          </p:cNvPr>
          <p:cNvCxnSpPr>
            <a:cxnSpLocks/>
          </p:cNvCxnSpPr>
          <p:nvPr/>
        </p:nvCxnSpPr>
        <p:spPr>
          <a:xfrm flipH="1">
            <a:off x="5996321" y="3581400"/>
            <a:ext cx="609600" cy="0"/>
          </a:xfrm>
          <a:prstGeom prst="straightConnector1">
            <a:avLst/>
          </a:prstGeom>
          <a:ln w="25400">
            <a:solidFill>
              <a:srgbClr val="0070C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97DC96-0A7C-4CDD-988F-C85F24120163}"/>
              </a:ext>
            </a:extLst>
          </p:cNvPr>
          <p:cNvSpPr txBox="1"/>
          <p:nvPr/>
        </p:nvSpPr>
        <p:spPr>
          <a:xfrm>
            <a:off x="6605921" y="3369034"/>
            <a:ext cx="19812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Preconditions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C8E0B-6B59-47C8-A886-F98DEB6AEE62}"/>
              </a:ext>
            </a:extLst>
          </p:cNvPr>
          <p:cNvCxnSpPr>
            <a:cxnSpLocks/>
          </p:cNvCxnSpPr>
          <p:nvPr/>
        </p:nvCxnSpPr>
        <p:spPr>
          <a:xfrm flipH="1">
            <a:off x="5996321" y="3962400"/>
            <a:ext cx="609600" cy="0"/>
          </a:xfrm>
          <a:prstGeom prst="straightConnector1">
            <a:avLst/>
          </a:prstGeom>
          <a:ln w="25400">
            <a:solidFill>
              <a:srgbClr val="0070C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27644F-C576-4A8D-980D-7910C3068354}"/>
              </a:ext>
            </a:extLst>
          </p:cNvPr>
          <p:cNvSpPr txBox="1"/>
          <p:nvPr/>
        </p:nvSpPr>
        <p:spPr>
          <a:xfrm>
            <a:off x="6605921" y="3786776"/>
            <a:ext cx="217980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Postconditions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4872039-3FEA-4095-976A-EEA5F602A9D6}"/>
              </a:ext>
            </a:extLst>
          </p:cNvPr>
          <p:cNvSpPr/>
          <p:nvPr/>
        </p:nvSpPr>
        <p:spPr>
          <a:xfrm>
            <a:off x="8769049" y="4083425"/>
            <a:ext cx="1890002" cy="1223849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Z3 SMT Solver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59CBE7-676E-46D2-B718-5790C287A1E3}"/>
              </a:ext>
            </a:extLst>
          </p:cNvPr>
          <p:cNvSpPr txBox="1"/>
          <p:nvPr/>
        </p:nvSpPr>
        <p:spPr>
          <a:xfrm>
            <a:off x="10271673" y="3949921"/>
            <a:ext cx="161701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✔Verified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14F638-2B1E-4941-B942-6B0932374E19}"/>
              </a:ext>
            </a:extLst>
          </p:cNvPr>
          <p:cNvSpPr txBox="1"/>
          <p:nvPr/>
        </p:nvSpPr>
        <p:spPr>
          <a:xfrm>
            <a:off x="10265150" y="4987920"/>
            <a:ext cx="189000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❌Failure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  message</a:t>
            </a:r>
          </a:p>
        </p:txBody>
      </p:sp>
    </p:spTree>
    <p:extLst>
      <p:ext uri="{BB962C8B-B14F-4D97-AF65-F5344CB8AC3E}">
        <p14:creationId xmlns:p14="http://schemas.microsoft.com/office/powerpoint/2010/main" val="12238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/>
      <p:bldP spid="16" grpId="0" animBg="1"/>
      <p:bldP spid="19" grpId="0"/>
      <p:bldP spid="24" grpId="0"/>
      <p:bldP spid="28" grpId="0"/>
      <p:bldP spid="30" grpId="0" animBg="1"/>
      <p:bldP spid="31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Heracles FHE Accelerator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58DE7-8397-4872-8B4B-176FBED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AE05C17D-96E2-40A0-A55B-401CD2E5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3609" y="3810000"/>
            <a:ext cx="3164555" cy="119284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7C0E232-9BDB-4B2E-8051-BA4522D91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79612" y="2245526"/>
            <a:ext cx="1452548" cy="1452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25808-7FE4-4E92-9E77-CC563D323233}"/>
              </a:ext>
            </a:extLst>
          </p:cNvPr>
          <p:cNvSpPr txBox="1"/>
          <p:nvPr/>
        </p:nvSpPr>
        <p:spPr>
          <a:xfrm>
            <a:off x="800888" y="5226700"/>
            <a:ext cx="380999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High-level functional model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Easy to program with but</a:t>
            </a:r>
          </a:p>
          <a:p>
            <a:pPr algn="ctr">
              <a:lnSpc>
                <a:spcPct val="90000"/>
              </a:lnSpc>
            </a:pPr>
            <a:r>
              <a:rPr lang="en-US" sz="2400" b="1" i="1" dirty="0"/>
              <a:t>not</a:t>
            </a:r>
            <a:r>
              <a:rPr lang="en-US" sz="2400" i="1" dirty="0"/>
              <a:t> verified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398115-DA9D-47FD-B483-7CF0D15CD9CD}"/>
              </a:ext>
            </a:extLst>
          </p:cNvPr>
          <p:cNvSpPr/>
          <p:nvPr/>
        </p:nvSpPr>
        <p:spPr>
          <a:xfrm>
            <a:off x="4685343" y="3012665"/>
            <a:ext cx="3286124" cy="150693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manually encode</a:t>
            </a:r>
          </a:p>
          <a:p>
            <a:pPr algn="ctr"/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models with proofs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00F7B3-37BF-4A71-850D-68511AE9D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05460" y="2333617"/>
            <a:ext cx="3286125" cy="2728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7F6A45-D746-4AF2-A65E-9CFABFC42243}"/>
              </a:ext>
            </a:extLst>
          </p:cNvPr>
          <p:cNvSpPr txBox="1"/>
          <p:nvPr/>
        </p:nvSpPr>
        <p:spPr>
          <a:xfrm>
            <a:off x="7943523" y="5226700"/>
            <a:ext cx="380999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High-level functional model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Require more expertise but</a:t>
            </a:r>
          </a:p>
          <a:p>
            <a:pPr algn="ctr">
              <a:lnSpc>
                <a:spcPct val="90000"/>
              </a:lnSpc>
            </a:pPr>
            <a:r>
              <a:rPr lang="en-US" sz="2400" b="1" i="1" dirty="0"/>
              <a:t>verified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20685-A4B3-46AF-B9E9-0636B928BA80}"/>
              </a:ext>
            </a:extLst>
          </p:cNvPr>
          <p:cNvSpPr txBox="1"/>
          <p:nvPr/>
        </p:nvSpPr>
        <p:spPr>
          <a:xfrm>
            <a:off x="3103562" y="5832981"/>
            <a:ext cx="59817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i="1" dirty="0"/>
              <a:t>Two parallel sources of truth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48255E-4215-4E62-BA6D-437007B042B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2705887" y="5002848"/>
            <a:ext cx="3388525" cy="83013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DDBF5-D1C7-46B5-81BE-7CC96B2E748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6094412" y="5062530"/>
            <a:ext cx="3754111" cy="77045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BE73E5-DCC4-4BB1-873E-05C8282FF972}"/>
              </a:ext>
            </a:extLst>
          </p:cNvPr>
          <p:cNvSpPr txBox="1"/>
          <p:nvPr/>
        </p:nvSpPr>
        <p:spPr>
          <a:xfrm>
            <a:off x="4376067" y="3057481"/>
            <a:ext cx="297180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Work done by Zhenkun Yang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4DE9D-381B-4FB7-95F0-AB36EBE2EAFF}"/>
              </a:ext>
            </a:extLst>
          </p:cNvPr>
          <p:cNvSpPr txBox="1"/>
          <p:nvPr/>
        </p:nvSpPr>
        <p:spPr>
          <a:xfrm>
            <a:off x="8786495" y="1744715"/>
            <a:ext cx="212405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redc</a:t>
            </a:r>
            <a:r>
              <a:rPr lang="en-US" sz="2400" dirty="0"/>
              <a:t>: ~250 LoC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1BC0A1-0CB0-4A40-81CF-4138F1F505CC}"/>
              </a:ext>
            </a:extLst>
          </p:cNvPr>
          <p:cNvSpPr txBox="1"/>
          <p:nvPr/>
        </p:nvSpPr>
        <p:spPr>
          <a:xfrm>
            <a:off x="1827212" y="1729300"/>
            <a:ext cx="212405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redc</a:t>
            </a:r>
            <a:r>
              <a:rPr lang="en-US" sz="2400" dirty="0"/>
              <a:t>: ~10 LoC</a:t>
            </a:r>
          </a:p>
        </p:txBody>
      </p:sp>
    </p:spTree>
    <p:extLst>
      <p:ext uri="{BB962C8B-B14F-4D97-AF65-F5344CB8AC3E}">
        <p14:creationId xmlns:p14="http://schemas.microsoft.com/office/powerpoint/2010/main" val="33021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</a:t>
            </a:r>
            <a:r>
              <a:rPr lang="en-US" b="1" dirty="0"/>
              <a:t>Py</a:t>
            </a:r>
            <a:r>
              <a:rPr lang="en-US" i="1" dirty="0"/>
              <a:t>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D461-B339-41A9-8FA4-3A2F4677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829798" cy="609600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Goal: Embedded DSL; Bridge high-level modeling with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AA1E9385-A037-4570-B68B-405317B2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2102" y="4163434"/>
            <a:ext cx="3164555" cy="119284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19E6F76-3D88-4A5F-B3F6-D9E476CEB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6099" y="2836935"/>
            <a:ext cx="1452548" cy="1452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83293-C493-4C73-B3E1-102A9C66D495}"/>
              </a:ext>
            </a:extLst>
          </p:cNvPr>
          <p:cNvSpPr txBox="1"/>
          <p:nvPr/>
        </p:nvSpPr>
        <p:spPr>
          <a:xfrm>
            <a:off x="1670929" y="3295444"/>
            <a:ext cx="1676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i="1" dirty="0">
                <a:latin typeface="+mj-lt"/>
                <a:ea typeface="+mj-ea"/>
                <a:cs typeface="+mj-cs"/>
              </a:rPr>
              <a:t>Proof.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4E3B2-F56F-4D13-B6D9-CADDB5D29C8E}"/>
              </a:ext>
            </a:extLst>
          </p:cNvPr>
          <p:cNvSpPr txBox="1"/>
          <p:nvPr/>
        </p:nvSpPr>
        <p:spPr>
          <a:xfrm>
            <a:off x="3347329" y="5088517"/>
            <a:ext cx="1676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i="1" dirty="0">
                <a:latin typeface="+mj-lt"/>
                <a:ea typeface="+mj-ea"/>
                <a:cs typeface="+mj-cs"/>
              </a:rPr>
              <a:t>Q.E.D.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3CFC56-0857-47C1-929B-6F2A41046969}"/>
              </a:ext>
            </a:extLst>
          </p:cNvPr>
          <p:cNvSpPr/>
          <p:nvPr/>
        </p:nvSpPr>
        <p:spPr>
          <a:xfrm>
            <a:off x="5204243" y="2638127"/>
            <a:ext cx="2237914" cy="11928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9ADB3D-0C1B-4085-AD2F-C8E3DA65ED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23212" y="2514600"/>
            <a:ext cx="1880567" cy="15616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FB60A7-88E6-4FE6-B43F-99D07F66F316}"/>
              </a:ext>
            </a:extLst>
          </p:cNvPr>
          <p:cNvSpPr/>
          <p:nvPr/>
        </p:nvSpPr>
        <p:spPr>
          <a:xfrm>
            <a:off x="5204243" y="4412151"/>
            <a:ext cx="2237914" cy="119284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Run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FF2F3C-98F0-48AE-90A5-1863949E84DD}"/>
              </a:ext>
            </a:extLst>
          </p:cNvPr>
          <p:cNvSpPr/>
          <p:nvPr/>
        </p:nvSpPr>
        <p:spPr>
          <a:xfrm>
            <a:off x="7768056" y="4332947"/>
            <a:ext cx="3812756" cy="1295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Testing without solver</a:t>
            </a:r>
          </a:p>
        </p:txBody>
      </p:sp>
    </p:spTree>
    <p:extLst>
      <p:ext uri="{BB962C8B-B14F-4D97-AF65-F5344CB8AC3E}">
        <p14:creationId xmlns:p14="http://schemas.microsoft.com/office/powerpoint/2010/main" val="5026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9437E-6 -4.44444E-6 L 0.07801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4" y="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4532E-6 -1.48148E-6 L -0.0551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" y="-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920-F1FC-4715-8B3E-41B5E4F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</a:t>
            </a:r>
            <a:r>
              <a:rPr lang="en-US" i="1" dirty="0"/>
              <a:t>rope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75DC-DF37-4C54-9F3E-771BD777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D1CF3-87EF-470F-8C12-3A428BFE05F4}"/>
              </a:ext>
            </a:extLst>
          </p:cNvPr>
          <p:cNvSpPr txBox="1"/>
          <p:nvPr/>
        </p:nvSpPr>
        <p:spPr>
          <a:xfrm>
            <a:off x="1598612" y="2696840"/>
            <a:ext cx="468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MultiMontgomery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382D1-6FF7-46B4-A517-F8755FB22050}"/>
              </a:ext>
            </a:extLst>
          </p:cNvPr>
          <p:cNvSpPr txBox="1"/>
          <p:nvPr/>
        </p:nvSpPr>
        <p:spPr>
          <a:xfrm>
            <a:off x="2055812" y="3576385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-&gt;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...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DECA8-F7F0-4275-BEAB-808E793EDA85}"/>
              </a:ext>
            </a:extLst>
          </p:cNvPr>
          <p:cNvSpPr txBox="1"/>
          <p:nvPr/>
        </p:nvSpPr>
        <p:spPr>
          <a:xfrm>
            <a:off x="2054224" y="4476319"/>
            <a:ext cx="724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 ...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F506-2AB0-4470-AC8A-97DA993F46A4}"/>
              </a:ext>
            </a:extLst>
          </p:cNvPr>
          <p:cNvSpPr txBox="1"/>
          <p:nvPr/>
        </p:nvSpPr>
        <p:spPr>
          <a:xfrm>
            <a:off x="2055812" y="402635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LemmaSeqAppend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seq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A60EC-1FEC-4E08-BF46-C02A932D9D2B}"/>
              </a:ext>
            </a:extLst>
          </p:cNvPr>
          <p:cNvSpPr txBox="1"/>
          <p:nvPr/>
        </p:nvSpPr>
        <p:spPr>
          <a:xfrm>
            <a:off x="2054224" y="3177529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@function_method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723C2-B989-4E9E-947E-84E28DE3A1ED}"/>
              </a:ext>
            </a:extLst>
          </p:cNvPr>
          <p:cNvSpPr txBox="1"/>
          <p:nvPr/>
        </p:nvSpPr>
        <p:spPr>
          <a:xfrm>
            <a:off x="2054224" y="4294129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@function_method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83A93-EB43-4155-BC36-345034A75CB1}"/>
              </a:ext>
            </a:extLst>
          </p:cNvPr>
          <p:cNvSpPr txBox="1"/>
          <p:nvPr/>
        </p:nvSpPr>
        <p:spPr>
          <a:xfrm>
            <a:off x="2054224" y="5257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classmethod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@lemma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02A12-55CB-4EA9-8E25-4B9A302AD74A}"/>
              </a:ext>
            </a:extLst>
          </p:cNvPr>
          <p:cNvSpPr txBox="1"/>
          <p:nvPr/>
        </p:nvSpPr>
        <p:spPr>
          <a:xfrm>
            <a:off x="1598612" y="1803028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@module(...)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@import_(...)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@include(...)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7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208 L -0.00247 0.03866 " pathEditMode="relative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111E-6 L 3.25606E-6 0.1305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5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9641E-6 3.7037E-7 C 4.19641E-6 0.06643 0.00247 0.1331 0.00377 0.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11116</TotalTime>
  <Words>3606</Words>
  <Application>Microsoft Office PowerPoint</Application>
  <PresentationFormat>Custom</PresentationFormat>
  <Paragraphs>484</Paragraphs>
  <Slides>45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Cambria Math</vt:lpstr>
      <vt:lpstr>Consolas</vt:lpstr>
      <vt:lpstr>Corbel</vt:lpstr>
      <vt:lpstr>Courier New</vt:lpstr>
      <vt:lpstr>Intel Clear</vt:lpstr>
      <vt:lpstr>Wingdings</vt:lpstr>
      <vt:lpstr>Chalkboard 16x9</vt:lpstr>
      <vt:lpstr>Pyrope</vt:lpstr>
      <vt:lpstr>The rise of Domain-specific languages</vt:lpstr>
      <vt:lpstr>Why DSLs?</vt:lpstr>
      <vt:lpstr>The rise of DSLs – the missing part</vt:lpstr>
      <vt:lpstr>HeteroCL</vt:lpstr>
      <vt:lpstr>Dafny – A solver-aided language</vt:lpstr>
      <vt:lpstr>Example: Heracles FHE Accelerator</vt:lpstr>
      <vt:lpstr>Design of Pyrope</vt:lpstr>
      <vt:lpstr>Pyrope – Program Structure</vt:lpstr>
      <vt:lpstr>Pyrope – Frontend Language</vt:lpstr>
      <vt:lpstr>Pyrope – Module Decorators</vt:lpstr>
      <vt:lpstr>Pyrope – Module Decorators</vt:lpstr>
      <vt:lpstr>Pyrope – Method Decorators</vt:lpstr>
      <vt:lpstr>Pyrope – Method Decorators</vt:lpstr>
      <vt:lpstr>Pyrope – Proof Utilities</vt:lpstr>
      <vt:lpstr>Pyrope – Proof Utilities</vt:lpstr>
      <vt:lpstr>Pyrope – Proof Utilities</vt:lpstr>
      <vt:lpstr>Pyrope – Proof Utilities</vt:lpstr>
      <vt:lpstr>Pyrope – Proof Utilities</vt:lpstr>
      <vt:lpstr>Pyrope – Proof Utilities</vt:lpstr>
      <vt:lpstr>Pyrope – Verification via Dafny</vt:lpstr>
      <vt:lpstr>Demo: Find max in a positive sequence</vt:lpstr>
      <vt:lpstr>Pyrope – Verification via Dafny</vt:lpstr>
      <vt:lpstr>Pyrope – Other Features</vt:lpstr>
      <vt:lpstr>Pyrope – Other Features</vt:lpstr>
      <vt:lpstr>Pyrope – Other Features</vt:lpstr>
      <vt:lpstr>Pyrope – Other Features</vt:lpstr>
      <vt:lpstr>Case Study - Montgomery Reduction Algorithm</vt:lpstr>
      <vt:lpstr>Case Study - Montgomery Reduction Algorithm</vt:lpstr>
      <vt:lpstr>Case Study - Montgomery Reduction Algorithm</vt:lpstr>
      <vt:lpstr>Case Study - Montgomery Reduction Algorithm</vt:lpstr>
      <vt:lpstr>Demo: Montgomery Reduction Algorithm</vt:lpstr>
      <vt:lpstr>Handling HeteroCL Constructs</vt:lpstr>
      <vt:lpstr>What’s next?</vt:lpstr>
      <vt:lpstr>Recap</vt:lpstr>
      <vt:lpstr>Recap</vt:lpstr>
      <vt:lpstr>Acknowledgement</vt:lpstr>
      <vt:lpstr>Q &amp; A</vt:lpstr>
      <vt:lpstr>Reference</vt:lpstr>
      <vt:lpstr>Case Study - Montgomery Reduction Algorithm</vt:lpstr>
      <vt:lpstr>Case Study - Montgomery Reduction Algorithm</vt:lpstr>
      <vt:lpstr>Case Study - Montgomery Reduction Algorithm</vt:lpstr>
      <vt:lpstr>Case Study - Montgomery Reduction Algorithm</vt:lpstr>
      <vt:lpstr>Case Study - Montgomery Reduction Algorithm</vt:lpstr>
      <vt:lpstr>Case Study - Montgomery Reduction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Pyrope</dc:title>
  <dc:creator>He, Deyuan</dc:creator>
  <cp:lastModifiedBy>He, Deyuan</cp:lastModifiedBy>
  <cp:revision>1</cp:revision>
  <dcterms:created xsi:type="dcterms:W3CDTF">2022-05-23T23:00:18Z</dcterms:created>
  <dcterms:modified xsi:type="dcterms:W3CDTF">2022-06-02T07:12:49Z</dcterms:modified>
</cp:coreProperties>
</file>