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2C4D79"/>
          </a:solidFill>
        </p:spPr>
        <p:txBody>
          <a:bodyPr/>
          <a:lstStyle/>
          <a:p>
            <a:r>
              <a:rPr lang="en-US"/>
              <a:t>Annual Report 2025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595959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Created: 2025-05-17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C4D79"/>
          </a:solidFill>
        </p:spPr>
        <p:txBody>
          <a:bodyPr/>
          <a:lstStyle/>
          <a:p>
            <a:r>
              <a:rPr lang="en-US"/>
              <a:t>Introduction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true">
                <a:solidFill>
                  <a:srgbClr val="595959"/>
                </a:solidFill>
              </a:rPr>
              <a:t>About This Presentation</a:t>
            </a:r>
          </a:p>
          <a:p>
            <a:pPr>
              <a:spcAft>
                <a:spcPct val="20000"/>
              </a:spcAft>
            </a:pPr>
            <a:r>
              <a:rPr lang="en-US" sz="1800">
                <a:solidFill>
                  <a:srgbClr val="434343"/>
                </a:solidFill>
              </a:rPr>
              <a:t>This presentation was automatically generated using Apache POI.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Generated from structured data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Uses Apache POI 5.4.1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Demonstrates dynamic PowerPoint generation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C4D79"/>
          </a:solidFill>
        </p:spPr>
        <p:txBody>
          <a:bodyPr/>
          <a:lstStyle/>
          <a:p>
            <a:r>
              <a:rPr lang="en-US"/>
              <a:t>Key Features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true">
                <a:solidFill>
                  <a:srgbClr val="595959"/>
                </a:solidFill>
              </a:rPr>
              <a:t>Features of Generated Presentations</a:t>
            </a:r>
          </a:p>
          <a:p>
            <a:pPr>
              <a:spcAft>
                <a:spcPct val="20000"/>
              </a:spcAft>
            </a:pPr>
            <a:r>
              <a:rPr lang="en-US" sz="1800">
                <a:solidFill>
                  <a:srgbClr val="434343"/>
                </a:solidFill>
              </a:rPr>
              <a:t>Our PowerPoint generator offers several useful features: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Consistent formatting across slides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Automatic bullet points for key points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Custom headers and descriptions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Easily extensible for additional content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C4D79"/>
          </a:solidFill>
        </p:spPr>
        <p:txBody>
          <a:bodyPr/>
          <a:lstStyle/>
          <a:p>
            <a:r>
              <a:rPr lang="en-US"/>
              <a:t>Financial Highlights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true">
                <a:solidFill>
                  <a:srgbClr val="595959"/>
                </a:solidFill>
              </a:rPr>
              <a:t>Custom Content</a:t>
            </a:r>
          </a:p>
          <a:p>
            <a:pPr>
              <a:spcAft>
                <a:spcPct val="20000"/>
              </a:spcAft>
            </a:pPr>
            <a:r>
              <a:rPr lang="en-US" sz="1800">
                <a:solidFill>
                  <a:srgbClr val="434343"/>
                </a:solidFill>
              </a:rPr>
              <a:t>Revenue increased by 20% compared to previous year.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This slide was generated from custom input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You can add any content here</a:t>
            </a:r>
          </a:p>
          <a:p>
            <a:pPr lvl="0"/>
            <a:r>
              <a:rPr lang="en-US" sz="1600">
                <a:solidFill>
                  <a:srgbClr val="323232"/>
                </a:solidFill>
              </a:rPr>
              <a:t>The possibilities are endless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