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75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30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1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8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16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08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1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3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7282-B4F5-41C0-BCFE-40367808880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76F3B-8EFD-464D-BDE7-1CC3F402C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94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435498-1BE2-CC65-07A5-5DBB3A805B0D}"/>
              </a:ext>
            </a:extLst>
          </p:cNvPr>
          <p:cNvSpPr/>
          <p:nvPr/>
        </p:nvSpPr>
        <p:spPr>
          <a:xfrm>
            <a:off x="3840480" y="2753360"/>
            <a:ext cx="2418080" cy="675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F658E-9307-23ED-ABBD-54568400C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 использованию сервиса Яндекс.Трекер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125584-7AB7-F69C-5922-616AFA87A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Гроздов Николай, Помыкин Михаил. группа 2</a:t>
            </a:r>
          </a:p>
        </p:txBody>
      </p:sp>
    </p:spTree>
    <p:extLst>
      <p:ext uri="{BB962C8B-B14F-4D97-AF65-F5344CB8AC3E}">
        <p14:creationId xmlns:p14="http://schemas.microsoft.com/office/powerpoint/2010/main" val="408513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C4C31D1-333C-2111-F8CF-0EC795007202}"/>
              </a:ext>
            </a:extLst>
          </p:cNvPr>
          <p:cNvSpPr/>
          <p:nvPr/>
        </p:nvSpPr>
        <p:spPr>
          <a:xfrm>
            <a:off x="5201920" y="1825625"/>
            <a:ext cx="1198880" cy="4705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5F4DB-DEDE-BA30-21FD-D34D0197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3E526B-60A3-CE6F-6FF6-6C92CC18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Авторизовавшись и создав облако мы попадаем на главную страницу.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2A82BB-26D6-816E-617E-DF2363F1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2517390"/>
            <a:ext cx="8707120" cy="41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6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316EBC9-E62B-3085-B4FB-8EAFEF90FA9C}"/>
              </a:ext>
            </a:extLst>
          </p:cNvPr>
          <p:cNvSpPr/>
          <p:nvPr/>
        </p:nvSpPr>
        <p:spPr>
          <a:xfrm>
            <a:off x="838200" y="681036"/>
            <a:ext cx="1864360" cy="7718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29F03B-C597-A10F-9B68-9B55B8C8B84C}"/>
              </a:ext>
            </a:extLst>
          </p:cNvPr>
          <p:cNvSpPr/>
          <p:nvPr/>
        </p:nvSpPr>
        <p:spPr>
          <a:xfrm>
            <a:off x="7172960" y="1825625"/>
            <a:ext cx="1066800" cy="5245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25265-F600-3A2B-1C11-413CE913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ECE0E-C4A5-4581-76C7-B7689E88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мы можем создать свою первую задачу.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8BE929-2EFE-FAD7-F9F5-6EC2387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747" y="1825625"/>
            <a:ext cx="3410426" cy="45535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5FEE06-B028-32B4-2E1B-55B33A50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09" y="3008481"/>
            <a:ext cx="6525565" cy="3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4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A50827-8CC6-5DEC-A952-B13C08B374D9}"/>
              </a:ext>
            </a:extLst>
          </p:cNvPr>
          <p:cNvSpPr/>
          <p:nvPr/>
        </p:nvSpPr>
        <p:spPr>
          <a:xfrm>
            <a:off x="838200" y="681037"/>
            <a:ext cx="3947160" cy="6804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1EE-3986-E1EE-6301-9D29764C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1C47B-D517-8283-FF41-F07F546C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задачи можно составить описание, назначить приоритет, дедлайн, исполнителей, и т.д.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642FA3-B5E1-F86F-2726-1B745F96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19" y="2292902"/>
            <a:ext cx="4180913" cy="44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0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F560FB4-5515-D9BC-2D7A-554C72920D73}"/>
              </a:ext>
            </a:extLst>
          </p:cNvPr>
          <p:cNvSpPr/>
          <p:nvPr/>
        </p:nvSpPr>
        <p:spPr>
          <a:xfrm>
            <a:off x="838200" y="731520"/>
            <a:ext cx="2159000" cy="650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F61EA-4EFD-2461-03CC-4C8DE07A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Чеклист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599D1-AA7D-079E-FBDB-CF644FFB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чеклист, прикреплённый к задаче можно добавлять пункты, описывающие пункт, исполнителя и дедлайн конкретного пункта.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C7DF98-6FF2-0927-49FD-C087CAEE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2685030"/>
            <a:ext cx="7067435" cy="394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6FB8C-E99F-3D9C-9CB1-ED74EC52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3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74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Руководство по использованию сервиса Яндекс.Трекер</vt:lpstr>
      <vt:lpstr>Авторизация</vt:lpstr>
      <vt:lpstr>Задачи</vt:lpstr>
      <vt:lpstr>Редактирование</vt:lpstr>
      <vt:lpstr>Чеклист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 использованию сервиса Яндекс.Трекер</dc:title>
  <dc:creator>Nikolay</dc:creator>
  <cp:lastModifiedBy>Nikolay</cp:lastModifiedBy>
  <cp:revision>4</cp:revision>
  <dcterms:created xsi:type="dcterms:W3CDTF">2022-09-21T16:45:29Z</dcterms:created>
  <dcterms:modified xsi:type="dcterms:W3CDTF">2022-09-21T17:47:33Z</dcterms:modified>
</cp:coreProperties>
</file>