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40900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1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409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75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9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14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8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63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64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4A0D95D-3493-4225-8472-EE226E38EA0C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E233C89-80A5-43EC-8BD4-E75FD45A014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5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FF09F-AB44-E97B-A804-852361B3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/>
              <a:t>обзор </a:t>
            </a:r>
            <a:r>
              <a:rPr lang="en-US" sz="3600" dirty="0"/>
              <a:t>“Visual studio code”</a:t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B63930-2487-4AD2-2616-343132A27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Гроздов Н.А. Помыкин М.А. группа 2</a:t>
            </a:r>
          </a:p>
        </p:txBody>
      </p:sp>
    </p:spTree>
    <p:extLst>
      <p:ext uri="{BB962C8B-B14F-4D97-AF65-F5344CB8AC3E}">
        <p14:creationId xmlns:p14="http://schemas.microsoft.com/office/powerpoint/2010/main" val="334133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5B07D-8568-25C8-6250-FF6AB783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86365-85E1-879A-9123-95638719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Visual Studio Code </a:t>
            </a:r>
            <a:r>
              <a:rPr lang="ru-RU" sz="2800" dirty="0"/>
              <a:t>— текстовый редактор, разработанный </a:t>
            </a:r>
            <a:r>
              <a:rPr lang="en-US" sz="2800" dirty="0"/>
              <a:t>Microsoft </a:t>
            </a:r>
            <a:r>
              <a:rPr lang="ru-RU" sz="2800" dirty="0"/>
              <a:t>для </a:t>
            </a:r>
            <a:r>
              <a:rPr lang="en-US" sz="2800" dirty="0"/>
              <a:t>Windows</a:t>
            </a:r>
            <a:r>
              <a:rPr lang="ru-RU" sz="2800" dirty="0"/>
              <a:t>, </a:t>
            </a:r>
            <a:r>
              <a:rPr lang="en-US" sz="2800" dirty="0"/>
              <a:t>Linux </a:t>
            </a:r>
            <a:r>
              <a:rPr lang="ru-RU" sz="2800" dirty="0"/>
              <a:t>и </a:t>
            </a:r>
            <a:r>
              <a:rPr lang="en-US" sz="2800" dirty="0"/>
              <a:t>macOS</a:t>
            </a:r>
            <a:r>
              <a:rPr lang="ru-RU" sz="2800" dirty="0"/>
              <a:t>. Позиционируется как «лёгкий» редактор кода для кроссплатформенной разработки веб- и облачных приложений. Включает в себя отладчик, инструменты для работы с </a:t>
            </a:r>
            <a:r>
              <a:rPr lang="ru-RU" sz="2800" dirty="0" err="1"/>
              <a:t>Git</a:t>
            </a:r>
            <a:r>
              <a:rPr lang="ru-RU" sz="2800" dirty="0"/>
              <a:t>, подсветку синтаксиса, IntelliSense и средства для рефакторинга.</a:t>
            </a:r>
          </a:p>
        </p:txBody>
      </p:sp>
    </p:spTree>
    <p:extLst>
      <p:ext uri="{BB962C8B-B14F-4D97-AF65-F5344CB8AC3E}">
        <p14:creationId xmlns:p14="http://schemas.microsoft.com/office/powerpoint/2010/main" val="282724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E5786-12DA-8176-4FF9-CCD872B6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6B1F34-B321-7AEB-A608-E97E43AA7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362" y="1624924"/>
            <a:ext cx="6930277" cy="4547276"/>
          </a:xfrm>
          <a:solidFill>
            <a:srgbClr val="C00000"/>
          </a:solidFill>
        </p:spPr>
      </p:pic>
      <p:sp>
        <p:nvSpPr>
          <p:cNvPr id="7" name="Рамка 6">
            <a:extLst>
              <a:ext uri="{FF2B5EF4-FFF2-40B4-BE49-F238E27FC236}">
                <a16:creationId xmlns:a16="http://schemas.microsoft.com/office/drawing/2014/main" id="{E97A77A6-90B6-DB81-80A0-120FF4A11383}"/>
              </a:ext>
            </a:extLst>
          </p:cNvPr>
          <p:cNvSpPr/>
          <p:nvPr/>
        </p:nvSpPr>
        <p:spPr>
          <a:xfrm>
            <a:off x="3342640" y="4064000"/>
            <a:ext cx="5496560" cy="62230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7CC83-A522-2252-5B7C-F83603E6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9BDA3E-1C29-83B1-D595-393AB3ABD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700"/>
            <a:ext cx="10368431" cy="3154907"/>
          </a:xfrm>
        </p:spPr>
      </p:pic>
    </p:spTree>
    <p:extLst>
      <p:ext uri="{BB962C8B-B14F-4D97-AF65-F5344CB8AC3E}">
        <p14:creationId xmlns:p14="http://schemas.microsoft.com/office/powerpoint/2010/main" val="195993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2C9B6-D690-E408-58BB-649B4A82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35EB35F-7796-519C-238D-4400C074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960" y="1554251"/>
            <a:ext cx="6878010" cy="3277057"/>
          </a:xfrm>
        </p:spPr>
      </p:pic>
      <p:sp>
        <p:nvSpPr>
          <p:cNvPr id="7" name="Рамка 6">
            <a:extLst>
              <a:ext uri="{FF2B5EF4-FFF2-40B4-BE49-F238E27FC236}">
                <a16:creationId xmlns:a16="http://schemas.microsoft.com/office/drawing/2014/main" id="{3FE9196B-0E67-E993-AD7A-5E2561192C44}"/>
              </a:ext>
            </a:extLst>
          </p:cNvPr>
          <p:cNvSpPr/>
          <p:nvPr/>
        </p:nvSpPr>
        <p:spPr>
          <a:xfrm>
            <a:off x="3119120" y="3271520"/>
            <a:ext cx="3840480" cy="44704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513914-EEDA-938E-C26B-A5441106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38" t="62046" r="8933" b="15922"/>
          <a:stretch/>
        </p:blipFill>
        <p:spPr>
          <a:xfrm>
            <a:off x="3119120" y="5149849"/>
            <a:ext cx="8696960" cy="1099820"/>
          </a:xfrm>
          <a:prstGeom prst="rect">
            <a:avLst/>
          </a:prstGeom>
        </p:spPr>
      </p:pic>
      <p:sp>
        <p:nvSpPr>
          <p:cNvPr id="10" name="Рамка 9">
            <a:extLst>
              <a:ext uri="{FF2B5EF4-FFF2-40B4-BE49-F238E27FC236}">
                <a16:creationId xmlns:a16="http://schemas.microsoft.com/office/drawing/2014/main" id="{45668A79-51AA-1399-1FB0-C63BAC0CB0D9}"/>
              </a:ext>
            </a:extLst>
          </p:cNvPr>
          <p:cNvSpPr/>
          <p:nvPr/>
        </p:nvSpPr>
        <p:spPr>
          <a:xfrm>
            <a:off x="3119120" y="5303749"/>
            <a:ext cx="8575040" cy="86845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9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8548B-D5B2-F74D-1D5F-63C2653E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4B3188-DB0C-6AC2-F35A-036CDA4C2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211" y="1428750"/>
            <a:ext cx="4420217" cy="3277057"/>
          </a:xfrm>
        </p:spPr>
      </p:pic>
      <p:sp>
        <p:nvSpPr>
          <p:cNvPr id="7" name="Рамка 6">
            <a:extLst>
              <a:ext uri="{FF2B5EF4-FFF2-40B4-BE49-F238E27FC236}">
                <a16:creationId xmlns:a16="http://schemas.microsoft.com/office/drawing/2014/main" id="{684CC476-CAD7-4770-4539-71DBE6A7B8F2}"/>
              </a:ext>
            </a:extLst>
          </p:cNvPr>
          <p:cNvSpPr/>
          <p:nvPr/>
        </p:nvSpPr>
        <p:spPr>
          <a:xfrm>
            <a:off x="1788160" y="2966720"/>
            <a:ext cx="3261360" cy="79248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2FE389-4BB4-0482-FE58-B0B00C0C79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5" t="-16"/>
          <a:stretch/>
        </p:blipFill>
        <p:spPr>
          <a:xfrm>
            <a:off x="5242560" y="883921"/>
            <a:ext cx="721360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9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E412-5C15-F1F0-C55D-81DC9B6E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A26ED0-D3B3-CF1C-6414-87D11950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349" y="2957398"/>
            <a:ext cx="7055301" cy="2600121"/>
          </a:xfrm>
        </p:spPr>
      </p:pic>
      <p:sp>
        <p:nvSpPr>
          <p:cNvPr id="6" name="Рамка 5">
            <a:extLst>
              <a:ext uri="{FF2B5EF4-FFF2-40B4-BE49-F238E27FC236}">
                <a16:creationId xmlns:a16="http://schemas.microsoft.com/office/drawing/2014/main" id="{7217ABBF-FC69-FD3D-46B8-F1C5045C8098}"/>
              </a:ext>
            </a:extLst>
          </p:cNvPr>
          <p:cNvSpPr/>
          <p:nvPr/>
        </p:nvSpPr>
        <p:spPr>
          <a:xfrm>
            <a:off x="5080000" y="3037840"/>
            <a:ext cx="2651760" cy="89408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5BC66-CFE7-0288-9788-37FA86D9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репозитория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4A5D956-9B2C-E40B-1482-D227277AB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62558"/>
            <a:ext cx="4572638" cy="2715004"/>
          </a:xfrm>
        </p:spPr>
      </p:pic>
      <p:sp>
        <p:nvSpPr>
          <p:cNvPr id="10" name="Рамка 9">
            <a:extLst>
              <a:ext uri="{FF2B5EF4-FFF2-40B4-BE49-F238E27FC236}">
                <a16:creationId xmlns:a16="http://schemas.microsoft.com/office/drawing/2014/main" id="{5D82DE2D-FFE8-09C6-9369-1C01BC407349}"/>
              </a:ext>
            </a:extLst>
          </p:cNvPr>
          <p:cNvSpPr/>
          <p:nvPr/>
        </p:nvSpPr>
        <p:spPr>
          <a:xfrm>
            <a:off x="1899920" y="2854960"/>
            <a:ext cx="3688080" cy="105664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BEB40B-8E89-E5A4-F799-1CC56CA34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71316"/>
            <a:ext cx="4848902" cy="2743583"/>
          </a:xfrm>
          <a:prstGeom prst="rect">
            <a:avLst/>
          </a:prstGeom>
        </p:spPr>
      </p:pic>
      <p:sp>
        <p:nvSpPr>
          <p:cNvPr id="13" name="Рамка 12">
            <a:extLst>
              <a:ext uri="{FF2B5EF4-FFF2-40B4-BE49-F238E27FC236}">
                <a16:creationId xmlns:a16="http://schemas.microsoft.com/office/drawing/2014/main" id="{FFEEB7FB-8407-8306-796D-8ED00C2B3BA8}"/>
              </a:ext>
            </a:extLst>
          </p:cNvPr>
          <p:cNvSpPr/>
          <p:nvPr/>
        </p:nvSpPr>
        <p:spPr>
          <a:xfrm>
            <a:off x="6878320" y="2641600"/>
            <a:ext cx="3728720" cy="914400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5C9325A-2B33-EC1A-8756-3CB6CDE41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98" y="4914899"/>
            <a:ext cx="10126488" cy="1895740"/>
          </a:xfrm>
          <a:prstGeom prst="rect">
            <a:avLst/>
          </a:prstGeom>
        </p:spPr>
      </p:pic>
      <p:sp>
        <p:nvSpPr>
          <p:cNvPr id="17" name="Рамка 16">
            <a:extLst>
              <a:ext uri="{FF2B5EF4-FFF2-40B4-BE49-F238E27FC236}">
                <a16:creationId xmlns:a16="http://schemas.microsoft.com/office/drawing/2014/main" id="{44A9B528-5C7C-F9EB-33BD-D9289D8551BC}"/>
              </a:ext>
            </a:extLst>
          </p:cNvPr>
          <p:cNvSpPr/>
          <p:nvPr/>
        </p:nvSpPr>
        <p:spPr>
          <a:xfrm>
            <a:off x="1696186" y="5452236"/>
            <a:ext cx="9276614" cy="71996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9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7505-3F58-26A6-E561-0857B80E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86050"/>
            <a:ext cx="9601200" cy="1485900"/>
          </a:xfrm>
        </p:spPr>
        <p:txBody>
          <a:bodyPr>
            <a:normAutofit/>
          </a:bodyPr>
          <a:lstStyle/>
          <a:p>
            <a:r>
              <a:rPr lang="ru-RU" dirty="0"/>
              <a:t>слайды 2, 3, 8 – Помыкин М.А.</a:t>
            </a:r>
            <a:br>
              <a:rPr lang="ru-RU" dirty="0"/>
            </a:br>
            <a:r>
              <a:rPr lang="ru-RU" dirty="0"/>
              <a:t>слайды 4,5,6,7 – Гроздов Н.А.</a:t>
            </a:r>
          </a:p>
        </p:txBody>
      </p:sp>
    </p:spTree>
    <p:extLst>
      <p:ext uri="{BB962C8B-B14F-4D97-AF65-F5344CB8AC3E}">
        <p14:creationId xmlns:p14="http://schemas.microsoft.com/office/powerpoint/2010/main" val="63855059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43</TotalTime>
  <Words>100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Franklin Gothic Book</vt:lpstr>
      <vt:lpstr>Уголки</vt:lpstr>
      <vt:lpstr>обзор “Visual studio code” </vt:lpstr>
      <vt:lpstr>характеристика</vt:lpstr>
      <vt:lpstr>создание проекта</vt:lpstr>
      <vt:lpstr>кодирование</vt:lpstr>
      <vt:lpstr>компиляция</vt:lpstr>
      <vt:lpstr>отладка</vt:lpstr>
      <vt:lpstr>запуск</vt:lpstr>
      <vt:lpstr>инициализация репозитория</vt:lpstr>
      <vt:lpstr>слайды 2, 3, 8 – Помыкин М.А. слайды 4,5,6,7 – Гроздов Н.А.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“Visual studio code” </dc:title>
  <dc:creator>Nikolay</dc:creator>
  <cp:lastModifiedBy>Nikolay</cp:lastModifiedBy>
  <cp:revision>2</cp:revision>
  <dcterms:created xsi:type="dcterms:W3CDTF">2022-09-14T14:53:28Z</dcterms:created>
  <dcterms:modified xsi:type="dcterms:W3CDTF">2022-09-14T15:38:42Z</dcterms:modified>
</cp:coreProperties>
</file>