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8" r:id="rId5"/>
    <p:sldId id="259" r:id="rId6"/>
    <p:sldId id="260" r:id="rId7"/>
    <p:sldId id="261" r:id="rId8"/>
    <p:sldId id="262" r:id="rId9"/>
    <p:sldId id="263" r:id="rId10"/>
    <p:sldId id="264" r:id="rId11"/>
    <p:sldId id="271" r:id="rId12"/>
    <p:sldId id="265" r:id="rId13"/>
    <p:sldId id="266" r:id="rId14"/>
    <p:sldId id="267" r:id="rId15"/>
    <p:sldId id="268" r:id="rId16"/>
    <p:sldId id="270" r:id="rId17"/>
    <p:sldId id="269" r:id="rId18"/>
    <p:sldId id="272" r:id="rId19"/>
    <p:sldId id="274" r:id="rId20"/>
    <p:sldId id="275" r:id="rId21"/>
    <p:sldId id="279" r:id="rId22"/>
    <p:sldId id="276" r:id="rId23"/>
    <p:sldId id="277" r:id="rId24"/>
    <p:sldId id="278" r:id="rId25"/>
    <p:sldId id="280" r:id="rId26"/>
    <p:sldId id="281" r:id="rId27"/>
    <p:sldId id="285" r:id="rId28"/>
    <p:sldId id="286" r:id="rId29"/>
    <p:sldId id="288" r:id="rId30"/>
    <p:sldId id="282" r:id="rId31"/>
    <p:sldId id="283" r:id="rId32"/>
    <p:sldId id="284" r:id="rId33"/>
    <p:sldId id="287" r:id="rId34"/>
    <p:sldId id="289" r:id="rId3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641003-14E2-40F0-9CB1-448B3758AE9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341F6A6-F9ED-48F1-86A4-DAB88AA449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8D5381C-99FB-4AB4-BFC6-BAA9DB48359F}"/>
              </a:ext>
            </a:extLst>
          </p:cNvPr>
          <p:cNvSpPr>
            <a:spLocks noGrp="1"/>
          </p:cNvSpPr>
          <p:nvPr>
            <p:ph type="dt" sz="half" idx="10"/>
          </p:nvPr>
        </p:nvSpPr>
        <p:spPr/>
        <p:txBody>
          <a:bodyPr/>
          <a:lstStyle/>
          <a:p>
            <a:fld id="{9C1D9E41-4364-405E-8FAA-F45E2F5DEEAA}" type="datetimeFigureOut">
              <a:rPr kumimoji="1" lang="ja-JP" altLang="en-US" smtClean="0"/>
              <a:t>2020/11/8</a:t>
            </a:fld>
            <a:endParaRPr kumimoji="1" lang="ja-JP" altLang="en-US"/>
          </a:p>
        </p:txBody>
      </p:sp>
      <p:sp>
        <p:nvSpPr>
          <p:cNvPr id="5" name="フッター プレースホルダー 4">
            <a:extLst>
              <a:ext uri="{FF2B5EF4-FFF2-40B4-BE49-F238E27FC236}">
                <a16:creationId xmlns:a16="http://schemas.microsoft.com/office/drawing/2014/main" id="{51035F09-F2D6-4B8E-8E2A-60F9E8C0CF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B99316-FEC3-4C47-891C-DA2692F23948}"/>
              </a:ext>
            </a:extLst>
          </p:cNvPr>
          <p:cNvSpPr>
            <a:spLocks noGrp="1"/>
          </p:cNvSpPr>
          <p:nvPr>
            <p:ph type="sldNum" sz="quarter" idx="12"/>
          </p:nvPr>
        </p:nvSpPr>
        <p:spPr/>
        <p:txBody>
          <a:body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21458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0ADAB4-6E0D-4481-93EA-2DA857D5F90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A52696-F870-4DA1-A30C-ACDA93268CE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59CBD1-EC47-42EA-BAE6-096CE7364F33}"/>
              </a:ext>
            </a:extLst>
          </p:cNvPr>
          <p:cNvSpPr>
            <a:spLocks noGrp="1"/>
          </p:cNvSpPr>
          <p:nvPr>
            <p:ph type="dt" sz="half" idx="10"/>
          </p:nvPr>
        </p:nvSpPr>
        <p:spPr/>
        <p:txBody>
          <a:bodyPr/>
          <a:lstStyle/>
          <a:p>
            <a:fld id="{9C1D9E41-4364-405E-8FAA-F45E2F5DEEAA}" type="datetimeFigureOut">
              <a:rPr kumimoji="1" lang="ja-JP" altLang="en-US" smtClean="0"/>
              <a:t>2020/11/8</a:t>
            </a:fld>
            <a:endParaRPr kumimoji="1" lang="ja-JP" altLang="en-US"/>
          </a:p>
        </p:txBody>
      </p:sp>
      <p:sp>
        <p:nvSpPr>
          <p:cNvPr id="5" name="フッター プレースホルダー 4">
            <a:extLst>
              <a:ext uri="{FF2B5EF4-FFF2-40B4-BE49-F238E27FC236}">
                <a16:creationId xmlns:a16="http://schemas.microsoft.com/office/drawing/2014/main" id="{AD172BB9-DA21-473C-A588-C3ACA22C76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FCEEEF-D254-43F9-9B80-3A0A724F62C9}"/>
              </a:ext>
            </a:extLst>
          </p:cNvPr>
          <p:cNvSpPr>
            <a:spLocks noGrp="1"/>
          </p:cNvSpPr>
          <p:nvPr>
            <p:ph type="sldNum" sz="quarter" idx="12"/>
          </p:nvPr>
        </p:nvSpPr>
        <p:spPr/>
        <p:txBody>
          <a:body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2642319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B56BD62-62EF-4537-8001-50299F8FD38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40E6375-BC7B-4094-B7B6-CE5CA1E28EA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F68220-DB6E-4739-B45A-979B49ABCFB5}"/>
              </a:ext>
            </a:extLst>
          </p:cNvPr>
          <p:cNvSpPr>
            <a:spLocks noGrp="1"/>
          </p:cNvSpPr>
          <p:nvPr>
            <p:ph type="dt" sz="half" idx="10"/>
          </p:nvPr>
        </p:nvSpPr>
        <p:spPr/>
        <p:txBody>
          <a:bodyPr/>
          <a:lstStyle/>
          <a:p>
            <a:fld id="{9C1D9E41-4364-405E-8FAA-F45E2F5DEEAA}" type="datetimeFigureOut">
              <a:rPr kumimoji="1" lang="ja-JP" altLang="en-US" smtClean="0"/>
              <a:t>2020/11/8</a:t>
            </a:fld>
            <a:endParaRPr kumimoji="1" lang="ja-JP" altLang="en-US"/>
          </a:p>
        </p:txBody>
      </p:sp>
      <p:sp>
        <p:nvSpPr>
          <p:cNvPr id="5" name="フッター プレースホルダー 4">
            <a:extLst>
              <a:ext uri="{FF2B5EF4-FFF2-40B4-BE49-F238E27FC236}">
                <a16:creationId xmlns:a16="http://schemas.microsoft.com/office/drawing/2014/main" id="{89F25CFD-FBDC-4201-B9FD-31A3D3479B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CC0B3E-D5D3-4DFC-A172-8ED5FC638E5C}"/>
              </a:ext>
            </a:extLst>
          </p:cNvPr>
          <p:cNvSpPr>
            <a:spLocks noGrp="1"/>
          </p:cNvSpPr>
          <p:nvPr>
            <p:ph type="sldNum" sz="quarter" idx="12"/>
          </p:nvPr>
        </p:nvSpPr>
        <p:spPr/>
        <p:txBody>
          <a:body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290271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5FF52C-4400-4623-818C-9A1A84704E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F22B5D8-1A1C-4880-8206-EE0E28E7147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1770C3-5CAA-40F1-931A-1ED78736E41E}"/>
              </a:ext>
            </a:extLst>
          </p:cNvPr>
          <p:cNvSpPr>
            <a:spLocks noGrp="1"/>
          </p:cNvSpPr>
          <p:nvPr>
            <p:ph type="dt" sz="half" idx="10"/>
          </p:nvPr>
        </p:nvSpPr>
        <p:spPr/>
        <p:txBody>
          <a:bodyPr/>
          <a:lstStyle/>
          <a:p>
            <a:fld id="{9C1D9E41-4364-405E-8FAA-F45E2F5DEEAA}" type="datetimeFigureOut">
              <a:rPr kumimoji="1" lang="ja-JP" altLang="en-US" smtClean="0"/>
              <a:t>2020/11/8</a:t>
            </a:fld>
            <a:endParaRPr kumimoji="1" lang="ja-JP" altLang="en-US"/>
          </a:p>
        </p:txBody>
      </p:sp>
      <p:sp>
        <p:nvSpPr>
          <p:cNvPr id="5" name="フッター プレースホルダー 4">
            <a:extLst>
              <a:ext uri="{FF2B5EF4-FFF2-40B4-BE49-F238E27FC236}">
                <a16:creationId xmlns:a16="http://schemas.microsoft.com/office/drawing/2014/main" id="{A20E36F5-213E-4C20-8E16-614B3ECE08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338F4E-8D53-4880-A4D1-872EA3C56959}"/>
              </a:ext>
            </a:extLst>
          </p:cNvPr>
          <p:cNvSpPr>
            <a:spLocks noGrp="1"/>
          </p:cNvSpPr>
          <p:nvPr>
            <p:ph type="sldNum" sz="quarter" idx="12"/>
          </p:nvPr>
        </p:nvSpPr>
        <p:spPr/>
        <p:txBody>
          <a:body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28525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2181A7-E911-4CF9-AB86-4D096990353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1AA55B-352F-4362-AF5C-A7530551EE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B173D90-68DB-459F-8A0F-84B344444788}"/>
              </a:ext>
            </a:extLst>
          </p:cNvPr>
          <p:cNvSpPr>
            <a:spLocks noGrp="1"/>
          </p:cNvSpPr>
          <p:nvPr>
            <p:ph type="dt" sz="half" idx="10"/>
          </p:nvPr>
        </p:nvSpPr>
        <p:spPr/>
        <p:txBody>
          <a:bodyPr/>
          <a:lstStyle/>
          <a:p>
            <a:fld id="{9C1D9E41-4364-405E-8FAA-F45E2F5DEEAA}" type="datetimeFigureOut">
              <a:rPr kumimoji="1" lang="ja-JP" altLang="en-US" smtClean="0"/>
              <a:t>2020/11/8</a:t>
            </a:fld>
            <a:endParaRPr kumimoji="1" lang="ja-JP" altLang="en-US"/>
          </a:p>
        </p:txBody>
      </p:sp>
      <p:sp>
        <p:nvSpPr>
          <p:cNvPr id="5" name="フッター プレースホルダー 4">
            <a:extLst>
              <a:ext uri="{FF2B5EF4-FFF2-40B4-BE49-F238E27FC236}">
                <a16:creationId xmlns:a16="http://schemas.microsoft.com/office/drawing/2014/main" id="{5C8E7B32-74D2-46E7-8046-DF01760EEE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923D0A-1AF5-4946-BB80-F2D9116B009D}"/>
              </a:ext>
            </a:extLst>
          </p:cNvPr>
          <p:cNvSpPr>
            <a:spLocks noGrp="1"/>
          </p:cNvSpPr>
          <p:nvPr>
            <p:ph type="sldNum" sz="quarter" idx="12"/>
          </p:nvPr>
        </p:nvSpPr>
        <p:spPr/>
        <p:txBody>
          <a:body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403876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2B8D0C-802F-43B3-93A4-82E1D23712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5AD6E0-C7F1-4E6D-866A-51140016E61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A73B673-C210-4C85-9ECD-0AA2ED57BE9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AD9EB19-CE6B-44E2-8025-45E3878C8882}"/>
              </a:ext>
            </a:extLst>
          </p:cNvPr>
          <p:cNvSpPr>
            <a:spLocks noGrp="1"/>
          </p:cNvSpPr>
          <p:nvPr>
            <p:ph type="dt" sz="half" idx="10"/>
          </p:nvPr>
        </p:nvSpPr>
        <p:spPr/>
        <p:txBody>
          <a:bodyPr/>
          <a:lstStyle/>
          <a:p>
            <a:fld id="{9C1D9E41-4364-405E-8FAA-F45E2F5DEEAA}" type="datetimeFigureOut">
              <a:rPr kumimoji="1" lang="ja-JP" altLang="en-US" smtClean="0"/>
              <a:t>2020/11/8</a:t>
            </a:fld>
            <a:endParaRPr kumimoji="1" lang="ja-JP" altLang="en-US"/>
          </a:p>
        </p:txBody>
      </p:sp>
      <p:sp>
        <p:nvSpPr>
          <p:cNvPr id="6" name="フッター プレースホルダー 5">
            <a:extLst>
              <a:ext uri="{FF2B5EF4-FFF2-40B4-BE49-F238E27FC236}">
                <a16:creationId xmlns:a16="http://schemas.microsoft.com/office/drawing/2014/main" id="{E7648D34-A4E9-4CC2-BE7A-9592331F621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E09AE9-0AC9-44D0-8E29-0A0799E4DD8A}"/>
              </a:ext>
            </a:extLst>
          </p:cNvPr>
          <p:cNvSpPr>
            <a:spLocks noGrp="1"/>
          </p:cNvSpPr>
          <p:nvPr>
            <p:ph type="sldNum" sz="quarter" idx="12"/>
          </p:nvPr>
        </p:nvSpPr>
        <p:spPr/>
        <p:txBody>
          <a:body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265712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7AF026-AC25-4784-91A2-69D013477F6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AF6D4E-934B-4729-A4ED-904FC757A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AF4E56B-B586-49AF-AD99-CBA4E3A6AEE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0DF852-9F86-4ED3-9E92-06B623CF42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39841D1-B77B-462E-829A-FF5F10B64DC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B177245-CF12-4A92-8CFB-73B516782729}"/>
              </a:ext>
            </a:extLst>
          </p:cNvPr>
          <p:cNvSpPr>
            <a:spLocks noGrp="1"/>
          </p:cNvSpPr>
          <p:nvPr>
            <p:ph type="dt" sz="half" idx="10"/>
          </p:nvPr>
        </p:nvSpPr>
        <p:spPr/>
        <p:txBody>
          <a:bodyPr/>
          <a:lstStyle/>
          <a:p>
            <a:fld id="{9C1D9E41-4364-405E-8FAA-F45E2F5DEEAA}" type="datetimeFigureOut">
              <a:rPr kumimoji="1" lang="ja-JP" altLang="en-US" smtClean="0"/>
              <a:t>2020/11/8</a:t>
            </a:fld>
            <a:endParaRPr kumimoji="1" lang="ja-JP" altLang="en-US"/>
          </a:p>
        </p:txBody>
      </p:sp>
      <p:sp>
        <p:nvSpPr>
          <p:cNvPr id="8" name="フッター プレースホルダー 7">
            <a:extLst>
              <a:ext uri="{FF2B5EF4-FFF2-40B4-BE49-F238E27FC236}">
                <a16:creationId xmlns:a16="http://schemas.microsoft.com/office/drawing/2014/main" id="{579C5CD4-3A76-4C9A-987F-6CA32610736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C176D45-4267-4662-B065-F2C0A5AD3063}"/>
              </a:ext>
            </a:extLst>
          </p:cNvPr>
          <p:cNvSpPr>
            <a:spLocks noGrp="1"/>
          </p:cNvSpPr>
          <p:nvPr>
            <p:ph type="sldNum" sz="quarter" idx="12"/>
          </p:nvPr>
        </p:nvSpPr>
        <p:spPr/>
        <p:txBody>
          <a:body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262070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375B49-D23E-455D-A865-85143285041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D5AC32B-C41F-4DA8-B9DC-713F5E627199}"/>
              </a:ext>
            </a:extLst>
          </p:cNvPr>
          <p:cNvSpPr>
            <a:spLocks noGrp="1"/>
          </p:cNvSpPr>
          <p:nvPr>
            <p:ph type="dt" sz="half" idx="10"/>
          </p:nvPr>
        </p:nvSpPr>
        <p:spPr/>
        <p:txBody>
          <a:bodyPr/>
          <a:lstStyle/>
          <a:p>
            <a:fld id="{9C1D9E41-4364-405E-8FAA-F45E2F5DEEAA}" type="datetimeFigureOut">
              <a:rPr kumimoji="1" lang="ja-JP" altLang="en-US" smtClean="0"/>
              <a:t>2020/11/8</a:t>
            </a:fld>
            <a:endParaRPr kumimoji="1" lang="ja-JP" altLang="en-US"/>
          </a:p>
        </p:txBody>
      </p:sp>
      <p:sp>
        <p:nvSpPr>
          <p:cNvPr id="4" name="フッター プレースホルダー 3">
            <a:extLst>
              <a:ext uri="{FF2B5EF4-FFF2-40B4-BE49-F238E27FC236}">
                <a16:creationId xmlns:a16="http://schemas.microsoft.com/office/drawing/2014/main" id="{7810A26B-AAAF-4987-987E-7CC445A7771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0C53A28-945A-4980-95A2-3D2406CD096A}"/>
              </a:ext>
            </a:extLst>
          </p:cNvPr>
          <p:cNvSpPr>
            <a:spLocks noGrp="1"/>
          </p:cNvSpPr>
          <p:nvPr>
            <p:ph type="sldNum" sz="quarter" idx="12"/>
          </p:nvPr>
        </p:nvSpPr>
        <p:spPr/>
        <p:txBody>
          <a:body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3390445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8B143AC-C380-491F-9EDD-A95107C444EF}"/>
              </a:ext>
            </a:extLst>
          </p:cNvPr>
          <p:cNvSpPr>
            <a:spLocks noGrp="1"/>
          </p:cNvSpPr>
          <p:nvPr>
            <p:ph type="dt" sz="half" idx="10"/>
          </p:nvPr>
        </p:nvSpPr>
        <p:spPr/>
        <p:txBody>
          <a:bodyPr/>
          <a:lstStyle/>
          <a:p>
            <a:fld id="{9C1D9E41-4364-405E-8FAA-F45E2F5DEEAA}" type="datetimeFigureOut">
              <a:rPr kumimoji="1" lang="ja-JP" altLang="en-US" smtClean="0"/>
              <a:t>2020/11/8</a:t>
            </a:fld>
            <a:endParaRPr kumimoji="1" lang="ja-JP" altLang="en-US"/>
          </a:p>
        </p:txBody>
      </p:sp>
      <p:sp>
        <p:nvSpPr>
          <p:cNvPr id="3" name="フッター プレースホルダー 2">
            <a:extLst>
              <a:ext uri="{FF2B5EF4-FFF2-40B4-BE49-F238E27FC236}">
                <a16:creationId xmlns:a16="http://schemas.microsoft.com/office/drawing/2014/main" id="{48750425-DC58-47BC-B3D8-E1F4B1A1860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B4D1482-6BA1-48B6-903C-1D7D9360F457}"/>
              </a:ext>
            </a:extLst>
          </p:cNvPr>
          <p:cNvSpPr>
            <a:spLocks noGrp="1"/>
          </p:cNvSpPr>
          <p:nvPr>
            <p:ph type="sldNum" sz="quarter" idx="12"/>
          </p:nvPr>
        </p:nvSpPr>
        <p:spPr/>
        <p:txBody>
          <a:body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3804797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C3704C-A7CC-4B16-82E8-35EE9B6DE63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89A3E78-94ED-45FB-9D7B-912ED46F24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638CA6-6EC7-4CC3-ABBA-C5CD21DF2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C449BD0-D065-441B-899E-03BCE4536747}"/>
              </a:ext>
            </a:extLst>
          </p:cNvPr>
          <p:cNvSpPr>
            <a:spLocks noGrp="1"/>
          </p:cNvSpPr>
          <p:nvPr>
            <p:ph type="dt" sz="half" idx="10"/>
          </p:nvPr>
        </p:nvSpPr>
        <p:spPr/>
        <p:txBody>
          <a:bodyPr/>
          <a:lstStyle/>
          <a:p>
            <a:fld id="{9C1D9E41-4364-405E-8FAA-F45E2F5DEEAA}" type="datetimeFigureOut">
              <a:rPr kumimoji="1" lang="ja-JP" altLang="en-US" smtClean="0"/>
              <a:t>2020/11/8</a:t>
            </a:fld>
            <a:endParaRPr kumimoji="1" lang="ja-JP" altLang="en-US"/>
          </a:p>
        </p:txBody>
      </p:sp>
      <p:sp>
        <p:nvSpPr>
          <p:cNvPr id="6" name="フッター プレースホルダー 5">
            <a:extLst>
              <a:ext uri="{FF2B5EF4-FFF2-40B4-BE49-F238E27FC236}">
                <a16:creationId xmlns:a16="http://schemas.microsoft.com/office/drawing/2014/main" id="{5220F619-CF37-45EF-AE84-0E648765A52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057AF10-EF50-4F36-BE2E-5433C34E903C}"/>
              </a:ext>
            </a:extLst>
          </p:cNvPr>
          <p:cNvSpPr>
            <a:spLocks noGrp="1"/>
          </p:cNvSpPr>
          <p:nvPr>
            <p:ph type="sldNum" sz="quarter" idx="12"/>
          </p:nvPr>
        </p:nvSpPr>
        <p:spPr/>
        <p:txBody>
          <a:body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82236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DEA4A-BA08-47C2-BB58-46BBB6A5CA5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C3FE673-4979-423C-8976-B0E7E0339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F53FA7F-D807-4185-8860-91E9FDCC4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02BBF50-8327-4EAC-ACE7-F33EC670623E}"/>
              </a:ext>
            </a:extLst>
          </p:cNvPr>
          <p:cNvSpPr>
            <a:spLocks noGrp="1"/>
          </p:cNvSpPr>
          <p:nvPr>
            <p:ph type="dt" sz="half" idx="10"/>
          </p:nvPr>
        </p:nvSpPr>
        <p:spPr/>
        <p:txBody>
          <a:bodyPr/>
          <a:lstStyle/>
          <a:p>
            <a:fld id="{9C1D9E41-4364-405E-8FAA-F45E2F5DEEAA}" type="datetimeFigureOut">
              <a:rPr kumimoji="1" lang="ja-JP" altLang="en-US" smtClean="0"/>
              <a:t>2020/11/8</a:t>
            </a:fld>
            <a:endParaRPr kumimoji="1" lang="ja-JP" altLang="en-US"/>
          </a:p>
        </p:txBody>
      </p:sp>
      <p:sp>
        <p:nvSpPr>
          <p:cNvPr id="6" name="フッター プレースホルダー 5">
            <a:extLst>
              <a:ext uri="{FF2B5EF4-FFF2-40B4-BE49-F238E27FC236}">
                <a16:creationId xmlns:a16="http://schemas.microsoft.com/office/drawing/2014/main" id="{62DD1B17-B459-4DEA-95DC-604D6833DE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122FD22-5730-4885-992D-EF4FD712F968}"/>
              </a:ext>
            </a:extLst>
          </p:cNvPr>
          <p:cNvSpPr>
            <a:spLocks noGrp="1"/>
          </p:cNvSpPr>
          <p:nvPr>
            <p:ph type="sldNum" sz="quarter" idx="12"/>
          </p:nvPr>
        </p:nvSpPr>
        <p:spPr/>
        <p:txBody>
          <a:body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2937440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C6B3777-F377-428E-96A9-24F1115220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B6747CE-34B6-452D-9827-1BD0B8521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4BBBA6-F615-4BBE-AABC-D356BD31BD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D9E41-4364-405E-8FAA-F45E2F5DEEAA}" type="datetimeFigureOut">
              <a:rPr kumimoji="1" lang="ja-JP" altLang="en-US" smtClean="0"/>
              <a:t>2020/11/8</a:t>
            </a:fld>
            <a:endParaRPr kumimoji="1" lang="ja-JP" altLang="en-US"/>
          </a:p>
        </p:txBody>
      </p:sp>
      <p:sp>
        <p:nvSpPr>
          <p:cNvPr id="5" name="フッター プレースホルダー 4">
            <a:extLst>
              <a:ext uri="{FF2B5EF4-FFF2-40B4-BE49-F238E27FC236}">
                <a16:creationId xmlns:a16="http://schemas.microsoft.com/office/drawing/2014/main" id="{871ED034-D186-4D95-B813-E12A71F43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8AB134D-29C7-4001-AFE2-2BCAE3475D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CDAD2-D12C-4BDF-9310-29106AD1B229}" type="slidenum">
              <a:rPr kumimoji="1" lang="ja-JP" altLang="en-US" smtClean="0"/>
              <a:t>‹#›</a:t>
            </a:fld>
            <a:endParaRPr kumimoji="1" lang="ja-JP" altLang="en-US"/>
          </a:p>
        </p:txBody>
      </p:sp>
    </p:spTree>
    <p:extLst>
      <p:ext uri="{BB962C8B-B14F-4D97-AF65-F5344CB8AC3E}">
        <p14:creationId xmlns:p14="http://schemas.microsoft.com/office/powerpoint/2010/main" val="382845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D58-3104/brains_c_study/blob/main/quiz/quiz3_for2.c" TargetMode="External"/><Relationship Id="rId2" Type="http://schemas.openxmlformats.org/officeDocument/2006/relationships/hyperlink" Target="https://github.com/AD58-3104/brains_c_study/blob/main/quiz/quiz2_for.c" TargetMode="External"/><Relationship Id="rId1" Type="http://schemas.openxmlformats.org/officeDocument/2006/relationships/slideLayout" Target="../slideLayouts/slideLayout2.xml"/><Relationship Id="rId4" Type="http://schemas.openxmlformats.org/officeDocument/2006/relationships/hyperlink" Target="https://github.com/AD58-3104/brains_c_study/blob/main/quiz/quiz4_while.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AD58-3104/brains_c_study/blob/main/quiz/quiz5_array.c"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tcoder.jp/contests/abc155/tasks/abc155_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yzennt.co.jp/blog/2019/05/04/c%E8%A8%80%E8%AA%9E%EF%BC%9A%E3%83%9D%E3%82%A4%E3%83%B3%E3%82%BF%E3%81%AE%E6%A6%82%E5%BF%B5%E3%81%AE%E5%9B%B3%E8%A7%A3/" TargetMode="External"/><Relationship Id="rId2" Type="http://schemas.openxmlformats.org/officeDocument/2006/relationships/hyperlink" Target="https://programming-place.net/ppp/contents/c/031.html" TargetMode="External"/><Relationship Id="rId1" Type="http://schemas.openxmlformats.org/officeDocument/2006/relationships/slideLayout" Target="../slideLayouts/slideLayout2.xml"/><Relationship Id="rId4" Type="http://schemas.openxmlformats.org/officeDocument/2006/relationships/hyperlink" Target="https://qiita.com/yz2cm/items/01908cdfe56c304f2a14"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8EFC35-5C4A-4A2A-8209-4E6B4E69F9E9}"/>
              </a:ext>
            </a:extLst>
          </p:cNvPr>
          <p:cNvSpPr>
            <a:spLocks noGrp="1"/>
          </p:cNvSpPr>
          <p:nvPr>
            <p:ph type="ctrTitle"/>
          </p:nvPr>
        </p:nvSpPr>
        <p:spPr/>
        <p:txBody>
          <a:bodyPr/>
          <a:lstStyle/>
          <a:p>
            <a:r>
              <a:rPr kumimoji="1" lang="en-US" altLang="ja-JP" dirty="0" err="1">
                <a:latin typeface="+mn-ea"/>
                <a:ea typeface="+mn-ea"/>
              </a:rPr>
              <a:t>Cit</a:t>
            </a:r>
            <a:r>
              <a:rPr kumimoji="1" lang="en-US" altLang="ja-JP" dirty="0">
                <a:latin typeface="+mn-ea"/>
                <a:ea typeface="+mn-ea"/>
              </a:rPr>
              <a:t>-brain C</a:t>
            </a:r>
            <a:r>
              <a:rPr kumimoji="1" lang="ja-JP" altLang="en-US" dirty="0">
                <a:latin typeface="+mn-ea"/>
                <a:ea typeface="+mn-ea"/>
              </a:rPr>
              <a:t>言語勉強会</a:t>
            </a:r>
          </a:p>
        </p:txBody>
      </p:sp>
      <p:sp>
        <p:nvSpPr>
          <p:cNvPr id="3" name="字幕 2">
            <a:extLst>
              <a:ext uri="{FF2B5EF4-FFF2-40B4-BE49-F238E27FC236}">
                <a16:creationId xmlns:a16="http://schemas.microsoft.com/office/drawing/2014/main" id="{F497AAAF-6F4C-4DCF-88A9-871FFFEDFCCA}"/>
              </a:ext>
            </a:extLst>
          </p:cNvPr>
          <p:cNvSpPr>
            <a:spLocks noGrp="1"/>
          </p:cNvSpPr>
          <p:nvPr>
            <p:ph type="subTitle" idx="1"/>
          </p:nvPr>
        </p:nvSpPr>
        <p:spPr/>
        <p:txBody>
          <a:bodyPr/>
          <a:lstStyle/>
          <a:p>
            <a:r>
              <a:rPr kumimoji="1" lang="en-US" altLang="ja-JP" dirty="0">
                <a:latin typeface="ＭＳ Ｐ明朝" panose="02020600040205080304" pitchFamily="18" charset="-128"/>
                <a:ea typeface="ＭＳ Ｐ明朝" panose="02020600040205080304" pitchFamily="18" charset="-128"/>
              </a:rPr>
              <a:t>B2</a:t>
            </a:r>
            <a:r>
              <a:rPr kumimoji="1" lang="ja-JP" altLang="en-US" dirty="0">
                <a:latin typeface="ＭＳ Ｐ明朝" panose="02020600040205080304" pitchFamily="18" charset="-128"/>
                <a:ea typeface="ＭＳ Ｐ明朝" panose="02020600040205080304" pitchFamily="18" charset="-128"/>
              </a:rPr>
              <a:t>　井上叡</a:t>
            </a:r>
          </a:p>
        </p:txBody>
      </p:sp>
    </p:spTree>
    <p:extLst>
      <p:ext uri="{BB962C8B-B14F-4D97-AF65-F5344CB8AC3E}">
        <p14:creationId xmlns:p14="http://schemas.microsoft.com/office/powerpoint/2010/main" val="364825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76CEED-E7A9-446A-9D51-0837B0D672E0}"/>
              </a:ext>
            </a:extLst>
          </p:cNvPr>
          <p:cNvSpPr>
            <a:spLocks noGrp="1"/>
          </p:cNvSpPr>
          <p:nvPr>
            <p:ph type="title"/>
          </p:nvPr>
        </p:nvSpPr>
        <p:spPr/>
        <p:txBody>
          <a:bodyPr/>
          <a:lstStyle/>
          <a:p>
            <a:r>
              <a:rPr kumimoji="1" lang="en-US" altLang="ja-JP" dirty="0"/>
              <a:t>4.</a:t>
            </a:r>
            <a:r>
              <a:rPr kumimoji="1" lang="ja-JP" altLang="en-US" dirty="0"/>
              <a:t>ループ①</a:t>
            </a:r>
          </a:p>
        </p:txBody>
      </p:sp>
      <p:sp>
        <p:nvSpPr>
          <p:cNvPr id="3" name="コンテンツ プレースホルダー 2">
            <a:extLst>
              <a:ext uri="{FF2B5EF4-FFF2-40B4-BE49-F238E27FC236}">
                <a16:creationId xmlns:a16="http://schemas.microsoft.com/office/drawing/2014/main" id="{DBF40DDB-1019-49F3-9B51-3318AF5A493A}"/>
              </a:ext>
            </a:extLst>
          </p:cNvPr>
          <p:cNvSpPr>
            <a:spLocks noGrp="1"/>
          </p:cNvSpPr>
          <p:nvPr>
            <p:ph idx="1"/>
          </p:nvPr>
        </p:nvSpPr>
        <p:spPr/>
        <p:txBody>
          <a:bodyPr/>
          <a:lstStyle/>
          <a:p>
            <a:r>
              <a:rPr kumimoji="1" lang="en-US" altLang="ja-JP" dirty="0"/>
              <a:t>while </a:t>
            </a:r>
            <a:r>
              <a:rPr kumimoji="1" lang="ja-JP" altLang="en-US" dirty="0"/>
              <a:t>文</a:t>
            </a:r>
            <a:endParaRPr kumimoji="1" lang="en-US" altLang="ja-JP" dirty="0"/>
          </a:p>
          <a:p>
            <a:pPr marL="0" indent="0">
              <a:buNone/>
            </a:pPr>
            <a:r>
              <a:rPr lang="en-US" altLang="ja-JP" dirty="0"/>
              <a:t>- </a:t>
            </a:r>
            <a:r>
              <a:rPr kumimoji="1" lang="en-US" altLang="ja-JP" dirty="0"/>
              <a:t> while(※</a:t>
            </a:r>
            <a:r>
              <a:rPr kumimoji="1" lang="ja-JP" altLang="en-US" dirty="0"/>
              <a:t>何かしらの式</a:t>
            </a:r>
            <a:r>
              <a:rPr kumimoji="1" lang="en-US" altLang="ja-JP" dirty="0"/>
              <a:t>){</a:t>
            </a:r>
          </a:p>
          <a:p>
            <a:pPr marL="0" indent="0">
              <a:buNone/>
            </a:pPr>
            <a:r>
              <a:rPr lang="en-US" altLang="ja-JP" dirty="0"/>
              <a:t>	</a:t>
            </a:r>
            <a:r>
              <a:rPr lang="ja-JP" altLang="en-US" dirty="0"/>
              <a:t>何かしらの処理</a:t>
            </a:r>
            <a:endParaRPr lang="en-US" altLang="ja-JP" dirty="0"/>
          </a:p>
          <a:p>
            <a:pPr marL="0" indent="0">
              <a:buNone/>
            </a:pPr>
            <a:r>
              <a:rPr lang="en-US" altLang="ja-JP" dirty="0"/>
              <a:t>}</a:t>
            </a:r>
            <a:r>
              <a:rPr lang="ja-JP" altLang="en-US" dirty="0"/>
              <a:t> </a:t>
            </a:r>
            <a:endParaRPr lang="en-US" altLang="ja-JP" dirty="0"/>
          </a:p>
          <a:p>
            <a:pPr marL="0" indent="0">
              <a:buNone/>
            </a:pPr>
            <a:endParaRPr kumimoji="1" lang="en-US" altLang="ja-JP" dirty="0"/>
          </a:p>
          <a:p>
            <a:pPr marL="0" indent="0">
              <a:buNone/>
            </a:pPr>
            <a:r>
              <a:rPr lang="en-US" altLang="ja-JP" dirty="0"/>
              <a:t>※</a:t>
            </a:r>
            <a:r>
              <a:rPr lang="ja-JP" altLang="en-US" dirty="0"/>
              <a:t>部分が</a:t>
            </a:r>
            <a:r>
              <a:rPr lang="en-US" altLang="ja-JP" dirty="0"/>
              <a:t>0</a:t>
            </a:r>
            <a:r>
              <a:rPr lang="ja-JP" altLang="en-US" dirty="0"/>
              <a:t>でない限り</a:t>
            </a:r>
            <a:r>
              <a:rPr lang="en-US" altLang="ja-JP" dirty="0"/>
              <a:t>{}</a:t>
            </a:r>
            <a:r>
              <a:rPr lang="ja-JP" altLang="en-US" dirty="0"/>
              <a:t>の中の処理が繰り返される。</a:t>
            </a:r>
            <a:r>
              <a:rPr lang="en-US" altLang="ja-JP" dirty="0"/>
              <a:t>※</a:t>
            </a:r>
            <a:r>
              <a:rPr lang="ja-JP" altLang="en-US" dirty="0"/>
              <a:t>部分は</a:t>
            </a:r>
            <a:r>
              <a:rPr lang="en-US" altLang="ja-JP" dirty="0"/>
              <a:t>if</a:t>
            </a:r>
            <a:r>
              <a:rPr lang="ja-JP" altLang="en-US" dirty="0"/>
              <a:t>文と同じ。</a:t>
            </a:r>
            <a:endParaRPr kumimoji="1" lang="ja-JP" altLang="en-US" dirty="0"/>
          </a:p>
        </p:txBody>
      </p:sp>
    </p:spTree>
    <p:extLst>
      <p:ext uri="{BB962C8B-B14F-4D97-AF65-F5344CB8AC3E}">
        <p14:creationId xmlns:p14="http://schemas.microsoft.com/office/powerpoint/2010/main" val="3656410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E4F75F-B4C8-4277-B8C2-446DECCA4D69}"/>
              </a:ext>
            </a:extLst>
          </p:cNvPr>
          <p:cNvSpPr>
            <a:spLocks noGrp="1"/>
          </p:cNvSpPr>
          <p:nvPr>
            <p:ph type="title"/>
          </p:nvPr>
        </p:nvSpPr>
        <p:spPr/>
        <p:txBody>
          <a:bodyPr/>
          <a:lstStyle/>
          <a:p>
            <a:r>
              <a:rPr kumimoji="1" lang="en-US" altLang="ja-JP" dirty="0"/>
              <a:t>4.</a:t>
            </a:r>
            <a:r>
              <a:rPr kumimoji="1" lang="ja-JP" altLang="en-US" dirty="0"/>
              <a:t>ループ②</a:t>
            </a:r>
          </a:p>
        </p:txBody>
      </p:sp>
      <p:sp>
        <p:nvSpPr>
          <p:cNvPr id="3" name="コンテンツ プレースホルダー 2">
            <a:extLst>
              <a:ext uri="{FF2B5EF4-FFF2-40B4-BE49-F238E27FC236}">
                <a16:creationId xmlns:a16="http://schemas.microsoft.com/office/drawing/2014/main" id="{10311337-7B7E-4E7F-A4E0-D95D40790A2C}"/>
              </a:ext>
            </a:extLst>
          </p:cNvPr>
          <p:cNvSpPr>
            <a:spLocks noGrp="1"/>
          </p:cNvSpPr>
          <p:nvPr>
            <p:ph idx="1"/>
          </p:nvPr>
        </p:nvSpPr>
        <p:spPr/>
        <p:txBody>
          <a:bodyPr/>
          <a:lstStyle/>
          <a:p>
            <a:r>
              <a:rPr lang="ja-JP" altLang="en-US" dirty="0"/>
              <a:t>使い方</a:t>
            </a:r>
            <a:endParaRPr lang="en-US" altLang="ja-JP" dirty="0"/>
          </a:p>
          <a:p>
            <a:pPr>
              <a:buFontTx/>
              <a:buChar char="-"/>
            </a:pPr>
            <a:r>
              <a:rPr lang="en-US" altLang="ja-JP" dirty="0"/>
              <a:t>i</a:t>
            </a:r>
            <a:r>
              <a:rPr kumimoji="1" lang="en-US" altLang="ja-JP" dirty="0"/>
              <a:t>nt </a:t>
            </a:r>
            <a:r>
              <a:rPr kumimoji="1" lang="en-US" altLang="ja-JP" dirty="0" err="1"/>
              <a:t>i</a:t>
            </a:r>
            <a:r>
              <a:rPr kumimoji="1" lang="en-US" altLang="ja-JP" dirty="0"/>
              <a:t> = 0;</a:t>
            </a:r>
          </a:p>
          <a:p>
            <a:pPr marL="0" indent="0">
              <a:buNone/>
            </a:pPr>
            <a:r>
              <a:rPr lang="en-US" altLang="ja-JP" dirty="0"/>
              <a:t> while(</a:t>
            </a:r>
            <a:r>
              <a:rPr lang="en-US" altLang="ja-JP" dirty="0" err="1"/>
              <a:t>i</a:t>
            </a:r>
            <a:r>
              <a:rPr lang="en-US" altLang="ja-JP" dirty="0"/>
              <a:t> != 10){</a:t>
            </a:r>
          </a:p>
          <a:p>
            <a:pPr marL="0" indent="0">
              <a:buNone/>
            </a:pPr>
            <a:r>
              <a:rPr lang="en-US" altLang="ja-JP" dirty="0"/>
              <a:t>	※</a:t>
            </a:r>
            <a:r>
              <a:rPr lang="ja-JP" altLang="en-US" dirty="0"/>
              <a:t>なんらかの処理</a:t>
            </a:r>
            <a:endParaRPr lang="en-US" altLang="ja-JP" dirty="0"/>
          </a:p>
          <a:p>
            <a:pPr marL="0" indent="0">
              <a:buNone/>
            </a:pPr>
            <a:r>
              <a:rPr lang="en-US" altLang="ja-JP" dirty="0"/>
              <a:t>	</a:t>
            </a:r>
            <a:r>
              <a:rPr lang="en-US" altLang="ja-JP" dirty="0" err="1"/>
              <a:t>i</a:t>
            </a:r>
            <a:r>
              <a:rPr lang="en-US" altLang="ja-JP" dirty="0"/>
              <a:t>++;</a:t>
            </a:r>
          </a:p>
          <a:p>
            <a:pPr marL="0" indent="0">
              <a:buNone/>
            </a:pPr>
            <a:r>
              <a:rPr lang="en-US" altLang="ja-JP" dirty="0"/>
              <a:t>} </a:t>
            </a:r>
            <a:r>
              <a:rPr lang="ja-JP" altLang="en-US" dirty="0"/>
              <a:t>とすると</a:t>
            </a:r>
            <a:r>
              <a:rPr lang="en-US" altLang="ja-JP" dirty="0"/>
              <a:t>※</a:t>
            </a:r>
            <a:r>
              <a:rPr lang="ja-JP" altLang="en-US" dirty="0"/>
              <a:t>が</a:t>
            </a:r>
            <a:r>
              <a:rPr lang="en-US" altLang="ja-JP" dirty="0"/>
              <a:t>10</a:t>
            </a:r>
            <a:r>
              <a:rPr lang="ja-JP" altLang="en-US" dirty="0"/>
              <a:t>回繰り返される。</a:t>
            </a:r>
            <a:endParaRPr lang="en-US" altLang="ja-JP" dirty="0"/>
          </a:p>
          <a:p>
            <a:pPr marL="0" indent="0">
              <a:buNone/>
            </a:pPr>
            <a:r>
              <a:rPr lang="en-US" altLang="ja-JP" dirty="0" err="1"/>
              <a:t>i</a:t>
            </a:r>
            <a:r>
              <a:rPr lang="en-US" altLang="ja-JP" dirty="0"/>
              <a:t>++;</a:t>
            </a:r>
            <a:r>
              <a:rPr lang="ja-JP" altLang="en-US" dirty="0"/>
              <a:t>は</a:t>
            </a:r>
            <a:r>
              <a:rPr lang="en-US" altLang="ja-JP" dirty="0" err="1"/>
              <a:t>i</a:t>
            </a:r>
            <a:r>
              <a:rPr lang="ja-JP" altLang="en-US" dirty="0"/>
              <a:t>に</a:t>
            </a:r>
            <a:r>
              <a:rPr lang="en-US" altLang="ja-JP" dirty="0"/>
              <a:t>1</a:t>
            </a:r>
            <a:r>
              <a:rPr lang="ja-JP" altLang="en-US" dirty="0"/>
              <a:t>を足すという意味で毎ループ</a:t>
            </a:r>
            <a:r>
              <a:rPr lang="en-US" altLang="ja-JP" dirty="0" err="1"/>
              <a:t>i</a:t>
            </a:r>
            <a:r>
              <a:rPr lang="ja-JP" altLang="en-US" dirty="0"/>
              <a:t>に</a:t>
            </a:r>
            <a:r>
              <a:rPr lang="en-US" altLang="ja-JP" dirty="0"/>
              <a:t>1</a:t>
            </a:r>
            <a:r>
              <a:rPr lang="ja-JP" altLang="en-US" dirty="0"/>
              <a:t>足されているので</a:t>
            </a:r>
            <a:r>
              <a:rPr lang="en-US" altLang="ja-JP" dirty="0"/>
              <a:t>10</a:t>
            </a:r>
            <a:r>
              <a:rPr lang="ja-JP" altLang="en-US" dirty="0"/>
              <a:t>回目に</a:t>
            </a:r>
            <a:r>
              <a:rPr lang="en-US" altLang="ja-JP" dirty="0" err="1"/>
              <a:t>i</a:t>
            </a:r>
            <a:r>
              <a:rPr lang="ja-JP" altLang="en-US" dirty="0"/>
              <a:t>が</a:t>
            </a:r>
            <a:r>
              <a:rPr lang="en-US" altLang="ja-JP" dirty="0"/>
              <a:t>10</a:t>
            </a:r>
            <a:r>
              <a:rPr lang="ja-JP" altLang="en-US" dirty="0"/>
              <a:t>となりループが終わる。</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926683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B8DCA-E361-47EF-80B5-E44F478CF938}"/>
              </a:ext>
            </a:extLst>
          </p:cNvPr>
          <p:cNvSpPr>
            <a:spLocks noGrp="1"/>
          </p:cNvSpPr>
          <p:nvPr>
            <p:ph type="title"/>
          </p:nvPr>
        </p:nvSpPr>
        <p:spPr/>
        <p:txBody>
          <a:bodyPr/>
          <a:lstStyle/>
          <a:p>
            <a:r>
              <a:rPr lang="en-US" altLang="ja-JP" dirty="0"/>
              <a:t>4.</a:t>
            </a:r>
            <a:r>
              <a:rPr lang="ja-JP" altLang="en-US" dirty="0"/>
              <a:t>ループ③</a:t>
            </a:r>
            <a:endParaRPr kumimoji="1" lang="ja-JP" altLang="en-US" dirty="0"/>
          </a:p>
        </p:txBody>
      </p:sp>
      <p:sp>
        <p:nvSpPr>
          <p:cNvPr id="3" name="コンテンツ プレースホルダー 2">
            <a:extLst>
              <a:ext uri="{FF2B5EF4-FFF2-40B4-BE49-F238E27FC236}">
                <a16:creationId xmlns:a16="http://schemas.microsoft.com/office/drawing/2014/main" id="{A7AB1E0B-F44C-4D76-80CB-8D62E6CE6002}"/>
              </a:ext>
            </a:extLst>
          </p:cNvPr>
          <p:cNvSpPr>
            <a:spLocks noGrp="1"/>
          </p:cNvSpPr>
          <p:nvPr>
            <p:ph idx="1"/>
          </p:nvPr>
        </p:nvSpPr>
        <p:spPr/>
        <p:txBody>
          <a:bodyPr/>
          <a:lstStyle/>
          <a:p>
            <a:r>
              <a:rPr kumimoji="1" lang="en-US" altLang="ja-JP" dirty="0"/>
              <a:t>for </a:t>
            </a:r>
            <a:r>
              <a:rPr kumimoji="1" lang="ja-JP" altLang="en-US" dirty="0"/>
              <a:t>文</a:t>
            </a:r>
            <a:endParaRPr kumimoji="1" lang="en-US" altLang="ja-JP" dirty="0"/>
          </a:p>
          <a:p>
            <a:pPr marL="0" indent="0">
              <a:buNone/>
            </a:pPr>
            <a:r>
              <a:rPr lang="en-US" altLang="ja-JP" dirty="0"/>
              <a:t>- for(int </a:t>
            </a:r>
            <a:r>
              <a:rPr lang="en-US" altLang="ja-JP" dirty="0" err="1"/>
              <a:t>i</a:t>
            </a:r>
            <a:r>
              <a:rPr lang="en-US" altLang="ja-JP" dirty="0"/>
              <a:t> = 0; </a:t>
            </a:r>
            <a:r>
              <a:rPr lang="en-US" altLang="ja-JP" dirty="0" err="1"/>
              <a:t>i</a:t>
            </a:r>
            <a:r>
              <a:rPr lang="en-US" altLang="ja-JP" dirty="0"/>
              <a:t> &lt; </a:t>
            </a:r>
            <a:r>
              <a:rPr lang="ja-JP" altLang="en-US" dirty="0"/>
              <a:t>繰り返したい回数 </a:t>
            </a:r>
            <a:r>
              <a:rPr lang="en-US" altLang="ja-JP" dirty="0"/>
              <a:t>; </a:t>
            </a:r>
            <a:r>
              <a:rPr lang="en-US" altLang="ja-JP" dirty="0" err="1"/>
              <a:t>i</a:t>
            </a:r>
            <a:r>
              <a:rPr lang="en-US" altLang="ja-JP" dirty="0"/>
              <a:t>++ ){</a:t>
            </a:r>
          </a:p>
          <a:p>
            <a:pPr marL="0" indent="0">
              <a:buNone/>
            </a:pPr>
            <a:r>
              <a:rPr kumimoji="1" lang="en-US" altLang="ja-JP" dirty="0"/>
              <a:t>	※</a:t>
            </a:r>
            <a:r>
              <a:rPr kumimoji="1" lang="ja-JP" altLang="en-US" dirty="0"/>
              <a:t>なんらかの処理</a:t>
            </a:r>
            <a:endParaRPr kumimoji="1" lang="en-US" altLang="ja-JP" dirty="0"/>
          </a:p>
          <a:p>
            <a:pPr marL="0" indent="0">
              <a:buNone/>
            </a:pPr>
            <a:r>
              <a:rPr lang="en-US" altLang="ja-JP" dirty="0"/>
              <a:t>}</a:t>
            </a:r>
          </a:p>
          <a:p>
            <a:pPr marL="0" indent="0">
              <a:buNone/>
            </a:pPr>
            <a:endParaRPr kumimoji="1" lang="en-US" altLang="ja-JP" dirty="0"/>
          </a:p>
          <a:p>
            <a:r>
              <a:rPr kumimoji="1" lang="ja-JP" altLang="en-US" dirty="0"/>
              <a:t>単純に指定の回数繰り返したいだけなら上ので</a:t>
            </a:r>
            <a:r>
              <a:rPr kumimoji="1" lang="en-US" altLang="ja-JP" dirty="0"/>
              <a:t>OK</a:t>
            </a:r>
            <a:r>
              <a:rPr kumimoji="1" lang="ja-JP" altLang="en-US" dirty="0"/>
              <a:t>。</a:t>
            </a:r>
            <a:endParaRPr kumimoji="1" lang="en-US" altLang="ja-JP" dirty="0"/>
          </a:p>
          <a:p>
            <a:pPr marL="0" indent="0">
              <a:buNone/>
            </a:pPr>
            <a:r>
              <a:rPr lang="en-US" altLang="ja-JP" dirty="0"/>
              <a:t>-</a:t>
            </a:r>
            <a:r>
              <a:rPr lang="ja-JP" altLang="en-US" dirty="0"/>
              <a:t>他の書き方も沢山ある</a:t>
            </a:r>
            <a:r>
              <a:rPr lang="en-US" altLang="ja-JP" dirty="0"/>
              <a:t>…………</a:t>
            </a:r>
            <a:r>
              <a:rPr lang="ja-JP" altLang="en-US" dirty="0"/>
              <a:t>次ページへ</a:t>
            </a:r>
            <a:endParaRPr kumimoji="1" lang="ja-JP" altLang="en-US" dirty="0"/>
          </a:p>
        </p:txBody>
      </p:sp>
    </p:spTree>
    <p:extLst>
      <p:ext uri="{BB962C8B-B14F-4D97-AF65-F5344CB8AC3E}">
        <p14:creationId xmlns:p14="http://schemas.microsoft.com/office/powerpoint/2010/main" val="1663437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FF1812-404E-439A-8DEB-977F17C6DB59}"/>
              </a:ext>
            </a:extLst>
          </p:cNvPr>
          <p:cNvSpPr>
            <a:spLocks noGrp="1"/>
          </p:cNvSpPr>
          <p:nvPr>
            <p:ph type="title"/>
          </p:nvPr>
        </p:nvSpPr>
        <p:spPr/>
        <p:txBody>
          <a:bodyPr/>
          <a:lstStyle/>
          <a:p>
            <a:r>
              <a:rPr kumimoji="1" lang="en-US" altLang="ja-JP" dirty="0"/>
              <a:t>4.</a:t>
            </a:r>
            <a:r>
              <a:rPr kumimoji="1" lang="ja-JP" altLang="en-US" dirty="0"/>
              <a:t>ループ④</a:t>
            </a:r>
          </a:p>
        </p:txBody>
      </p:sp>
      <p:sp>
        <p:nvSpPr>
          <p:cNvPr id="3" name="コンテンツ プレースホルダー 2">
            <a:extLst>
              <a:ext uri="{FF2B5EF4-FFF2-40B4-BE49-F238E27FC236}">
                <a16:creationId xmlns:a16="http://schemas.microsoft.com/office/drawing/2014/main" id="{5A7B494B-1A6A-4D0F-859E-6EBC5C1FA42C}"/>
              </a:ext>
            </a:extLst>
          </p:cNvPr>
          <p:cNvSpPr>
            <a:spLocks noGrp="1"/>
          </p:cNvSpPr>
          <p:nvPr>
            <p:ph idx="1"/>
          </p:nvPr>
        </p:nvSpPr>
        <p:spPr>
          <a:xfrm>
            <a:off x="838200" y="1825624"/>
            <a:ext cx="10515600" cy="5099961"/>
          </a:xfrm>
        </p:spPr>
        <p:txBody>
          <a:bodyPr/>
          <a:lstStyle/>
          <a:p>
            <a:r>
              <a:rPr kumimoji="1" lang="ja-JP" altLang="en-US" dirty="0"/>
              <a:t>色々な書き方</a:t>
            </a:r>
            <a:endParaRPr kumimoji="1" lang="en-US" altLang="ja-JP" dirty="0"/>
          </a:p>
          <a:p>
            <a:pPr marL="0" indent="0">
              <a:buNone/>
            </a:pPr>
            <a:r>
              <a:rPr lang="en-US" altLang="ja-JP" dirty="0"/>
              <a:t>for(int </a:t>
            </a:r>
            <a:r>
              <a:rPr lang="en-US" altLang="ja-JP" dirty="0" err="1"/>
              <a:t>i</a:t>
            </a:r>
            <a:r>
              <a:rPr lang="en-US" altLang="ja-JP" dirty="0"/>
              <a:t> = 0, int j = 0; </a:t>
            </a:r>
            <a:r>
              <a:rPr lang="en-US" altLang="ja-JP" dirty="0" err="1"/>
              <a:t>i</a:t>
            </a:r>
            <a:r>
              <a:rPr lang="en-US" altLang="ja-JP" dirty="0"/>
              <a:t> + j &lt; 100;i++,j+=10){}</a:t>
            </a:r>
          </a:p>
          <a:p>
            <a:pPr marL="0" indent="0">
              <a:buNone/>
            </a:pPr>
            <a:r>
              <a:rPr kumimoji="1" lang="en-US" altLang="ja-JP" dirty="0"/>
              <a:t>-</a:t>
            </a:r>
            <a:r>
              <a:rPr kumimoji="1" lang="ja-JP" altLang="en-US" dirty="0"/>
              <a:t>これは毎ループ</a:t>
            </a:r>
            <a:r>
              <a:rPr kumimoji="1" lang="en-US" altLang="ja-JP" dirty="0" err="1"/>
              <a:t>i</a:t>
            </a:r>
            <a:r>
              <a:rPr kumimoji="1" lang="ja-JP" altLang="en-US" dirty="0"/>
              <a:t>が</a:t>
            </a:r>
            <a:r>
              <a:rPr kumimoji="1" lang="en-US" altLang="ja-JP" dirty="0"/>
              <a:t>1,j</a:t>
            </a:r>
            <a:r>
              <a:rPr kumimoji="1" lang="ja-JP" altLang="en-US" dirty="0"/>
              <a:t>が</a:t>
            </a:r>
            <a:r>
              <a:rPr kumimoji="1" lang="en-US" altLang="ja-JP" dirty="0"/>
              <a:t>10</a:t>
            </a:r>
            <a:r>
              <a:rPr kumimoji="1" lang="ja-JP" altLang="en-US" dirty="0"/>
              <a:t>増えるので計</a:t>
            </a:r>
            <a:r>
              <a:rPr lang="en-US" altLang="ja-JP" dirty="0"/>
              <a:t>10</a:t>
            </a:r>
            <a:r>
              <a:rPr kumimoji="1" lang="ja-JP" altLang="en-US" dirty="0"/>
              <a:t>回ループする。</a:t>
            </a:r>
            <a:endParaRPr kumimoji="1" lang="en-US" altLang="ja-JP" dirty="0"/>
          </a:p>
          <a:p>
            <a:pPr marL="0" indent="0">
              <a:buNone/>
            </a:pPr>
            <a:endParaRPr lang="en-US" altLang="ja-JP" dirty="0"/>
          </a:p>
          <a:p>
            <a:pPr marL="0" indent="0">
              <a:buNone/>
            </a:pPr>
            <a:r>
              <a:rPr lang="en-US" altLang="ja-JP" dirty="0"/>
              <a:t>for(int </a:t>
            </a:r>
            <a:r>
              <a:rPr lang="en-US" altLang="ja-JP" dirty="0" err="1"/>
              <a:t>i</a:t>
            </a:r>
            <a:r>
              <a:rPr lang="en-US" altLang="ja-JP" dirty="0"/>
              <a:t> =10;i &lt; 260; </a:t>
            </a:r>
            <a:r>
              <a:rPr lang="en-US" altLang="ja-JP" dirty="0" err="1"/>
              <a:t>i</a:t>
            </a:r>
            <a:r>
              <a:rPr lang="en-US" altLang="ja-JP" dirty="0"/>
              <a:t> *= 2){}</a:t>
            </a:r>
          </a:p>
          <a:p>
            <a:pPr marL="0" indent="0">
              <a:buNone/>
            </a:pPr>
            <a:r>
              <a:rPr kumimoji="1" lang="en-US" altLang="ja-JP" dirty="0"/>
              <a:t>-</a:t>
            </a:r>
            <a:r>
              <a:rPr kumimoji="1" lang="ja-JP" altLang="en-US" dirty="0"/>
              <a:t>毎ループ</a:t>
            </a:r>
            <a:r>
              <a:rPr kumimoji="1" lang="en-US" altLang="ja-JP" dirty="0"/>
              <a:t>2</a:t>
            </a:r>
            <a:r>
              <a:rPr kumimoji="1" lang="ja-JP" altLang="en-US" dirty="0"/>
              <a:t>倍になるので</a:t>
            </a:r>
            <a:r>
              <a:rPr kumimoji="1" lang="en-US" altLang="ja-JP" dirty="0"/>
              <a:t>10*(2^5) = 320</a:t>
            </a:r>
            <a:r>
              <a:rPr kumimoji="1" lang="ja-JP" altLang="en-US" dirty="0"/>
              <a:t>で</a:t>
            </a:r>
            <a:r>
              <a:rPr lang="ja-JP" altLang="en-US" dirty="0"/>
              <a:t>計</a:t>
            </a:r>
            <a:r>
              <a:rPr lang="en-US" altLang="ja-JP" dirty="0"/>
              <a:t>6</a:t>
            </a:r>
            <a:r>
              <a:rPr lang="ja-JP" altLang="en-US" dirty="0"/>
              <a:t>回ループする。</a:t>
            </a:r>
            <a:endParaRPr lang="en-US" altLang="ja-JP" dirty="0"/>
          </a:p>
          <a:p>
            <a:pPr marL="0" indent="0">
              <a:buNone/>
            </a:pPr>
            <a:endParaRPr kumimoji="1" lang="en-US" altLang="ja-JP" dirty="0"/>
          </a:p>
          <a:p>
            <a:pPr marL="0" indent="0">
              <a:buNone/>
            </a:pPr>
            <a:r>
              <a:rPr kumimoji="1" lang="en-US" altLang="ja-JP" dirty="0"/>
              <a:t>for(int </a:t>
            </a:r>
            <a:r>
              <a:rPr kumimoji="1" lang="en-US" altLang="ja-JP" dirty="0" err="1"/>
              <a:t>i</a:t>
            </a:r>
            <a:r>
              <a:rPr kumimoji="1" lang="en-US" altLang="ja-JP" dirty="0"/>
              <a:t> = 0;i !=20;i++){ </a:t>
            </a:r>
            <a:r>
              <a:rPr kumimoji="1" lang="en-US" altLang="ja-JP" dirty="0" err="1"/>
              <a:t>i</a:t>
            </a:r>
            <a:r>
              <a:rPr kumimoji="1" lang="en-US" altLang="ja-JP" dirty="0"/>
              <a:t>+=1; </a:t>
            </a:r>
            <a:r>
              <a:rPr lang="en-US" altLang="ja-JP" dirty="0"/>
              <a:t>}</a:t>
            </a:r>
          </a:p>
          <a:p>
            <a:pPr marL="0" indent="0">
              <a:buNone/>
            </a:pPr>
            <a:r>
              <a:rPr kumimoji="1" lang="en-US" altLang="ja-JP" dirty="0"/>
              <a:t>-</a:t>
            </a:r>
            <a:r>
              <a:rPr kumimoji="1" lang="ja-JP" altLang="en-US" dirty="0"/>
              <a:t>毎ループ</a:t>
            </a:r>
            <a:r>
              <a:rPr kumimoji="1" lang="en-US" altLang="ja-JP" dirty="0" err="1"/>
              <a:t>i</a:t>
            </a:r>
            <a:r>
              <a:rPr kumimoji="1" lang="ja-JP" altLang="en-US" dirty="0"/>
              <a:t>に</a:t>
            </a:r>
            <a:r>
              <a:rPr kumimoji="1" lang="en-US" altLang="ja-JP" dirty="0"/>
              <a:t>2</a:t>
            </a:r>
            <a:r>
              <a:rPr lang="ja-JP" altLang="en-US" dirty="0"/>
              <a:t>加算されるので</a:t>
            </a:r>
            <a:r>
              <a:rPr lang="en-US" altLang="ja-JP" dirty="0"/>
              <a:t>10</a:t>
            </a:r>
            <a:r>
              <a:rPr lang="ja-JP" altLang="en-US" dirty="0"/>
              <a:t>回。</a:t>
            </a:r>
            <a:endParaRPr kumimoji="1" lang="ja-JP" altLang="en-US" dirty="0"/>
          </a:p>
        </p:txBody>
      </p:sp>
    </p:spTree>
    <p:extLst>
      <p:ext uri="{BB962C8B-B14F-4D97-AF65-F5344CB8AC3E}">
        <p14:creationId xmlns:p14="http://schemas.microsoft.com/office/powerpoint/2010/main" val="3037863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3BB380-BB45-4D89-9539-49B8600F9AF3}"/>
              </a:ext>
            </a:extLst>
          </p:cNvPr>
          <p:cNvSpPr>
            <a:spLocks noGrp="1"/>
          </p:cNvSpPr>
          <p:nvPr>
            <p:ph type="title"/>
          </p:nvPr>
        </p:nvSpPr>
        <p:spPr/>
        <p:txBody>
          <a:bodyPr/>
          <a:lstStyle/>
          <a:p>
            <a:r>
              <a:rPr kumimoji="1" lang="ja-JP" altLang="en-US" dirty="0"/>
              <a:t>ここまでの確認</a:t>
            </a:r>
          </a:p>
        </p:txBody>
      </p:sp>
      <p:sp>
        <p:nvSpPr>
          <p:cNvPr id="3" name="コンテンツ プレースホルダー 2">
            <a:extLst>
              <a:ext uri="{FF2B5EF4-FFF2-40B4-BE49-F238E27FC236}">
                <a16:creationId xmlns:a16="http://schemas.microsoft.com/office/drawing/2014/main" id="{3BE2CC65-5746-47D4-8899-DAA58DB79D25}"/>
              </a:ext>
            </a:extLst>
          </p:cNvPr>
          <p:cNvSpPr>
            <a:spLocks noGrp="1"/>
          </p:cNvSpPr>
          <p:nvPr>
            <p:ph idx="1"/>
          </p:nvPr>
        </p:nvSpPr>
        <p:spPr/>
        <p:txBody>
          <a:bodyPr/>
          <a:lstStyle/>
          <a:p>
            <a:r>
              <a:rPr kumimoji="1" lang="ja-JP" altLang="en-US" dirty="0"/>
              <a:t>これまでの確認</a:t>
            </a:r>
            <a:r>
              <a:rPr lang="ja-JP" altLang="en-US" dirty="0"/>
              <a:t>。簡単すぎる人は飛ばす。</a:t>
            </a:r>
            <a:endParaRPr kumimoji="1" lang="en-US" altLang="ja-JP" dirty="0"/>
          </a:p>
          <a:p>
            <a:pPr>
              <a:buFontTx/>
              <a:buChar char="-"/>
            </a:pPr>
            <a:r>
              <a:rPr lang="en-US" altLang="ja-JP" dirty="0">
                <a:hlinkClick r:id="rId2"/>
              </a:rPr>
              <a:t>https://github.com/AD58-3104/brains_c_study/blob/main/quiz/quiz2_for.c</a:t>
            </a:r>
            <a:endParaRPr lang="en-US" altLang="ja-JP" dirty="0"/>
          </a:p>
          <a:p>
            <a:pPr>
              <a:buFontTx/>
              <a:buChar char="-"/>
            </a:pPr>
            <a:r>
              <a:rPr lang="en-US" altLang="ja-JP" dirty="0">
                <a:hlinkClick r:id="rId3"/>
              </a:rPr>
              <a:t>https://github.com/AD58-3104/brains_c_study/blob/main/quiz/quiz3_for2.c</a:t>
            </a:r>
            <a:endParaRPr lang="en-US" altLang="ja-JP" dirty="0"/>
          </a:p>
          <a:p>
            <a:pPr>
              <a:buFontTx/>
              <a:buChar char="-"/>
            </a:pPr>
            <a:r>
              <a:rPr lang="en-US" altLang="ja-JP" dirty="0">
                <a:hlinkClick r:id="rId4"/>
              </a:rPr>
              <a:t>https://github.com/AD58-3104/brains_c_study/blob/main/quiz/quiz4_while.c</a:t>
            </a:r>
            <a:endParaRPr lang="en-US" altLang="ja-JP" dirty="0"/>
          </a:p>
          <a:p>
            <a:pPr>
              <a:buFontTx/>
              <a:buChar char="-"/>
            </a:pPr>
            <a:endParaRPr lang="en-US" altLang="ja-JP" dirty="0"/>
          </a:p>
          <a:p>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2581470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6165DB-EB7C-4133-9587-917214CAC643}"/>
              </a:ext>
            </a:extLst>
          </p:cNvPr>
          <p:cNvSpPr>
            <a:spLocks noGrp="1"/>
          </p:cNvSpPr>
          <p:nvPr>
            <p:ph type="title"/>
          </p:nvPr>
        </p:nvSpPr>
        <p:spPr/>
        <p:txBody>
          <a:bodyPr/>
          <a:lstStyle/>
          <a:p>
            <a:r>
              <a:rPr kumimoji="1" lang="en-US" altLang="ja-JP" dirty="0"/>
              <a:t>5.</a:t>
            </a:r>
            <a:r>
              <a:rPr lang="ja-JP" altLang="en-US" dirty="0"/>
              <a:t>配列①</a:t>
            </a:r>
            <a:endParaRPr kumimoji="1" lang="ja-JP" altLang="en-US" dirty="0"/>
          </a:p>
        </p:txBody>
      </p:sp>
      <p:sp>
        <p:nvSpPr>
          <p:cNvPr id="3" name="コンテンツ プレースホルダー 2">
            <a:extLst>
              <a:ext uri="{FF2B5EF4-FFF2-40B4-BE49-F238E27FC236}">
                <a16:creationId xmlns:a16="http://schemas.microsoft.com/office/drawing/2014/main" id="{106896F7-7A58-411D-A757-EFE23EA7E71A}"/>
              </a:ext>
            </a:extLst>
          </p:cNvPr>
          <p:cNvSpPr>
            <a:spLocks noGrp="1"/>
          </p:cNvSpPr>
          <p:nvPr>
            <p:ph idx="1"/>
          </p:nvPr>
        </p:nvSpPr>
        <p:spPr/>
        <p:txBody>
          <a:bodyPr>
            <a:normAutofit lnSpcReduction="10000"/>
          </a:bodyPr>
          <a:lstStyle/>
          <a:p>
            <a:r>
              <a:rPr kumimoji="1" lang="ja-JP" altLang="en-US" dirty="0"/>
              <a:t>ある型の変数を何個も格納できるもの</a:t>
            </a:r>
            <a:endParaRPr kumimoji="1" lang="en-US" altLang="ja-JP" dirty="0"/>
          </a:p>
          <a:p>
            <a:pPr marL="0" indent="0">
              <a:buNone/>
            </a:pPr>
            <a:r>
              <a:rPr lang="en-US" altLang="ja-JP" dirty="0"/>
              <a:t>- int  </a:t>
            </a:r>
            <a:r>
              <a:rPr lang="en-US" altLang="ja-JP" dirty="0" err="1"/>
              <a:t>hairetu</a:t>
            </a:r>
            <a:r>
              <a:rPr lang="en-US" altLang="ja-JP" dirty="0"/>
              <a:t>[10] ;</a:t>
            </a:r>
          </a:p>
          <a:p>
            <a:pPr marL="0" indent="0">
              <a:buNone/>
            </a:pPr>
            <a:r>
              <a:rPr kumimoji="1" lang="ja-JP" altLang="en-US" dirty="0"/>
              <a:t>これで</a:t>
            </a:r>
            <a:r>
              <a:rPr kumimoji="1" lang="en-US" altLang="ja-JP" dirty="0"/>
              <a:t>int</a:t>
            </a:r>
            <a:r>
              <a:rPr kumimoji="1" lang="ja-JP" altLang="en-US" dirty="0"/>
              <a:t>型の変数を</a:t>
            </a:r>
            <a:r>
              <a:rPr kumimoji="1" lang="en-US" altLang="ja-JP" dirty="0"/>
              <a:t>10</a:t>
            </a:r>
            <a:r>
              <a:rPr kumimoji="1" lang="ja-JP" altLang="en-US" dirty="0"/>
              <a:t>個持つ配列が作られる。</a:t>
            </a:r>
            <a:endParaRPr kumimoji="1" lang="en-US" altLang="ja-JP" dirty="0"/>
          </a:p>
          <a:p>
            <a:pPr marL="0" indent="0">
              <a:buNone/>
            </a:pPr>
            <a:r>
              <a:rPr lang="en-US" altLang="ja-JP" dirty="0"/>
              <a:t>-char </a:t>
            </a:r>
            <a:r>
              <a:rPr lang="ja-JP" altLang="en-US" dirty="0"/>
              <a:t>型の配列を作れば文字列を格納出来る。</a:t>
            </a:r>
            <a:endParaRPr lang="en-US" altLang="ja-JP" dirty="0"/>
          </a:p>
          <a:p>
            <a:pPr marL="0" indent="0">
              <a:buNone/>
            </a:pPr>
            <a:endParaRPr lang="en-US" altLang="ja-JP" dirty="0"/>
          </a:p>
          <a:p>
            <a:r>
              <a:rPr lang="ja-JP" altLang="en-US" dirty="0"/>
              <a:t>初期化の方法</a:t>
            </a:r>
            <a:endParaRPr lang="en-US" altLang="ja-JP" dirty="0"/>
          </a:p>
          <a:p>
            <a:pPr marL="0" indent="0">
              <a:buNone/>
            </a:pPr>
            <a:r>
              <a:rPr lang="en-US" altLang="ja-JP" dirty="0"/>
              <a:t>-int</a:t>
            </a:r>
            <a:r>
              <a:rPr lang="ja-JP" altLang="en-US" dirty="0"/>
              <a:t> </a:t>
            </a:r>
            <a:r>
              <a:rPr lang="en-US" altLang="ja-JP" dirty="0" err="1"/>
              <a:t>hairetu</a:t>
            </a:r>
            <a:r>
              <a:rPr lang="en-US" altLang="ja-JP" dirty="0"/>
              <a:t>[3]</a:t>
            </a:r>
            <a:r>
              <a:rPr lang="ja-JP" altLang="en-US" dirty="0"/>
              <a:t> </a:t>
            </a:r>
            <a:r>
              <a:rPr lang="en-US" altLang="ja-JP" dirty="0"/>
              <a:t>=</a:t>
            </a:r>
            <a:r>
              <a:rPr lang="ja-JP" altLang="en-US" dirty="0"/>
              <a:t> </a:t>
            </a:r>
            <a:r>
              <a:rPr lang="en-US" altLang="ja-JP" dirty="0"/>
              <a:t>{1,2,3};</a:t>
            </a:r>
          </a:p>
          <a:p>
            <a:pPr marL="0" indent="0">
              <a:buNone/>
            </a:pPr>
            <a:r>
              <a:rPr lang="en-US" altLang="ja-JP" dirty="0"/>
              <a:t>{}</a:t>
            </a:r>
            <a:r>
              <a:rPr lang="ja-JP" altLang="en-US" dirty="0"/>
              <a:t>で囲って宣言すると初期化できる。初期化しないで後で</a:t>
            </a:r>
            <a:endParaRPr lang="en-US" altLang="ja-JP" dirty="0"/>
          </a:p>
          <a:p>
            <a:pPr marL="0" indent="0">
              <a:buNone/>
            </a:pPr>
            <a:r>
              <a:rPr lang="en-US" altLang="ja-JP" dirty="0" err="1"/>
              <a:t>hairetu</a:t>
            </a:r>
            <a:r>
              <a:rPr lang="en-US" altLang="ja-JP" dirty="0"/>
              <a:t>[0] = 1;</a:t>
            </a:r>
            <a:r>
              <a:rPr lang="ja-JP" altLang="en-US" dirty="0"/>
              <a:t>のように要素一つ一つに代入も可能。</a:t>
            </a:r>
            <a:endParaRPr lang="en-US" altLang="ja-JP" dirty="0"/>
          </a:p>
          <a:p>
            <a:endParaRPr kumimoji="1" lang="en-US" altLang="ja-JP" dirty="0"/>
          </a:p>
          <a:p>
            <a:pPr marL="0" indent="0">
              <a:buNone/>
            </a:pPr>
            <a:endParaRPr lang="en-US" altLang="ja-JP" dirty="0"/>
          </a:p>
        </p:txBody>
      </p:sp>
    </p:spTree>
    <p:extLst>
      <p:ext uri="{BB962C8B-B14F-4D97-AF65-F5344CB8AC3E}">
        <p14:creationId xmlns:p14="http://schemas.microsoft.com/office/powerpoint/2010/main" val="2894243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E8BBAD-2431-4CEE-8B29-E349EC91D7A1}"/>
              </a:ext>
            </a:extLst>
          </p:cNvPr>
          <p:cNvSpPr>
            <a:spLocks noGrp="1"/>
          </p:cNvSpPr>
          <p:nvPr>
            <p:ph type="title"/>
          </p:nvPr>
        </p:nvSpPr>
        <p:spPr/>
        <p:txBody>
          <a:bodyPr/>
          <a:lstStyle/>
          <a:p>
            <a:r>
              <a:rPr kumimoji="1" lang="en-US" altLang="ja-JP" dirty="0"/>
              <a:t>5.</a:t>
            </a:r>
            <a:r>
              <a:rPr kumimoji="1" lang="ja-JP" altLang="en-US" dirty="0"/>
              <a:t>配列②</a:t>
            </a:r>
          </a:p>
        </p:txBody>
      </p:sp>
      <p:sp>
        <p:nvSpPr>
          <p:cNvPr id="3" name="コンテンツ プレースホルダー 2">
            <a:extLst>
              <a:ext uri="{FF2B5EF4-FFF2-40B4-BE49-F238E27FC236}">
                <a16:creationId xmlns:a16="http://schemas.microsoft.com/office/drawing/2014/main" id="{C4A264CF-BBA6-4855-B8E9-29A9199CD10F}"/>
              </a:ext>
            </a:extLst>
          </p:cNvPr>
          <p:cNvSpPr>
            <a:spLocks noGrp="1"/>
          </p:cNvSpPr>
          <p:nvPr>
            <p:ph idx="1"/>
          </p:nvPr>
        </p:nvSpPr>
        <p:spPr/>
        <p:txBody>
          <a:bodyPr/>
          <a:lstStyle/>
          <a:p>
            <a:r>
              <a:rPr kumimoji="1" lang="ja-JP" altLang="en-US" dirty="0"/>
              <a:t>わざわざ配列にするメリットは？</a:t>
            </a:r>
            <a:endParaRPr kumimoji="1" lang="en-US" altLang="ja-JP" dirty="0"/>
          </a:p>
          <a:p>
            <a:pPr>
              <a:buFontTx/>
              <a:buChar char="-"/>
            </a:pPr>
            <a:r>
              <a:rPr lang="ja-JP" altLang="en-US" dirty="0"/>
              <a:t>複数のデータを自動で扱うプログラムを書ける。</a:t>
            </a:r>
            <a:endParaRPr lang="en-US" altLang="ja-JP" dirty="0"/>
          </a:p>
          <a:p>
            <a:pPr marL="0" indent="0">
              <a:buNone/>
            </a:pPr>
            <a:r>
              <a:rPr lang="en-US" altLang="ja-JP" dirty="0"/>
              <a:t>int a1,a2,a3,a4;</a:t>
            </a:r>
            <a:r>
              <a:rPr lang="ja-JP" altLang="en-US" dirty="0"/>
              <a:t>のようにしてしまうとその変数を扱う時いちいちその変数名を書かなくてはいけない。またそもそも何度も同じような変数を宣言するのが面倒すぎる。</a:t>
            </a:r>
            <a:r>
              <a:rPr lang="en-US" altLang="ja-JP" dirty="0"/>
              <a:t> </a:t>
            </a:r>
          </a:p>
          <a:p>
            <a:pPr marL="0" indent="0">
              <a:buNone/>
            </a:pPr>
            <a:r>
              <a:rPr lang="en-US" altLang="ja-JP" dirty="0">
                <a:solidFill>
                  <a:srgbClr val="FF0000"/>
                </a:solidFill>
              </a:rPr>
              <a:t>※</a:t>
            </a:r>
            <a:r>
              <a:rPr lang="ja-JP" altLang="en-US" dirty="0">
                <a:solidFill>
                  <a:srgbClr val="FF0000"/>
                </a:solidFill>
              </a:rPr>
              <a:t>プログラムを書く際は面倒な事</a:t>
            </a:r>
            <a:r>
              <a:rPr lang="en-US" altLang="ja-JP" dirty="0">
                <a:solidFill>
                  <a:srgbClr val="FF0000"/>
                </a:solidFill>
              </a:rPr>
              <a:t>=</a:t>
            </a:r>
            <a:r>
              <a:rPr lang="ja-JP" altLang="en-US" dirty="0">
                <a:solidFill>
                  <a:srgbClr val="FF0000"/>
                </a:solidFill>
              </a:rPr>
              <a:t>やってはいけない事です。</a:t>
            </a:r>
            <a:endParaRPr lang="en-US" altLang="ja-JP" dirty="0">
              <a:solidFill>
                <a:srgbClr val="FF0000"/>
              </a:solidFill>
            </a:endParaRPr>
          </a:p>
          <a:p>
            <a:pPr marL="0" indent="0">
              <a:buNone/>
            </a:pPr>
            <a:r>
              <a:rPr lang="ja-JP" altLang="en-US" dirty="0"/>
              <a:t>例→次ページ</a:t>
            </a:r>
            <a:endParaRPr kumimoji="1" lang="ja-JP" altLang="en-US" dirty="0"/>
          </a:p>
          <a:p>
            <a:endParaRPr kumimoji="1" lang="ja-JP" altLang="en-US" dirty="0"/>
          </a:p>
        </p:txBody>
      </p:sp>
    </p:spTree>
    <p:extLst>
      <p:ext uri="{BB962C8B-B14F-4D97-AF65-F5344CB8AC3E}">
        <p14:creationId xmlns:p14="http://schemas.microsoft.com/office/powerpoint/2010/main" val="338274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C8B270-807E-4AFE-B852-17B86CBCEE5C}"/>
              </a:ext>
            </a:extLst>
          </p:cNvPr>
          <p:cNvSpPr>
            <a:spLocks noGrp="1"/>
          </p:cNvSpPr>
          <p:nvPr>
            <p:ph type="title"/>
          </p:nvPr>
        </p:nvSpPr>
        <p:spPr/>
        <p:txBody>
          <a:bodyPr/>
          <a:lstStyle/>
          <a:p>
            <a:r>
              <a:rPr lang="ja-JP" altLang="en-US" dirty="0"/>
              <a:t>複数の変数を自動で扱う例</a:t>
            </a:r>
            <a:endParaRPr kumimoji="1" lang="ja-JP" altLang="en-US" dirty="0"/>
          </a:p>
        </p:txBody>
      </p:sp>
      <p:sp>
        <p:nvSpPr>
          <p:cNvPr id="3" name="コンテンツ プレースホルダー 2">
            <a:extLst>
              <a:ext uri="{FF2B5EF4-FFF2-40B4-BE49-F238E27FC236}">
                <a16:creationId xmlns:a16="http://schemas.microsoft.com/office/drawing/2014/main" id="{9B60B4CA-C5C2-4699-9FFD-C4F0D764BA7A}"/>
              </a:ext>
            </a:extLst>
          </p:cNvPr>
          <p:cNvSpPr>
            <a:spLocks noGrp="1"/>
          </p:cNvSpPr>
          <p:nvPr>
            <p:ph idx="1"/>
          </p:nvPr>
        </p:nvSpPr>
        <p:spPr/>
        <p:txBody>
          <a:bodyPr/>
          <a:lstStyle/>
          <a:p>
            <a:r>
              <a:rPr lang="en-US" altLang="ja-JP" dirty="0"/>
              <a:t>3</a:t>
            </a:r>
            <a:r>
              <a:rPr lang="ja-JP" altLang="en-US" dirty="0"/>
              <a:t>つの</a:t>
            </a:r>
            <a:r>
              <a:rPr lang="en-US" altLang="ja-JP" dirty="0"/>
              <a:t>int</a:t>
            </a:r>
            <a:r>
              <a:rPr lang="ja-JP" altLang="en-US" dirty="0"/>
              <a:t>が欲しい場合以下の</a:t>
            </a:r>
            <a:r>
              <a:rPr lang="en-US" altLang="ja-JP" dirty="0"/>
              <a:t>2</a:t>
            </a:r>
            <a:r>
              <a:rPr lang="ja-JP" altLang="en-US" dirty="0"/>
              <a:t>通りの書き方がある。</a:t>
            </a:r>
            <a:endParaRPr lang="en-US" altLang="ja-JP" dirty="0"/>
          </a:p>
          <a:p>
            <a:pPr marL="0" indent="0">
              <a:buNone/>
            </a:pPr>
            <a:r>
              <a:rPr lang="en-US" altLang="ja-JP" dirty="0"/>
              <a:t>Int a1 = 765, a2 = 876, a3 = 346;</a:t>
            </a:r>
          </a:p>
          <a:p>
            <a:pPr marL="0" indent="0">
              <a:buNone/>
            </a:pPr>
            <a:r>
              <a:rPr lang="en-US" altLang="ja-JP" dirty="0"/>
              <a:t>Int b[3] = {765,876,346};</a:t>
            </a:r>
          </a:p>
          <a:p>
            <a:r>
              <a:rPr lang="en-US" altLang="ja-JP" dirty="0"/>
              <a:t>3</a:t>
            </a:r>
            <a:r>
              <a:rPr lang="ja-JP" altLang="en-US" dirty="0"/>
              <a:t>つの和を</a:t>
            </a:r>
            <a:r>
              <a:rPr lang="en-US" altLang="ja-JP" dirty="0"/>
              <a:t>sum</a:t>
            </a:r>
            <a:r>
              <a:rPr lang="ja-JP" altLang="en-US" dirty="0"/>
              <a:t>に代入するプログラムを書く時も</a:t>
            </a:r>
            <a:r>
              <a:rPr lang="en-US" altLang="ja-JP" dirty="0"/>
              <a:t>2	</a:t>
            </a:r>
            <a:r>
              <a:rPr lang="ja-JP" altLang="en-US" dirty="0"/>
              <a:t>通り</a:t>
            </a:r>
            <a:endParaRPr lang="en-US" altLang="ja-JP" dirty="0"/>
          </a:p>
          <a:p>
            <a:pPr marL="0" indent="0">
              <a:buNone/>
            </a:pPr>
            <a:r>
              <a:rPr lang="en-US" altLang="ja-JP" dirty="0"/>
              <a:t>sum = a1 + a2 + a3;</a:t>
            </a:r>
          </a:p>
          <a:p>
            <a:pPr marL="0" indent="0">
              <a:buNone/>
            </a:pPr>
            <a:r>
              <a:rPr lang="en-US" altLang="ja-JP" dirty="0"/>
              <a:t>for(int </a:t>
            </a:r>
            <a:r>
              <a:rPr lang="en-US" altLang="ja-JP" dirty="0" err="1"/>
              <a:t>i</a:t>
            </a:r>
            <a:r>
              <a:rPr lang="en-US" altLang="ja-JP" dirty="0"/>
              <a:t> = 0;i &lt; 3;i++){sum += b[</a:t>
            </a:r>
            <a:r>
              <a:rPr lang="en-US" altLang="ja-JP" dirty="0" err="1"/>
              <a:t>i</a:t>
            </a:r>
            <a:r>
              <a:rPr lang="en-US" altLang="ja-JP" dirty="0"/>
              <a:t>];}</a:t>
            </a:r>
          </a:p>
          <a:p>
            <a:pPr marL="0" indent="0">
              <a:buNone/>
            </a:pPr>
            <a:r>
              <a:rPr lang="ja-JP" altLang="en-US" dirty="0"/>
              <a:t>下の書き方なら変数の数が</a:t>
            </a:r>
            <a:r>
              <a:rPr lang="en-US" altLang="ja-JP" dirty="0"/>
              <a:t>1000</a:t>
            </a:r>
            <a:r>
              <a:rPr lang="ja-JP" altLang="en-US" dirty="0"/>
              <a:t>個になっても</a:t>
            </a:r>
            <a:r>
              <a:rPr lang="en-US" altLang="ja-JP" dirty="0" err="1"/>
              <a:t>i</a:t>
            </a:r>
            <a:r>
              <a:rPr lang="en-US" altLang="ja-JP" dirty="0"/>
              <a:t> &lt; 1000</a:t>
            </a:r>
            <a:r>
              <a:rPr lang="ja-JP" altLang="en-US" dirty="0"/>
              <a:t>にすれば対応可能。しかし上の書き方だと</a:t>
            </a:r>
            <a:r>
              <a:rPr lang="en-US" altLang="ja-JP" dirty="0"/>
              <a:t>……</a:t>
            </a:r>
          </a:p>
        </p:txBody>
      </p:sp>
    </p:spTree>
    <p:extLst>
      <p:ext uri="{BB962C8B-B14F-4D97-AF65-F5344CB8AC3E}">
        <p14:creationId xmlns:p14="http://schemas.microsoft.com/office/powerpoint/2010/main" val="1029551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01052-ADEB-40F7-A5DB-E9CF445285C5}"/>
              </a:ext>
            </a:extLst>
          </p:cNvPr>
          <p:cNvSpPr>
            <a:spLocks noGrp="1"/>
          </p:cNvSpPr>
          <p:nvPr>
            <p:ph type="title"/>
          </p:nvPr>
        </p:nvSpPr>
        <p:spPr/>
        <p:txBody>
          <a:bodyPr/>
          <a:lstStyle/>
          <a:p>
            <a:r>
              <a:rPr kumimoji="1" lang="ja-JP" altLang="en-US" dirty="0"/>
              <a:t>確認問題</a:t>
            </a:r>
          </a:p>
        </p:txBody>
      </p:sp>
      <p:sp>
        <p:nvSpPr>
          <p:cNvPr id="3" name="コンテンツ プレースホルダー 2">
            <a:extLst>
              <a:ext uri="{FF2B5EF4-FFF2-40B4-BE49-F238E27FC236}">
                <a16:creationId xmlns:a16="http://schemas.microsoft.com/office/drawing/2014/main" id="{646189AD-AE64-4641-A503-9793C2E817B4}"/>
              </a:ext>
            </a:extLst>
          </p:cNvPr>
          <p:cNvSpPr>
            <a:spLocks noGrp="1"/>
          </p:cNvSpPr>
          <p:nvPr>
            <p:ph idx="1"/>
          </p:nvPr>
        </p:nvSpPr>
        <p:spPr/>
        <p:txBody>
          <a:bodyPr>
            <a:normAutofit/>
          </a:bodyPr>
          <a:lstStyle/>
          <a:p>
            <a:r>
              <a:rPr kumimoji="1" lang="en-US" altLang="ja-JP" dirty="0">
                <a:hlinkClick r:id="rId2"/>
              </a:rPr>
              <a:t>https://github.com/AD58-3104/brains_c_study/blob/main/quiz/quiz5_array.c</a:t>
            </a:r>
            <a:endParaRPr kumimoji="1" lang="en-US" altLang="ja-JP" dirty="0"/>
          </a:p>
        </p:txBody>
      </p:sp>
    </p:spTree>
    <p:extLst>
      <p:ext uri="{BB962C8B-B14F-4D97-AF65-F5344CB8AC3E}">
        <p14:creationId xmlns:p14="http://schemas.microsoft.com/office/powerpoint/2010/main" val="3000074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B9D2B-A8EE-4035-B94A-75A23A65DF20}"/>
              </a:ext>
            </a:extLst>
          </p:cNvPr>
          <p:cNvSpPr>
            <a:spLocks noGrp="1"/>
          </p:cNvSpPr>
          <p:nvPr>
            <p:ph type="title"/>
          </p:nvPr>
        </p:nvSpPr>
        <p:spPr>
          <a:xfrm>
            <a:off x="838200" y="374595"/>
            <a:ext cx="10515600" cy="612884"/>
          </a:xfrm>
        </p:spPr>
        <p:txBody>
          <a:bodyPr>
            <a:normAutofit fontScale="90000"/>
          </a:bodyPr>
          <a:lstStyle/>
          <a:p>
            <a:r>
              <a:rPr kumimoji="1" lang="ja-JP" altLang="en-US" dirty="0"/>
              <a:t>発展問題</a:t>
            </a:r>
          </a:p>
        </p:txBody>
      </p:sp>
      <p:sp>
        <p:nvSpPr>
          <p:cNvPr id="3" name="コンテンツ プレースホルダー 2">
            <a:extLst>
              <a:ext uri="{FF2B5EF4-FFF2-40B4-BE49-F238E27FC236}">
                <a16:creationId xmlns:a16="http://schemas.microsoft.com/office/drawing/2014/main" id="{54EE2426-D842-4A1D-B074-F4ADA89591AC}"/>
              </a:ext>
            </a:extLst>
          </p:cNvPr>
          <p:cNvSpPr>
            <a:spLocks noGrp="1"/>
          </p:cNvSpPr>
          <p:nvPr>
            <p:ph idx="1"/>
          </p:nvPr>
        </p:nvSpPr>
        <p:spPr>
          <a:xfrm>
            <a:off x="838200" y="1054348"/>
            <a:ext cx="10515600" cy="5803651"/>
          </a:xfrm>
        </p:spPr>
        <p:txBody>
          <a:bodyPr>
            <a:normAutofit/>
          </a:bodyPr>
          <a:lstStyle/>
          <a:p>
            <a:r>
              <a:rPr lang="en-US" altLang="ja-JP" dirty="0">
                <a:hlinkClick r:id="rId2"/>
              </a:rPr>
              <a:t>https://atcoder.jp/contests/abc155/tasks/abc155_b</a:t>
            </a:r>
            <a:endParaRPr lang="en-US" altLang="ja-JP" dirty="0"/>
          </a:p>
          <a:p>
            <a:pPr marL="0" indent="0">
              <a:buNone/>
            </a:pPr>
            <a:r>
              <a:rPr lang="en-US" altLang="ja-JP" dirty="0"/>
              <a:t>-</a:t>
            </a:r>
            <a:r>
              <a:rPr lang="ja-JP" altLang="en-US" dirty="0"/>
              <a:t>発展問題のヒント</a:t>
            </a:r>
            <a:endParaRPr lang="en-US" altLang="ja-JP" dirty="0"/>
          </a:p>
          <a:p>
            <a:pPr marL="0" indent="0">
              <a:buNone/>
            </a:pPr>
            <a:r>
              <a:rPr lang="en-US" altLang="ja-JP" dirty="0"/>
              <a:t>int N=0; </a:t>
            </a:r>
          </a:p>
          <a:p>
            <a:pPr marL="0" indent="0">
              <a:buNone/>
            </a:pPr>
            <a:r>
              <a:rPr lang="en-US" altLang="ja-JP" dirty="0"/>
              <a:t>int input[1200];</a:t>
            </a:r>
          </a:p>
          <a:p>
            <a:pPr marL="0" indent="0">
              <a:buNone/>
            </a:pPr>
            <a:r>
              <a:rPr lang="en-US" altLang="ja-JP" dirty="0" err="1"/>
              <a:t>scanf</a:t>
            </a:r>
            <a:r>
              <a:rPr lang="en-US" altLang="ja-JP" dirty="0"/>
              <a:t>(“%</a:t>
            </a:r>
            <a:r>
              <a:rPr lang="en-US" altLang="ja-JP" dirty="0" err="1"/>
              <a:t>d”,&amp;N</a:t>
            </a:r>
            <a:r>
              <a:rPr lang="en-US" altLang="ja-JP" dirty="0"/>
              <a:t>);</a:t>
            </a:r>
          </a:p>
          <a:p>
            <a:pPr marL="0" indent="0">
              <a:buNone/>
            </a:pPr>
            <a:r>
              <a:rPr lang="en-US" altLang="ja-JP" dirty="0"/>
              <a:t>for(int </a:t>
            </a:r>
            <a:r>
              <a:rPr lang="en-US" altLang="ja-JP" dirty="0" err="1"/>
              <a:t>i</a:t>
            </a:r>
            <a:r>
              <a:rPr lang="en-US" altLang="ja-JP" dirty="0"/>
              <a:t> = 0;i&lt;</a:t>
            </a:r>
            <a:r>
              <a:rPr lang="en-US" altLang="ja-JP" dirty="0" err="1"/>
              <a:t>N;i</a:t>
            </a:r>
            <a:r>
              <a:rPr lang="en-US" altLang="ja-JP" dirty="0"/>
              <a:t>++){</a:t>
            </a:r>
            <a:r>
              <a:rPr lang="en-US" altLang="ja-JP" dirty="0" err="1"/>
              <a:t>scanf</a:t>
            </a:r>
            <a:r>
              <a:rPr lang="en-US" altLang="ja-JP" dirty="0"/>
              <a:t>(“%</a:t>
            </a:r>
            <a:r>
              <a:rPr lang="en-US" altLang="ja-JP" dirty="0" err="1"/>
              <a:t>d”,&amp;input</a:t>
            </a:r>
            <a:r>
              <a:rPr lang="en-US" altLang="ja-JP" dirty="0"/>
              <a:t>[</a:t>
            </a:r>
            <a:r>
              <a:rPr lang="en-US" altLang="ja-JP" dirty="0" err="1"/>
              <a:t>i</a:t>
            </a:r>
            <a:r>
              <a:rPr lang="en-US" altLang="ja-JP" dirty="0"/>
              <a:t>]);}</a:t>
            </a:r>
          </a:p>
          <a:p>
            <a:pPr marL="0" indent="0">
              <a:buNone/>
            </a:pPr>
            <a:r>
              <a:rPr lang="ja-JP" altLang="en-US" dirty="0"/>
              <a:t>上記の様に書くと入力を</a:t>
            </a:r>
            <a:r>
              <a:rPr lang="en-US" altLang="ja-JP" dirty="0"/>
              <a:t>input[1200]</a:t>
            </a:r>
            <a:r>
              <a:rPr lang="ja-JP" altLang="en-US" dirty="0"/>
              <a:t>という配列に代入出来る。</a:t>
            </a:r>
            <a:endParaRPr lang="en-US" altLang="ja-JP" dirty="0"/>
          </a:p>
          <a:p>
            <a:pPr marL="0" indent="0">
              <a:buNone/>
            </a:pPr>
            <a:r>
              <a:rPr lang="ja-JP" altLang="en-US" dirty="0"/>
              <a:t>答えは</a:t>
            </a:r>
            <a:r>
              <a:rPr lang="en-US" altLang="ja-JP" dirty="0" err="1"/>
              <a:t>printf</a:t>
            </a:r>
            <a:r>
              <a:rPr lang="en-US" altLang="ja-JP" dirty="0"/>
              <a:t>(“</a:t>
            </a:r>
            <a:r>
              <a:rPr lang="en-US" altLang="ja-JP" b="0" i="0" dirty="0">
                <a:effectLst/>
              </a:rPr>
              <a:t>APPROVED</a:t>
            </a:r>
            <a:r>
              <a:rPr lang="en-US" altLang="ja-JP" dirty="0"/>
              <a:t>”);</a:t>
            </a:r>
            <a:r>
              <a:rPr lang="ja-JP" altLang="en-US" dirty="0"/>
              <a:t>か</a:t>
            </a:r>
            <a:r>
              <a:rPr lang="en-US" altLang="ja-JP" dirty="0" err="1"/>
              <a:t>printf</a:t>
            </a:r>
            <a:r>
              <a:rPr lang="en-US" altLang="ja-JP" dirty="0"/>
              <a:t>(“</a:t>
            </a:r>
            <a:r>
              <a:rPr lang="en-US" altLang="ja-JP" b="0" i="0" dirty="0">
                <a:effectLst/>
              </a:rPr>
              <a:t>DENIED</a:t>
            </a:r>
            <a:r>
              <a:rPr lang="en-US" altLang="ja-JP" dirty="0"/>
              <a:t>”);</a:t>
            </a:r>
            <a:r>
              <a:rPr lang="ja-JP" altLang="en-US" dirty="0"/>
              <a:t>をすれば</a:t>
            </a:r>
            <a:r>
              <a:rPr lang="en-US" altLang="ja-JP" dirty="0"/>
              <a:t>OK</a:t>
            </a:r>
            <a:r>
              <a:rPr lang="ja-JP" altLang="en-US" dirty="0"/>
              <a:t>。</a:t>
            </a:r>
            <a:endParaRPr lang="en-US" altLang="ja-JP" dirty="0"/>
          </a:p>
          <a:p>
            <a:pPr marL="0" indent="0">
              <a:buNone/>
            </a:pPr>
            <a:r>
              <a:rPr kumimoji="1" lang="ja-JP" altLang="en-US" dirty="0"/>
              <a:t>割り算の余りは</a:t>
            </a:r>
            <a:r>
              <a:rPr kumimoji="1" lang="en-US" altLang="ja-JP" dirty="0"/>
              <a:t>%</a:t>
            </a:r>
            <a:r>
              <a:rPr kumimoji="1" lang="ja-JP" altLang="en-US" dirty="0"/>
              <a:t>で計算できる</a:t>
            </a:r>
            <a:r>
              <a:rPr lang="ja-JP" altLang="en-US" dirty="0"/>
              <a:t>。</a:t>
            </a:r>
            <a:endParaRPr lang="en-US" altLang="ja-JP" dirty="0"/>
          </a:p>
          <a:p>
            <a:pPr marL="0" indent="0">
              <a:buNone/>
            </a:pPr>
            <a:r>
              <a:rPr kumimoji="1" lang="en-US" altLang="ja-JP" dirty="0"/>
              <a:t>A</a:t>
            </a:r>
            <a:r>
              <a:rPr kumimoji="1" lang="ja-JP" altLang="en-US" dirty="0"/>
              <a:t>を</a:t>
            </a:r>
            <a:r>
              <a:rPr kumimoji="1" lang="en-US" altLang="ja-JP" dirty="0"/>
              <a:t>5</a:t>
            </a:r>
            <a:r>
              <a:rPr kumimoji="1" lang="ja-JP" altLang="en-US" dirty="0"/>
              <a:t>で割った余りは </a:t>
            </a:r>
            <a:r>
              <a:rPr lang="en-US" altLang="ja-JP" dirty="0"/>
              <a:t>A % 5 </a:t>
            </a:r>
            <a:r>
              <a:rPr lang="ja-JP" altLang="en-US" dirty="0"/>
              <a:t>と書く。</a:t>
            </a:r>
            <a:endParaRPr kumimoji="1" lang="en-US" altLang="ja-JP" dirty="0"/>
          </a:p>
        </p:txBody>
      </p:sp>
    </p:spTree>
    <p:extLst>
      <p:ext uri="{BB962C8B-B14F-4D97-AF65-F5344CB8AC3E}">
        <p14:creationId xmlns:p14="http://schemas.microsoft.com/office/powerpoint/2010/main" val="3264969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0E055-7FE6-472E-BAED-F25B49A8CE5D}"/>
              </a:ext>
            </a:extLst>
          </p:cNvPr>
          <p:cNvSpPr>
            <a:spLocks noGrp="1"/>
          </p:cNvSpPr>
          <p:nvPr>
            <p:ph type="title"/>
          </p:nvPr>
        </p:nvSpPr>
        <p:spPr/>
        <p:txBody>
          <a:bodyPr>
            <a:normAutofit/>
          </a:bodyPr>
          <a:lstStyle/>
          <a:p>
            <a:r>
              <a:rPr kumimoji="1" lang="ja-JP" altLang="en-US" dirty="0">
                <a:latin typeface="+mn-ea"/>
                <a:ea typeface="+mn-ea"/>
              </a:rPr>
              <a:t>勉強会の目的</a:t>
            </a:r>
          </a:p>
        </p:txBody>
      </p:sp>
      <p:sp>
        <p:nvSpPr>
          <p:cNvPr id="3" name="コンテンツ プレースホルダー 2">
            <a:extLst>
              <a:ext uri="{FF2B5EF4-FFF2-40B4-BE49-F238E27FC236}">
                <a16:creationId xmlns:a16="http://schemas.microsoft.com/office/drawing/2014/main" id="{9A6048DA-DF63-47CD-8022-757CE891DA03}"/>
              </a:ext>
            </a:extLst>
          </p:cNvPr>
          <p:cNvSpPr>
            <a:spLocks noGrp="1"/>
          </p:cNvSpPr>
          <p:nvPr>
            <p:ph idx="1"/>
          </p:nvPr>
        </p:nvSpPr>
        <p:spPr>
          <a:xfrm>
            <a:off x="838200" y="1690688"/>
            <a:ext cx="10515600" cy="4351338"/>
          </a:xfrm>
        </p:spPr>
        <p:txBody>
          <a:bodyPr>
            <a:normAutofit/>
          </a:bodyPr>
          <a:lstStyle/>
          <a:p>
            <a:r>
              <a:rPr kumimoji="1" lang="en-US" altLang="ja-JP" dirty="0">
                <a:latin typeface="+mn-ea"/>
              </a:rPr>
              <a:t>C</a:t>
            </a:r>
            <a:r>
              <a:rPr kumimoji="1" lang="ja-JP" altLang="en-US" dirty="0">
                <a:latin typeface="+mn-ea"/>
              </a:rPr>
              <a:t>言語の授業で行った内容をベースにそれらをきちんと活用できるようにする。</a:t>
            </a:r>
            <a:endParaRPr kumimoji="1" lang="en-US" altLang="ja-JP" dirty="0">
              <a:latin typeface="+mn-ea"/>
            </a:endParaRPr>
          </a:p>
          <a:p>
            <a:pPr marL="0" indent="0">
              <a:buNone/>
            </a:pPr>
            <a:endParaRPr kumimoji="1" lang="en-US" altLang="ja-JP" dirty="0">
              <a:latin typeface="+mn-ea"/>
            </a:endParaRPr>
          </a:p>
          <a:p>
            <a:r>
              <a:rPr kumimoji="1" lang="ja-JP" altLang="en-US" dirty="0">
                <a:latin typeface="+mn-ea"/>
              </a:rPr>
              <a:t>調べればすぐに出るような文法事項よりも、活用する為の知識を得る。</a:t>
            </a:r>
          </a:p>
        </p:txBody>
      </p:sp>
    </p:spTree>
    <p:extLst>
      <p:ext uri="{BB962C8B-B14F-4D97-AF65-F5344CB8AC3E}">
        <p14:creationId xmlns:p14="http://schemas.microsoft.com/office/powerpoint/2010/main" val="718157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E06B9-7BA5-46CE-AB00-E566601CD416}"/>
              </a:ext>
            </a:extLst>
          </p:cNvPr>
          <p:cNvSpPr>
            <a:spLocks noGrp="1"/>
          </p:cNvSpPr>
          <p:nvPr>
            <p:ph type="title"/>
          </p:nvPr>
        </p:nvSpPr>
        <p:spPr/>
        <p:txBody>
          <a:bodyPr/>
          <a:lstStyle/>
          <a:p>
            <a:r>
              <a:rPr kumimoji="1" lang="en-US" altLang="ja-JP" dirty="0"/>
              <a:t>6.</a:t>
            </a:r>
            <a:r>
              <a:rPr lang="ja-JP" altLang="en-US" dirty="0"/>
              <a:t>関数➀</a:t>
            </a:r>
            <a:endParaRPr kumimoji="1" lang="ja-JP" altLang="en-US" dirty="0"/>
          </a:p>
        </p:txBody>
      </p:sp>
      <p:sp>
        <p:nvSpPr>
          <p:cNvPr id="3" name="コンテンツ プレースホルダー 2">
            <a:extLst>
              <a:ext uri="{FF2B5EF4-FFF2-40B4-BE49-F238E27FC236}">
                <a16:creationId xmlns:a16="http://schemas.microsoft.com/office/drawing/2014/main" id="{ADD7B0AC-6A3C-490A-A1C7-6FE6F7BB6A3A}"/>
              </a:ext>
            </a:extLst>
          </p:cNvPr>
          <p:cNvSpPr>
            <a:spLocks noGrp="1"/>
          </p:cNvSpPr>
          <p:nvPr>
            <p:ph idx="1"/>
          </p:nvPr>
        </p:nvSpPr>
        <p:spPr/>
        <p:txBody>
          <a:bodyPr>
            <a:normAutofit lnSpcReduction="10000"/>
          </a:bodyPr>
          <a:lstStyle/>
          <a:p>
            <a:r>
              <a:rPr lang="en-US" altLang="ja-JP" dirty="0"/>
              <a:t>i</a:t>
            </a:r>
            <a:r>
              <a:rPr kumimoji="1" lang="en-US" altLang="ja-JP" dirty="0"/>
              <a:t>nt add( </a:t>
            </a:r>
            <a:r>
              <a:rPr kumimoji="1" lang="ja-JP" altLang="en-US" dirty="0"/>
              <a:t>型</a:t>
            </a:r>
            <a:r>
              <a:rPr kumimoji="1" lang="en-US" altLang="ja-JP" dirty="0"/>
              <a:t> </a:t>
            </a:r>
            <a:r>
              <a:rPr kumimoji="1" lang="ja-JP" altLang="en-US" dirty="0"/>
              <a:t>引数名 </a:t>
            </a:r>
            <a:r>
              <a:rPr kumimoji="1" lang="en-US" altLang="ja-JP" dirty="0"/>
              <a:t>){</a:t>
            </a:r>
          </a:p>
          <a:p>
            <a:pPr marL="0" indent="0">
              <a:buNone/>
            </a:pPr>
            <a:r>
              <a:rPr lang="en-US" altLang="ja-JP" dirty="0"/>
              <a:t>	※</a:t>
            </a:r>
            <a:r>
              <a:rPr lang="ja-JP" altLang="en-US" dirty="0"/>
              <a:t>引数に関する何らかの処理</a:t>
            </a:r>
            <a:endParaRPr lang="en-US" altLang="ja-JP" dirty="0"/>
          </a:p>
          <a:p>
            <a:pPr marL="0" indent="0">
              <a:buNone/>
            </a:pPr>
            <a:r>
              <a:rPr lang="en-US" altLang="ja-JP" dirty="0"/>
              <a:t>	return </a:t>
            </a:r>
            <a:r>
              <a:rPr lang="ja-JP" altLang="en-US" dirty="0"/>
              <a:t>結果</a:t>
            </a:r>
            <a:r>
              <a:rPr lang="en-US" altLang="ja-JP" dirty="0"/>
              <a:t>;</a:t>
            </a:r>
          </a:p>
          <a:p>
            <a:pPr marL="0" indent="0">
              <a:buNone/>
            </a:pPr>
            <a:r>
              <a:rPr kumimoji="1" lang="en-US" altLang="ja-JP" dirty="0"/>
              <a:t>}</a:t>
            </a:r>
          </a:p>
          <a:p>
            <a:pPr marL="0" indent="0">
              <a:buNone/>
            </a:pPr>
            <a:r>
              <a:rPr kumimoji="1" lang="en-US" altLang="ja-JP" dirty="0"/>
              <a:t>-</a:t>
            </a:r>
            <a:r>
              <a:rPr lang="ja-JP" altLang="en-US" dirty="0"/>
              <a:t>与えられた引数に対して決められた処理をし、その結果を返す。</a:t>
            </a:r>
            <a:endParaRPr lang="en-US" altLang="ja-JP" dirty="0"/>
          </a:p>
          <a:p>
            <a:pPr marL="0" indent="0">
              <a:buNone/>
            </a:pPr>
            <a:r>
              <a:rPr kumimoji="1" lang="ja-JP" altLang="en-US" dirty="0"/>
              <a:t>数学の関数と同じ。</a:t>
            </a:r>
            <a:endParaRPr kumimoji="1" lang="en-US" altLang="ja-JP" dirty="0"/>
          </a:p>
          <a:p>
            <a:pPr marL="0" indent="0">
              <a:buNone/>
            </a:pPr>
            <a:r>
              <a:rPr kumimoji="1" lang="en-US" altLang="ja-JP" dirty="0"/>
              <a:t>-</a:t>
            </a:r>
            <a:r>
              <a:rPr kumimoji="1" lang="ja-JP" altLang="en-US" dirty="0"/>
              <a:t>例</a:t>
            </a:r>
            <a:endParaRPr kumimoji="1" lang="en-US" altLang="ja-JP" dirty="0"/>
          </a:p>
          <a:p>
            <a:pPr marL="0" indent="0">
              <a:buNone/>
            </a:pPr>
            <a:r>
              <a:rPr lang="ja-JP" altLang="en-US" dirty="0"/>
              <a:t> </a:t>
            </a:r>
            <a:r>
              <a:rPr lang="en-US" altLang="ja-JP" dirty="0"/>
              <a:t>y = x^2 </a:t>
            </a:r>
            <a:r>
              <a:rPr lang="ja-JP" altLang="en-US" dirty="0"/>
              <a:t>は与えられたある</a:t>
            </a:r>
            <a:r>
              <a:rPr lang="en-US" altLang="ja-JP" dirty="0"/>
              <a:t>x</a:t>
            </a:r>
            <a:r>
              <a:rPr lang="ja-JP" altLang="en-US" dirty="0"/>
              <a:t>に対して</a:t>
            </a:r>
            <a:r>
              <a:rPr lang="en-US" altLang="ja-JP" dirty="0"/>
              <a:t>2</a:t>
            </a:r>
            <a:r>
              <a:rPr lang="ja-JP" altLang="en-US" dirty="0"/>
              <a:t>乗という処理をして</a:t>
            </a:r>
            <a:r>
              <a:rPr lang="en-US" altLang="ja-JP" dirty="0"/>
              <a:t>y</a:t>
            </a:r>
            <a:r>
              <a:rPr lang="ja-JP" altLang="en-US" dirty="0"/>
              <a:t>として結果を返す関数。</a:t>
            </a:r>
            <a:endParaRPr kumimoji="1" lang="ja-JP" altLang="en-US" dirty="0"/>
          </a:p>
        </p:txBody>
      </p:sp>
    </p:spTree>
    <p:extLst>
      <p:ext uri="{BB962C8B-B14F-4D97-AF65-F5344CB8AC3E}">
        <p14:creationId xmlns:p14="http://schemas.microsoft.com/office/powerpoint/2010/main" val="3217102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C9017D-B8BF-41AB-9206-C24A3B0DF226}"/>
              </a:ext>
            </a:extLst>
          </p:cNvPr>
          <p:cNvSpPr>
            <a:spLocks noGrp="1"/>
          </p:cNvSpPr>
          <p:nvPr>
            <p:ph type="title"/>
          </p:nvPr>
        </p:nvSpPr>
        <p:spPr/>
        <p:txBody>
          <a:bodyPr/>
          <a:lstStyle/>
          <a:p>
            <a:r>
              <a:rPr kumimoji="1" lang="en-US" altLang="ja-JP" dirty="0"/>
              <a:t>6.</a:t>
            </a:r>
            <a:r>
              <a:rPr kumimoji="1" lang="ja-JP" altLang="en-US" dirty="0"/>
              <a:t>関数②　利点</a:t>
            </a:r>
          </a:p>
        </p:txBody>
      </p:sp>
      <p:sp>
        <p:nvSpPr>
          <p:cNvPr id="3" name="コンテンツ プレースホルダー 2">
            <a:extLst>
              <a:ext uri="{FF2B5EF4-FFF2-40B4-BE49-F238E27FC236}">
                <a16:creationId xmlns:a16="http://schemas.microsoft.com/office/drawing/2014/main" id="{69C0F963-E73E-4E7A-A495-9D09D81B6EB5}"/>
              </a:ext>
            </a:extLst>
          </p:cNvPr>
          <p:cNvSpPr>
            <a:spLocks noGrp="1"/>
          </p:cNvSpPr>
          <p:nvPr>
            <p:ph idx="1"/>
          </p:nvPr>
        </p:nvSpPr>
        <p:spPr/>
        <p:txBody>
          <a:bodyPr>
            <a:normAutofit/>
          </a:bodyPr>
          <a:lstStyle/>
          <a:p>
            <a:r>
              <a:rPr kumimoji="1" lang="ja-JP" altLang="en-US" dirty="0"/>
              <a:t>わざわざ関数にしなくても同じ事をするコードが書けるのになぜ関数にする？</a:t>
            </a:r>
            <a:endParaRPr kumimoji="1" lang="en-US" altLang="ja-JP" dirty="0"/>
          </a:p>
          <a:p>
            <a:pPr>
              <a:buFontTx/>
              <a:buChar char="-"/>
            </a:pPr>
            <a:r>
              <a:rPr lang="ja-JP" altLang="en-US" dirty="0"/>
              <a:t>再利用が簡単だから。同じ処理を色々な値に対して何度もする場合等それを関数にしないと面倒でやっていられない。</a:t>
            </a:r>
            <a:endParaRPr lang="en-US" altLang="ja-JP" dirty="0"/>
          </a:p>
          <a:p>
            <a:endParaRPr lang="en-US" altLang="ja-JP" dirty="0"/>
          </a:p>
          <a:p>
            <a:r>
              <a:rPr lang="ja-JP" altLang="en-US" dirty="0"/>
              <a:t>プログラムが簡潔で分かりやすくなる。</a:t>
            </a:r>
            <a:endParaRPr lang="en-US" altLang="ja-JP" dirty="0"/>
          </a:p>
          <a:p>
            <a:endParaRPr lang="en-US" altLang="ja-JP" dirty="0"/>
          </a:p>
          <a:p>
            <a:r>
              <a:rPr lang="ja-JP" altLang="en-US" dirty="0"/>
              <a:t>関数もある意味で変数の一種（少し違うが）なので関数の配列の様な物を作ってプログラムの中で動的に呼び出す事が出来る。</a:t>
            </a:r>
            <a:endParaRPr lang="en-US" altLang="ja-JP" dirty="0"/>
          </a:p>
        </p:txBody>
      </p:sp>
    </p:spTree>
    <p:extLst>
      <p:ext uri="{BB962C8B-B14F-4D97-AF65-F5344CB8AC3E}">
        <p14:creationId xmlns:p14="http://schemas.microsoft.com/office/powerpoint/2010/main" val="906694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70DF50-A4FD-47CE-848F-36450EABFC94}"/>
              </a:ext>
            </a:extLst>
          </p:cNvPr>
          <p:cNvSpPr>
            <a:spLocks noGrp="1"/>
          </p:cNvSpPr>
          <p:nvPr>
            <p:ph type="title"/>
          </p:nvPr>
        </p:nvSpPr>
        <p:spPr/>
        <p:txBody>
          <a:bodyPr/>
          <a:lstStyle/>
          <a:p>
            <a:r>
              <a:rPr kumimoji="1" lang="en-US" altLang="ja-JP" dirty="0"/>
              <a:t>6.</a:t>
            </a:r>
            <a:r>
              <a:rPr kumimoji="1" lang="ja-JP" altLang="en-US" dirty="0"/>
              <a:t>関数③</a:t>
            </a:r>
          </a:p>
        </p:txBody>
      </p:sp>
      <p:sp>
        <p:nvSpPr>
          <p:cNvPr id="3" name="コンテンツ プレースホルダー 2">
            <a:extLst>
              <a:ext uri="{FF2B5EF4-FFF2-40B4-BE49-F238E27FC236}">
                <a16:creationId xmlns:a16="http://schemas.microsoft.com/office/drawing/2014/main" id="{3D270B4C-ADBB-401D-8B9C-6F94BB126A5A}"/>
              </a:ext>
            </a:extLst>
          </p:cNvPr>
          <p:cNvSpPr>
            <a:spLocks noGrp="1"/>
          </p:cNvSpPr>
          <p:nvPr>
            <p:ph idx="1"/>
          </p:nvPr>
        </p:nvSpPr>
        <p:spPr/>
        <p:txBody>
          <a:bodyPr/>
          <a:lstStyle/>
          <a:p>
            <a:r>
              <a:rPr kumimoji="1" lang="ja-JP" altLang="en-US" dirty="0"/>
              <a:t>使い方</a:t>
            </a:r>
            <a:endParaRPr kumimoji="1" lang="en-US" altLang="ja-JP" dirty="0"/>
          </a:p>
          <a:p>
            <a:pPr marL="0" indent="0">
              <a:buNone/>
            </a:pPr>
            <a:r>
              <a:rPr lang="en-US" altLang="ja-JP" dirty="0"/>
              <a:t>i</a:t>
            </a:r>
            <a:r>
              <a:rPr kumimoji="1" lang="en-US" altLang="ja-JP" dirty="0"/>
              <a:t>nt add(int </a:t>
            </a:r>
            <a:r>
              <a:rPr kumimoji="1" lang="en-US" altLang="ja-JP" dirty="0" err="1"/>
              <a:t>a,int</a:t>
            </a:r>
            <a:r>
              <a:rPr kumimoji="1" lang="en-US" altLang="ja-JP" dirty="0"/>
              <a:t> b){ return a + b;} </a:t>
            </a:r>
            <a:r>
              <a:rPr lang="ja-JP" altLang="en-US" dirty="0"/>
              <a:t>まず定義する。</a:t>
            </a:r>
            <a:endParaRPr lang="en-US" altLang="ja-JP" dirty="0"/>
          </a:p>
          <a:p>
            <a:pPr marL="0" indent="0">
              <a:buNone/>
            </a:pPr>
            <a:r>
              <a:rPr lang="en-US" altLang="ja-JP" dirty="0"/>
              <a:t>i</a:t>
            </a:r>
            <a:r>
              <a:rPr kumimoji="1" lang="en-US" altLang="ja-JP" dirty="0"/>
              <a:t>nt main(){</a:t>
            </a:r>
          </a:p>
          <a:p>
            <a:pPr marL="0" indent="0">
              <a:buNone/>
            </a:pPr>
            <a:r>
              <a:rPr lang="en-US" altLang="ja-JP" dirty="0"/>
              <a:t>	main</a:t>
            </a:r>
            <a:r>
              <a:rPr lang="ja-JP" altLang="en-US" dirty="0"/>
              <a:t>関数の中で利用する</a:t>
            </a:r>
            <a:endParaRPr lang="en-US" altLang="ja-JP" dirty="0"/>
          </a:p>
          <a:p>
            <a:pPr marL="0" indent="0">
              <a:buNone/>
            </a:pPr>
            <a:r>
              <a:rPr lang="en-US" altLang="ja-JP" dirty="0"/>
              <a:t>	i</a:t>
            </a:r>
            <a:r>
              <a:rPr kumimoji="1" lang="en-US" altLang="ja-JP" dirty="0"/>
              <a:t>nt s = 2,t = 3,sum = 0;</a:t>
            </a:r>
          </a:p>
          <a:p>
            <a:pPr marL="0" indent="0">
              <a:buNone/>
            </a:pPr>
            <a:r>
              <a:rPr kumimoji="1" lang="en-US" altLang="ja-JP" dirty="0"/>
              <a:t>	sum = </a:t>
            </a:r>
            <a:r>
              <a:rPr kumimoji="1" lang="en-US" altLang="ja-JP" u="sng" dirty="0">
                <a:solidFill>
                  <a:srgbClr val="FF0000"/>
                </a:solidFill>
              </a:rPr>
              <a:t>add(s ,t)</a:t>
            </a:r>
            <a:r>
              <a:rPr kumimoji="1" lang="en-US" altLang="ja-JP" u="sng" dirty="0"/>
              <a:t>; </a:t>
            </a:r>
            <a:r>
              <a:rPr kumimoji="1" lang="ja-JP" altLang="en-US" dirty="0"/>
              <a:t>ここでは</a:t>
            </a:r>
            <a:r>
              <a:rPr kumimoji="1" lang="en-US" altLang="ja-JP" dirty="0"/>
              <a:t>add</a:t>
            </a:r>
            <a:r>
              <a:rPr kumimoji="1" lang="ja-JP" altLang="en-US" dirty="0"/>
              <a:t>は数値の</a:t>
            </a:r>
            <a:r>
              <a:rPr kumimoji="1" lang="en-US" altLang="ja-JP" dirty="0"/>
              <a:t>5</a:t>
            </a:r>
            <a:r>
              <a:rPr kumimoji="1" lang="ja-JP" altLang="en-US" dirty="0"/>
              <a:t>と同義となる。</a:t>
            </a:r>
            <a:endParaRPr kumimoji="1" lang="en-US" altLang="ja-JP" dirty="0"/>
          </a:p>
          <a:p>
            <a:pPr marL="0" indent="0">
              <a:buNone/>
            </a:pPr>
            <a:r>
              <a:rPr kumimoji="1" lang="en-US" altLang="ja-JP" dirty="0"/>
              <a:t>}</a:t>
            </a:r>
          </a:p>
          <a:p>
            <a:pPr marL="0" indent="0">
              <a:buNone/>
            </a:pPr>
            <a:endParaRPr kumimoji="1" lang="ja-JP" altLang="en-US" dirty="0"/>
          </a:p>
        </p:txBody>
      </p:sp>
    </p:spTree>
    <p:extLst>
      <p:ext uri="{BB962C8B-B14F-4D97-AF65-F5344CB8AC3E}">
        <p14:creationId xmlns:p14="http://schemas.microsoft.com/office/powerpoint/2010/main" val="1990991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42D989-70FC-4A8C-8401-87A4EBEF3FD7}"/>
              </a:ext>
            </a:extLst>
          </p:cNvPr>
          <p:cNvSpPr>
            <a:spLocks noGrp="1"/>
          </p:cNvSpPr>
          <p:nvPr>
            <p:ph type="title"/>
          </p:nvPr>
        </p:nvSpPr>
        <p:spPr/>
        <p:txBody>
          <a:bodyPr/>
          <a:lstStyle/>
          <a:p>
            <a:r>
              <a:rPr kumimoji="1" lang="ja-JP" altLang="en-US" dirty="0"/>
              <a:t>確認問題</a:t>
            </a:r>
          </a:p>
        </p:txBody>
      </p:sp>
      <p:sp>
        <p:nvSpPr>
          <p:cNvPr id="3" name="コンテンツ プレースホルダー 2">
            <a:extLst>
              <a:ext uri="{FF2B5EF4-FFF2-40B4-BE49-F238E27FC236}">
                <a16:creationId xmlns:a16="http://schemas.microsoft.com/office/drawing/2014/main" id="{1737E5B5-FD98-4E45-84F7-6527F9A63EEF}"/>
              </a:ext>
            </a:extLst>
          </p:cNvPr>
          <p:cNvSpPr>
            <a:spLocks noGrp="1"/>
          </p:cNvSpPr>
          <p:nvPr>
            <p:ph idx="1"/>
          </p:nvPr>
        </p:nvSpPr>
        <p:spPr/>
        <p:txBody>
          <a:bodyPr/>
          <a:lstStyle/>
          <a:p>
            <a:r>
              <a:rPr kumimoji="1" lang="en-US" altLang="ja-JP" dirty="0"/>
              <a:t>https://github.com/AD58-3104/brains_c_study/blob/main/quiz/quiz6_function.c</a:t>
            </a:r>
            <a:endParaRPr kumimoji="1" lang="ja-JP" altLang="en-US" dirty="0"/>
          </a:p>
        </p:txBody>
      </p:sp>
    </p:spTree>
    <p:extLst>
      <p:ext uri="{BB962C8B-B14F-4D97-AF65-F5344CB8AC3E}">
        <p14:creationId xmlns:p14="http://schemas.microsoft.com/office/powerpoint/2010/main" val="2203898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4E9FEB-D18E-49C5-93E7-F91D14408D46}"/>
              </a:ext>
            </a:extLst>
          </p:cNvPr>
          <p:cNvSpPr>
            <a:spLocks noGrp="1"/>
          </p:cNvSpPr>
          <p:nvPr>
            <p:ph type="title"/>
          </p:nvPr>
        </p:nvSpPr>
        <p:spPr/>
        <p:txBody>
          <a:bodyPr/>
          <a:lstStyle/>
          <a:p>
            <a:r>
              <a:rPr kumimoji="1" lang="en-US" altLang="ja-JP" dirty="0"/>
              <a:t>7.</a:t>
            </a:r>
            <a:r>
              <a:rPr kumimoji="1" lang="ja-JP" altLang="en-US" dirty="0"/>
              <a:t>構造体①</a:t>
            </a:r>
          </a:p>
        </p:txBody>
      </p:sp>
      <p:sp>
        <p:nvSpPr>
          <p:cNvPr id="3" name="コンテンツ プレースホルダー 2">
            <a:extLst>
              <a:ext uri="{FF2B5EF4-FFF2-40B4-BE49-F238E27FC236}">
                <a16:creationId xmlns:a16="http://schemas.microsoft.com/office/drawing/2014/main" id="{7B6006D5-F5AD-4D8D-AADC-1C771068B34E}"/>
              </a:ext>
            </a:extLst>
          </p:cNvPr>
          <p:cNvSpPr>
            <a:spLocks noGrp="1"/>
          </p:cNvSpPr>
          <p:nvPr>
            <p:ph idx="1"/>
          </p:nvPr>
        </p:nvSpPr>
        <p:spPr>
          <a:xfrm>
            <a:off x="838200" y="1825624"/>
            <a:ext cx="10515600" cy="5032375"/>
          </a:xfrm>
        </p:spPr>
        <p:txBody>
          <a:bodyPr/>
          <a:lstStyle/>
          <a:p>
            <a:r>
              <a:rPr kumimoji="1" lang="ja-JP" altLang="en-US" dirty="0"/>
              <a:t>書き方</a:t>
            </a:r>
            <a:endParaRPr kumimoji="1" lang="en-US" altLang="ja-JP" dirty="0"/>
          </a:p>
          <a:p>
            <a:pPr>
              <a:buFontTx/>
              <a:buChar char="-"/>
            </a:pPr>
            <a:r>
              <a:rPr lang="en-US" altLang="ja-JP" dirty="0"/>
              <a:t>struct </a:t>
            </a:r>
            <a:r>
              <a:rPr lang="ja-JP" altLang="en-US" dirty="0"/>
              <a:t>構造体名 </a:t>
            </a:r>
            <a:r>
              <a:rPr lang="en-US" altLang="ja-JP" dirty="0"/>
              <a:t>{</a:t>
            </a:r>
          </a:p>
          <a:p>
            <a:pPr marL="0" indent="0">
              <a:buNone/>
            </a:pPr>
            <a:r>
              <a:rPr kumimoji="1" lang="en-US" altLang="ja-JP" dirty="0"/>
              <a:t>	</a:t>
            </a:r>
            <a:r>
              <a:rPr kumimoji="1" lang="ja-JP" altLang="en-US" dirty="0"/>
              <a:t>型名　変数名</a:t>
            </a:r>
            <a:r>
              <a:rPr kumimoji="1" lang="en-US" altLang="ja-JP" dirty="0"/>
              <a:t>;</a:t>
            </a:r>
          </a:p>
          <a:p>
            <a:pPr marL="0" indent="0">
              <a:buNone/>
            </a:pPr>
            <a:r>
              <a:rPr lang="en-US" altLang="ja-JP" dirty="0"/>
              <a:t>	</a:t>
            </a:r>
            <a:r>
              <a:rPr lang="ja-JP" altLang="en-US" dirty="0"/>
              <a:t>型名　変数名</a:t>
            </a:r>
            <a:r>
              <a:rPr lang="en-US" altLang="ja-JP" dirty="0"/>
              <a:t>;</a:t>
            </a:r>
          </a:p>
          <a:p>
            <a:pPr marL="0" indent="0">
              <a:buNone/>
            </a:pPr>
            <a:r>
              <a:rPr lang="en-US" altLang="ja-JP" dirty="0"/>
              <a:t>	</a:t>
            </a:r>
            <a:r>
              <a:rPr lang="ja-JP" altLang="en-US" dirty="0"/>
              <a:t>後は欲しいだけ入れる。配列も入れられる。</a:t>
            </a:r>
            <a:endParaRPr lang="en-US" altLang="ja-JP" dirty="0"/>
          </a:p>
          <a:p>
            <a:pPr marL="0" indent="0">
              <a:buNone/>
            </a:pPr>
            <a:r>
              <a:rPr lang="en-US" altLang="ja-JP" dirty="0"/>
              <a:t>};</a:t>
            </a:r>
          </a:p>
          <a:p>
            <a:r>
              <a:rPr lang="ja-JP" altLang="en-US" dirty="0"/>
              <a:t>違う型の変数を一つの変数にまとめる事が出来る。</a:t>
            </a:r>
            <a:endParaRPr lang="en-US" altLang="ja-JP" dirty="0"/>
          </a:p>
          <a:p>
            <a:r>
              <a:rPr lang="ja-JP" altLang="en-US" dirty="0"/>
              <a:t>構造体を宣言するとそれは新しい型として使える。</a:t>
            </a:r>
            <a:endParaRPr lang="en-US" altLang="ja-JP" dirty="0"/>
          </a:p>
          <a:p>
            <a:pPr marL="0" indent="0">
              <a:buNone/>
            </a:pPr>
            <a:r>
              <a:rPr lang="en-US" altLang="ja-JP" dirty="0"/>
              <a:t>-</a:t>
            </a:r>
            <a:r>
              <a:rPr lang="ja-JP" altLang="en-US" dirty="0"/>
              <a:t> </a:t>
            </a:r>
            <a:r>
              <a:rPr lang="en-US" altLang="ja-JP" dirty="0"/>
              <a:t>struct </a:t>
            </a:r>
            <a:r>
              <a:rPr lang="ja-JP" altLang="en-US" dirty="0"/>
              <a:t>構造体名 変数名</a:t>
            </a:r>
            <a:r>
              <a:rPr lang="en-US" altLang="ja-JP" dirty="0"/>
              <a:t>;</a:t>
            </a:r>
            <a:r>
              <a:rPr lang="ja-JP" altLang="en-US" dirty="0"/>
              <a:t>　この様に書くと普通の型と同じように構造体変数を宣言出来る。</a:t>
            </a:r>
            <a:endParaRPr lang="en-US" altLang="ja-JP" dirty="0"/>
          </a:p>
        </p:txBody>
      </p:sp>
    </p:spTree>
    <p:extLst>
      <p:ext uri="{BB962C8B-B14F-4D97-AF65-F5344CB8AC3E}">
        <p14:creationId xmlns:p14="http://schemas.microsoft.com/office/powerpoint/2010/main" val="710531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564C97-4D67-4552-A7F8-0BAFBB8CF56B}"/>
              </a:ext>
            </a:extLst>
          </p:cNvPr>
          <p:cNvSpPr>
            <a:spLocks noGrp="1"/>
          </p:cNvSpPr>
          <p:nvPr>
            <p:ph type="title"/>
          </p:nvPr>
        </p:nvSpPr>
        <p:spPr/>
        <p:txBody>
          <a:bodyPr/>
          <a:lstStyle/>
          <a:p>
            <a:r>
              <a:rPr kumimoji="1" lang="en-US" altLang="ja-JP" dirty="0"/>
              <a:t>7.</a:t>
            </a:r>
            <a:r>
              <a:rPr kumimoji="1" lang="ja-JP" altLang="en-US" dirty="0"/>
              <a:t>構造体②</a:t>
            </a:r>
          </a:p>
        </p:txBody>
      </p:sp>
      <p:sp>
        <p:nvSpPr>
          <p:cNvPr id="3" name="コンテンツ プレースホルダー 2">
            <a:extLst>
              <a:ext uri="{FF2B5EF4-FFF2-40B4-BE49-F238E27FC236}">
                <a16:creationId xmlns:a16="http://schemas.microsoft.com/office/drawing/2014/main" id="{443BD5BA-2487-4532-B8E8-B9E110DC630F}"/>
              </a:ext>
            </a:extLst>
          </p:cNvPr>
          <p:cNvSpPr>
            <a:spLocks noGrp="1"/>
          </p:cNvSpPr>
          <p:nvPr>
            <p:ph idx="1"/>
          </p:nvPr>
        </p:nvSpPr>
        <p:spPr/>
        <p:txBody>
          <a:bodyPr>
            <a:normAutofit lnSpcReduction="10000"/>
          </a:bodyPr>
          <a:lstStyle/>
          <a:p>
            <a:r>
              <a:rPr lang="ja-JP" altLang="en-US" dirty="0"/>
              <a:t>使用例</a:t>
            </a:r>
            <a:endParaRPr lang="en-US" altLang="ja-JP" dirty="0"/>
          </a:p>
          <a:p>
            <a:pPr marL="0" indent="0">
              <a:buNone/>
            </a:pPr>
            <a:r>
              <a:rPr lang="en-US" altLang="ja-JP" dirty="0"/>
              <a:t>s</a:t>
            </a:r>
            <a:r>
              <a:rPr kumimoji="1" lang="en-US" altLang="ja-JP" dirty="0"/>
              <a:t>truct people{  //</a:t>
            </a:r>
            <a:r>
              <a:rPr lang="ja-JP" altLang="en-US" dirty="0"/>
              <a:t>定義</a:t>
            </a:r>
            <a:endParaRPr kumimoji="1" lang="en-US" altLang="ja-JP" dirty="0"/>
          </a:p>
          <a:p>
            <a:pPr marL="0" indent="0">
              <a:buNone/>
            </a:pPr>
            <a:r>
              <a:rPr lang="en-US" altLang="ja-JP" dirty="0"/>
              <a:t>	int age;</a:t>
            </a:r>
          </a:p>
          <a:p>
            <a:pPr marL="0" indent="0">
              <a:buNone/>
            </a:pPr>
            <a:r>
              <a:rPr lang="en-US" altLang="ja-JP" dirty="0"/>
              <a:t>	double height;</a:t>
            </a:r>
          </a:p>
          <a:p>
            <a:pPr marL="0" indent="0">
              <a:buNone/>
            </a:pPr>
            <a:r>
              <a:rPr lang="en-US" altLang="ja-JP" dirty="0"/>
              <a:t>	char* name;</a:t>
            </a:r>
          </a:p>
          <a:p>
            <a:pPr marL="0" indent="0">
              <a:buNone/>
            </a:pPr>
            <a:r>
              <a:rPr kumimoji="1" lang="en-US" altLang="ja-JP" dirty="0"/>
              <a:t>	};</a:t>
            </a:r>
          </a:p>
          <a:p>
            <a:pPr marL="0" indent="0">
              <a:buNone/>
            </a:pPr>
            <a:r>
              <a:rPr kumimoji="1" lang="en-US" altLang="ja-JP" dirty="0"/>
              <a:t>struct people </a:t>
            </a:r>
            <a:r>
              <a:rPr lang="en-US" altLang="ja-JP" dirty="0"/>
              <a:t>human1</a:t>
            </a:r>
            <a:r>
              <a:rPr kumimoji="1" lang="en-US" altLang="ja-JP" dirty="0"/>
              <a:t>; //</a:t>
            </a:r>
            <a:r>
              <a:rPr kumimoji="1" lang="ja-JP" altLang="en-US" dirty="0"/>
              <a:t>使いたい時はこのように宣言する。</a:t>
            </a:r>
            <a:endParaRPr kumimoji="1" lang="en-US" altLang="ja-JP" dirty="0"/>
          </a:p>
          <a:p>
            <a:r>
              <a:rPr lang="ja-JP" altLang="en-US" dirty="0"/>
              <a:t>こうすると</a:t>
            </a:r>
            <a:r>
              <a:rPr lang="en-US" altLang="ja-JP" dirty="0"/>
              <a:t>human1</a:t>
            </a:r>
            <a:r>
              <a:rPr lang="ja-JP" altLang="en-US" dirty="0"/>
              <a:t>という</a:t>
            </a:r>
            <a:r>
              <a:rPr lang="en-US" altLang="ja-JP" dirty="0"/>
              <a:t>char</a:t>
            </a:r>
            <a:r>
              <a:rPr lang="ja-JP" altLang="en-US" dirty="0"/>
              <a:t>型の配列</a:t>
            </a:r>
            <a:r>
              <a:rPr lang="en-US" altLang="ja-JP" dirty="0"/>
              <a:t>,int</a:t>
            </a:r>
            <a:r>
              <a:rPr lang="ja-JP" altLang="en-US" dirty="0"/>
              <a:t>型</a:t>
            </a:r>
            <a:r>
              <a:rPr lang="en-US" altLang="ja-JP" dirty="0"/>
              <a:t>,double</a:t>
            </a:r>
            <a:r>
              <a:rPr lang="ja-JP" altLang="en-US" dirty="0"/>
              <a:t>型</a:t>
            </a:r>
            <a:r>
              <a:rPr lang="en-US" altLang="ja-JP" dirty="0"/>
              <a:t>,</a:t>
            </a:r>
            <a:r>
              <a:rPr lang="ja-JP" altLang="en-US" dirty="0"/>
              <a:t>をもつ</a:t>
            </a:r>
            <a:r>
              <a:rPr lang="en-US" altLang="ja-JP" dirty="0"/>
              <a:t>human1</a:t>
            </a:r>
            <a:r>
              <a:rPr lang="ja-JP" altLang="en-US" dirty="0"/>
              <a:t>という構造体変数を宣言出来る。</a:t>
            </a:r>
            <a:endParaRPr lang="en-US" altLang="ja-JP" dirty="0"/>
          </a:p>
        </p:txBody>
      </p:sp>
    </p:spTree>
    <p:extLst>
      <p:ext uri="{BB962C8B-B14F-4D97-AF65-F5344CB8AC3E}">
        <p14:creationId xmlns:p14="http://schemas.microsoft.com/office/powerpoint/2010/main" val="3145019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F55AB8-782E-49FF-95C9-D191C1606AA4}"/>
              </a:ext>
            </a:extLst>
          </p:cNvPr>
          <p:cNvSpPr>
            <a:spLocks noGrp="1"/>
          </p:cNvSpPr>
          <p:nvPr>
            <p:ph type="title"/>
          </p:nvPr>
        </p:nvSpPr>
        <p:spPr/>
        <p:txBody>
          <a:bodyPr/>
          <a:lstStyle/>
          <a:p>
            <a:r>
              <a:rPr kumimoji="1" lang="en-US" altLang="ja-JP" dirty="0"/>
              <a:t>7.</a:t>
            </a:r>
            <a:r>
              <a:rPr kumimoji="1" lang="ja-JP" altLang="en-US" dirty="0"/>
              <a:t>構造体③</a:t>
            </a:r>
          </a:p>
        </p:txBody>
      </p:sp>
      <p:sp>
        <p:nvSpPr>
          <p:cNvPr id="3" name="コンテンツ プレースホルダー 2">
            <a:extLst>
              <a:ext uri="{FF2B5EF4-FFF2-40B4-BE49-F238E27FC236}">
                <a16:creationId xmlns:a16="http://schemas.microsoft.com/office/drawing/2014/main" id="{D3692001-DD7E-4B7B-89B5-41090E4CC4E0}"/>
              </a:ext>
            </a:extLst>
          </p:cNvPr>
          <p:cNvSpPr>
            <a:spLocks noGrp="1"/>
          </p:cNvSpPr>
          <p:nvPr>
            <p:ph idx="1"/>
          </p:nvPr>
        </p:nvSpPr>
        <p:spPr>
          <a:xfrm>
            <a:off x="838199" y="1825625"/>
            <a:ext cx="10936705" cy="4351338"/>
          </a:xfrm>
        </p:spPr>
        <p:txBody>
          <a:bodyPr/>
          <a:lstStyle/>
          <a:p>
            <a:r>
              <a:rPr lang="ja-JP" altLang="en-US" dirty="0"/>
              <a:t>前スライドで定義した構造体が持つ変数</a:t>
            </a:r>
            <a:r>
              <a:rPr lang="en-US" altLang="ja-JP" dirty="0"/>
              <a:t>(age </a:t>
            </a:r>
            <a:r>
              <a:rPr lang="ja-JP" altLang="en-US" dirty="0"/>
              <a:t>や</a:t>
            </a:r>
            <a:r>
              <a:rPr lang="en-US" altLang="ja-JP" dirty="0"/>
              <a:t>height</a:t>
            </a:r>
            <a:r>
              <a:rPr lang="ja-JP" altLang="en-US" dirty="0"/>
              <a:t>など</a:t>
            </a:r>
            <a:r>
              <a:rPr lang="en-US" altLang="ja-JP" dirty="0"/>
              <a:t>)</a:t>
            </a:r>
            <a:r>
              <a:rPr lang="ja-JP" altLang="en-US" dirty="0"/>
              <a:t>をその構造体のメンバ変数と呼ぶ。メンバ変数にアクセスするためには</a:t>
            </a:r>
            <a:r>
              <a:rPr lang="en-US" altLang="ja-JP" dirty="0"/>
              <a:t>.</a:t>
            </a:r>
            <a:r>
              <a:rPr lang="ja-JP" altLang="en-US" dirty="0"/>
              <a:t>（ドット）を使う。</a:t>
            </a:r>
            <a:endParaRPr lang="en-US" altLang="ja-JP" dirty="0"/>
          </a:p>
          <a:p>
            <a:pPr>
              <a:buFontTx/>
              <a:buChar char="-"/>
            </a:pPr>
            <a:r>
              <a:rPr lang="en-US" altLang="ja-JP" dirty="0"/>
              <a:t>human1</a:t>
            </a:r>
            <a:r>
              <a:rPr kumimoji="1" lang="en-US" altLang="ja-JP" dirty="0"/>
              <a:t>.</a:t>
            </a:r>
            <a:r>
              <a:rPr lang="en-US" altLang="ja-JP" dirty="0"/>
              <a:t>height = 174.9; //</a:t>
            </a:r>
            <a:r>
              <a:rPr lang="ja-JP" altLang="en-US" dirty="0"/>
              <a:t>作った構造体変数</a:t>
            </a:r>
            <a:r>
              <a:rPr lang="en-US" altLang="ja-JP" dirty="0"/>
              <a:t>human1</a:t>
            </a:r>
            <a:r>
              <a:rPr lang="ja-JP" altLang="en-US" dirty="0"/>
              <a:t>のメンバ変</a:t>
            </a:r>
            <a:endParaRPr lang="en-US" altLang="ja-JP" dirty="0"/>
          </a:p>
          <a:p>
            <a:pPr>
              <a:buFontTx/>
              <a:buChar char="-"/>
            </a:pPr>
            <a:r>
              <a:rPr kumimoji="1" lang="en-US" altLang="ja-JP" dirty="0"/>
              <a:t>human1.name = “</a:t>
            </a:r>
            <a:r>
              <a:rPr kumimoji="1" lang="en-US" altLang="ja-JP" dirty="0" err="1"/>
              <a:t>inoue</a:t>
            </a:r>
            <a:r>
              <a:rPr kumimoji="1" lang="en-US" altLang="ja-JP" dirty="0"/>
              <a:t> </a:t>
            </a:r>
            <a:r>
              <a:rPr kumimoji="1" lang="en-US" altLang="ja-JP" dirty="0" err="1"/>
              <a:t>satoshi</a:t>
            </a:r>
            <a:r>
              <a:rPr kumimoji="1" lang="en-US" altLang="ja-JP" dirty="0"/>
              <a:t>”;//</a:t>
            </a:r>
            <a:r>
              <a:rPr kumimoji="1" lang="ja-JP" altLang="en-US" dirty="0"/>
              <a:t>数への代入</a:t>
            </a:r>
            <a:endParaRPr kumimoji="1" lang="en-US" altLang="ja-JP" dirty="0"/>
          </a:p>
          <a:p>
            <a:r>
              <a:rPr kumimoji="1" lang="ja-JP" altLang="en-US" dirty="0"/>
              <a:t>メンバ変数も基本的に普通の変数と同じ様に使える。</a:t>
            </a:r>
          </a:p>
        </p:txBody>
      </p:sp>
    </p:spTree>
    <p:extLst>
      <p:ext uri="{BB962C8B-B14F-4D97-AF65-F5344CB8AC3E}">
        <p14:creationId xmlns:p14="http://schemas.microsoft.com/office/powerpoint/2010/main" val="3496611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B9D9D7-F348-4E9B-B2CC-6C3546EB38D7}"/>
              </a:ext>
            </a:extLst>
          </p:cNvPr>
          <p:cNvSpPr>
            <a:spLocks noGrp="1"/>
          </p:cNvSpPr>
          <p:nvPr>
            <p:ph type="title"/>
          </p:nvPr>
        </p:nvSpPr>
        <p:spPr/>
        <p:txBody>
          <a:bodyPr/>
          <a:lstStyle/>
          <a:p>
            <a:r>
              <a:rPr kumimoji="1" lang="en-US" altLang="ja-JP" dirty="0"/>
              <a:t>7.</a:t>
            </a:r>
            <a:r>
              <a:rPr kumimoji="1" lang="ja-JP" altLang="en-US" dirty="0"/>
              <a:t>構造体④</a:t>
            </a:r>
          </a:p>
        </p:txBody>
      </p:sp>
      <p:sp>
        <p:nvSpPr>
          <p:cNvPr id="3" name="コンテンツ プレースホルダー 2">
            <a:extLst>
              <a:ext uri="{FF2B5EF4-FFF2-40B4-BE49-F238E27FC236}">
                <a16:creationId xmlns:a16="http://schemas.microsoft.com/office/drawing/2014/main" id="{2FE4317B-E81E-4B45-92AE-606D5438BAC1}"/>
              </a:ext>
            </a:extLst>
          </p:cNvPr>
          <p:cNvSpPr>
            <a:spLocks noGrp="1"/>
          </p:cNvSpPr>
          <p:nvPr>
            <p:ph idx="1"/>
          </p:nvPr>
        </p:nvSpPr>
        <p:spPr/>
        <p:txBody>
          <a:bodyPr/>
          <a:lstStyle/>
          <a:p>
            <a:r>
              <a:rPr kumimoji="1" lang="ja-JP" altLang="en-US" dirty="0"/>
              <a:t>構造体をなぜ使うのか？</a:t>
            </a:r>
            <a:endParaRPr kumimoji="1" lang="en-US" altLang="ja-JP" dirty="0"/>
          </a:p>
          <a:p>
            <a:pPr marL="0" indent="0">
              <a:buNone/>
            </a:pPr>
            <a:r>
              <a:rPr kumimoji="1" lang="en-US" altLang="ja-JP" dirty="0"/>
              <a:t>-</a:t>
            </a:r>
            <a:r>
              <a:rPr kumimoji="1" lang="ja-JP" altLang="en-US" dirty="0"/>
              <a:t>前スライドで作った</a:t>
            </a:r>
            <a:r>
              <a:rPr kumimoji="1" lang="en-US" altLang="ja-JP" dirty="0"/>
              <a:t>people</a:t>
            </a:r>
            <a:r>
              <a:rPr kumimoji="1" lang="ja-JP" altLang="en-US" dirty="0"/>
              <a:t>構造体はある人物に関する情報をひとまとめにしていた。これを構造体無しで実現しようとすると</a:t>
            </a:r>
            <a:endParaRPr kumimoji="1" lang="en-US" altLang="ja-JP" dirty="0"/>
          </a:p>
          <a:p>
            <a:pPr marL="0" indent="0">
              <a:buNone/>
            </a:pPr>
            <a:r>
              <a:rPr lang="en-US" altLang="ja-JP" dirty="0"/>
              <a:t>i</a:t>
            </a:r>
            <a:r>
              <a:rPr kumimoji="1" lang="en-US" altLang="ja-JP" dirty="0"/>
              <a:t>nt </a:t>
            </a:r>
            <a:r>
              <a:rPr lang="en-US" altLang="ja-JP" dirty="0"/>
              <a:t>human1</a:t>
            </a:r>
            <a:r>
              <a:rPr kumimoji="1" lang="en-US" altLang="ja-JP" dirty="0"/>
              <a:t>_age</a:t>
            </a:r>
            <a:r>
              <a:rPr lang="en-US" altLang="ja-JP" dirty="0"/>
              <a:t>;</a:t>
            </a:r>
          </a:p>
          <a:p>
            <a:pPr marL="0" indent="0">
              <a:buNone/>
            </a:pPr>
            <a:r>
              <a:rPr lang="en-US" altLang="ja-JP" dirty="0"/>
              <a:t>double human1_height;</a:t>
            </a:r>
          </a:p>
          <a:p>
            <a:pPr marL="0" indent="0">
              <a:buNone/>
            </a:pPr>
            <a:r>
              <a:rPr lang="en-US" altLang="ja-JP" dirty="0"/>
              <a:t>c</a:t>
            </a:r>
            <a:r>
              <a:rPr kumimoji="1" lang="en-US" altLang="ja-JP" dirty="0"/>
              <a:t>har* </a:t>
            </a:r>
            <a:r>
              <a:rPr lang="en-US" altLang="ja-JP" dirty="0"/>
              <a:t>human1</a:t>
            </a:r>
            <a:r>
              <a:rPr kumimoji="1" lang="en-US" altLang="ja-JP" dirty="0"/>
              <a:t>_name;</a:t>
            </a:r>
            <a:endParaRPr lang="en-US" altLang="ja-JP" dirty="0"/>
          </a:p>
          <a:p>
            <a:pPr marL="0" indent="0">
              <a:buNone/>
            </a:pPr>
            <a:r>
              <a:rPr kumimoji="1" lang="ja-JP" altLang="en-US" dirty="0"/>
              <a:t>の様に三つも変数を宣言しなくてはいけなくなる。一人分の情報が追加される度に変数が三つも増える事になって煩雑になりすぎる。</a:t>
            </a:r>
            <a:endParaRPr kumimoji="1" lang="en-US" altLang="ja-JP" dirty="0"/>
          </a:p>
        </p:txBody>
      </p:sp>
    </p:spTree>
    <p:extLst>
      <p:ext uri="{BB962C8B-B14F-4D97-AF65-F5344CB8AC3E}">
        <p14:creationId xmlns:p14="http://schemas.microsoft.com/office/powerpoint/2010/main" val="1182068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E0AD76-DD57-4233-9E91-F68E36C0438B}"/>
              </a:ext>
            </a:extLst>
          </p:cNvPr>
          <p:cNvSpPr>
            <a:spLocks noGrp="1"/>
          </p:cNvSpPr>
          <p:nvPr>
            <p:ph type="title"/>
          </p:nvPr>
        </p:nvSpPr>
        <p:spPr/>
        <p:txBody>
          <a:bodyPr/>
          <a:lstStyle/>
          <a:p>
            <a:r>
              <a:rPr kumimoji="1" lang="en-US" altLang="ja-JP" dirty="0"/>
              <a:t>7.</a:t>
            </a:r>
            <a:r>
              <a:rPr kumimoji="1" lang="ja-JP" altLang="en-US" dirty="0"/>
              <a:t>構造体⑤</a:t>
            </a:r>
          </a:p>
        </p:txBody>
      </p:sp>
      <p:sp>
        <p:nvSpPr>
          <p:cNvPr id="3" name="コンテンツ プレースホルダー 2">
            <a:extLst>
              <a:ext uri="{FF2B5EF4-FFF2-40B4-BE49-F238E27FC236}">
                <a16:creationId xmlns:a16="http://schemas.microsoft.com/office/drawing/2014/main" id="{364AF74D-8000-449E-B293-11045C494F3D}"/>
              </a:ext>
            </a:extLst>
          </p:cNvPr>
          <p:cNvSpPr>
            <a:spLocks noGrp="1"/>
          </p:cNvSpPr>
          <p:nvPr>
            <p:ph idx="1"/>
          </p:nvPr>
        </p:nvSpPr>
        <p:spPr/>
        <p:txBody>
          <a:bodyPr/>
          <a:lstStyle/>
          <a:p>
            <a:r>
              <a:rPr kumimoji="1" lang="ja-JP" altLang="en-US" dirty="0"/>
              <a:t>続き</a:t>
            </a:r>
            <a:endParaRPr kumimoji="1" lang="en-US" altLang="ja-JP" dirty="0"/>
          </a:p>
          <a:p>
            <a:pPr>
              <a:buFontTx/>
              <a:buChar char="-"/>
            </a:pPr>
            <a:r>
              <a:rPr lang="ja-JP" altLang="en-US" dirty="0"/>
              <a:t>構造体はそれの配列を作る事も出来る。先ほどの</a:t>
            </a:r>
            <a:r>
              <a:rPr lang="en-US" altLang="ja-JP" dirty="0"/>
              <a:t>people</a:t>
            </a:r>
            <a:r>
              <a:rPr lang="ja-JP" altLang="en-US" dirty="0"/>
              <a:t>構造体で配列を作る場合</a:t>
            </a:r>
            <a:endParaRPr lang="en-US" altLang="ja-JP" dirty="0"/>
          </a:p>
          <a:p>
            <a:pPr marL="0" indent="0">
              <a:buNone/>
            </a:pPr>
            <a:r>
              <a:rPr lang="en-US" altLang="ja-JP" dirty="0"/>
              <a:t>struct p</a:t>
            </a:r>
            <a:r>
              <a:rPr kumimoji="1" lang="en-US" altLang="ja-JP" dirty="0"/>
              <a:t>eople </a:t>
            </a:r>
            <a:r>
              <a:rPr kumimoji="1" lang="en-US" altLang="ja-JP" dirty="0" err="1"/>
              <a:t>people_list</a:t>
            </a:r>
            <a:r>
              <a:rPr kumimoji="1" lang="en-US" altLang="ja-JP" dirty="0"/>
              <a:t>[100];</a:t>
            </a:r>
          </a:p>
          <a:p>
            <a:pPr marL="0" indent="0">
              <a:buNone/>
            </a:pPr>
            <a:r>
              <a:rPr lang="ja-JP" altLang="en-US" dirty="0"/>
              <a:t>の様に宣言すると</a:t>
            </a:r>
            <a:r>
              <a:rPr lang="en-US" altLang="ja-JP" dirty="0"/>
              <a:t>100</a:t>
            </a:r>
            <a:r>
              <a:rPr lang="ja-JP" altLang="en-US" dirty="0"/>
              <a:t>人分の名簿が作れる！</a:t>
            </a:r>
            <a:endParaRPr lang="en-US" altLang="ja-JP" dirty="0"/>
          </a:p>
          <a:p>
            <a:pPr marL="0" indent="0">
              <a:buNone/>
            </a:pPr>
            <a:r>
              <a:rPr lang="en-US" altLang="ja-JP" dirty="0" err="1"/>
              <a:t>p</a:t>
            </a:r>
            <a:r>
              <a:rPr kumimoji="1" lang="en-US" altLang="ja-JP" dirty="0" err="1"/>
              <a:t>eople_list</a:t>
            </a:r>
            <a:r>
              <a:rPr kumimoji="1" lang="en-US" altLang="ja-JP" dirty="0"/>
              <a:t>[0].name = “</a:t>
            </a:r>
            <a:r>
              <a:rPr kumimoji="1" lang="en-US" altLang="ja-JP" dirty="0" err="1"/>
              <a:t>inoue</a:t>
            </a:r>
            <a:r>
              <a:rPr kumimoji="1" lang="en-US" altLang="ja-JP" dirty="0"/>
              <a:t> </a:t>
            </a:r>
            <a:r>
              <a:rPr kumimoji="1" lang="en-US" altLang="ja-JP" dirty="0" err="1"/>
              <a:t>satoshi</a:t>
            </a:r>
            <a:r>
              <a:rPr kumimoji="1" lang="en-US" altLang="ja-JP" dirty="0"/>
              <a:t>”;</a:t>
            </a:r>
          </a:p>
          <a:p>
            <a:pPr marL="0" indent="0">
              <a:buNone/>
            </a:pPr>
            <a:r>
              <a:rPr lang="en-US" altLang="ja-JP" dirty="0" err="1"/>
              <a:t>people_list</a:t>
            </a:r>
            <a:r>
              <a:rPr lang="en-US" altLang="ja-JP" dirty="0"/>
              <a:t>[1].name = “</a:t>
            </a:r>
            <a:r>
              <a:rPr lang="en-US" altLang="ja-JP" dirty="0" err="1"/>
              <a:t>miura</a:t>
            </a:r>
            <a:r>
              <a:rPr lang="en-US" altLang="ja-JP" dirty="0"/>
              <a:t> </a:t>
            </a:r>
            <a:r>
              <a:rPr lang="en-US" altLang="ja-JP" dirty="0" err="1"/>
              <a:t>azusa</a:t>
            </a:r>
            <a:r>
              <a:rPr lang="en-US" altLang="ja-JP" dirty="0"/>
              <a:t>”; </a:t>
            </a:r>
          </a:p>
          <a:p>
            <a:pPr marL="0" indent="0">
              <a:buNone/>
            </a:pPr>
            <a:r>
              <a:rPr lang="ja-JP" altLang="en-US" dirty="0"/>
              <a:t>二人の名前が記録された名簿が出来た。他の情報も追加すれば完璧</a:t>
            </a:r>
            <a:endParaRPr lang="en-US" altLang="ja-JP" dirty="0"/>
          </a:p>
          <a:p>
            <a:pPr marL="0" indent="0">
              <a:buNone/>
            </a:pPr>
            <a:endParaRPr kumimoji="1" lang="ja-JP" altLang="en-US" dirty="0"/>
          </a:p>
        </p:txBody>
      </p:sp>
    </p:spTree>
    <p:extLst>
      <p:ext uri="{BB962C8B-B14F-4D97-AF65-F5344CB8AC3E}">
        <p14:creationId xmlns:p14="http://schemas.microsoft.com/office/powerpoint/2010/main" val="1729119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6C2E38-C542-4BBC-932C-59182D6FCAEF}"/>
              </a:ext>
            </a:extLst>
          </p:cNvPr>
          <p:cNvSpPr>
            <a:spLocks noGrp="1"/>
          </p:cNvSpPr>
          <p:nvPr>
            <p:ph type="title"/>
          </p:nvPr>
        </p:nvSpPr>
        <p:spPr/>
        <p:txBody>
          <a:bodyPr/>
          <a:lstStyle/>
          <a:p>
            <a:r>
              <a:rPr lang="ja-JP" altLang="en-US" dirty="0"/>
              <a:t>確認問題</a:t>
            </a:r>
            <a:endParaRPr kumimoji="1" lang="ja-JP" altLang="en-US" dirty="0"/>
          </a:p>
        </p:txBody>
      </p:sp>
      <p:sp>
        <p:nvSpPr>
          <p:cNvPr id="3" name="コンテンツ プレースホルダー 2">
            <a:extLst>
              <a:ext uri="{FF2B5EF4-FFF2-40B4-BE49-F238E27FC236}">
                <a16:creationId xmlns:a16="http://schemas.microsoft.com/office/drawing/2014/main" id="{666A79E8-AA90-4D64-BC6D-9BF7DE9DD8C3}"/>
              </a:ext>
            </a:extLst>
          </p:cNvPr>
          <p:cNvSpPr>
            <a:spLocks noGrp="1"/>
          </p:cNvSpPr>
          <p:nvPr>
            <p:ph idx="1"/>
          </p:nvPr>
        </p:nvSpPr>
        <p:spPr/>
        <p:txBody>
          <a:bodyPr/>
          <a:lstStyle/>
          <a:p>
            <a:r>
              <a:rPr kumimoji="1" lang="en-US" altLang="ja-JP" dirty="0"/>
              <a:t>https://github.com/AD58-3104/brains_c_study/blob/main/quiz/quiz7_struct.c</a:t>
            </a:r>
            <a:endParaRPr kumimoji="1" lang="ja-JP" altLang="en-US" dirty="0"/>
          </a:p>
        </p:txBody>
      </p:sp>
    </p:spTree>
    <p:extLst>
      <p:ext uri="{BB962C8B-B14F-4D97-AF65-F5344CB8AC3E}">
        <p14:creationId xmlns:p14="http://schemas.microsoft.com/office/powerpoint/2010/main" val="273185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71BEAF-7F9A-4F22-B3CD-8F1EA7C93078}"/>
              </a:ext>
            </a:extLst>
          </p:cNvPr>
          <p:cNvSpPr>
            <a:spLocks noGrp="1"/>
          </p:cNvSpPr>
          <p:nvPr>
            <p:ph type="title"/>
          </p:nvPr>
        </p:nvSpPr>
        <p:spPr/>
        <p:txBody>
          <a:bodyPr/>
          <a:lstStyle/>
          <a:p>
            <a:r>
              <a:rPr kumimoji="1" lang="ja-JP" altLang="en-US" dirty="0"/>
              <a:t>余談</a:t>
            </a:r>
          </a:p>
        </p:txBody>
      </p:sp>
      <p:sp>
        <p:nvSpPr>
          <p:cNvPr id="3" name="コンテンツ プレースホルダー 2">
            <a:extLst>
              <a:ext uri="{FF2B5EF4-FFF2-40B4-BE49-F238E27FC236}">
                <a16:creationId xmlns:a16="http://schemas.microsoft.com/office/drawing/2014/main" id="{59C62C94-0800-4AC6-A442-E721CC19AD55}"/>
              </a:ext>
            </a:extLst>
          </p:cNvPr>
          <p:cNvSpPr>
            <a:spLocks noGrp="1"/>
          </p:cNvSpPr>
          <p:nvPr>
            <p:ph idx="1"/>
          </p:nvPr>
        </p:nvSpPr>
        <p:spPr/>
        <p:txBody>
          <a:bodyPr/>
          <a:lstStyle/>
          <a:p>
            <a:r>
              <a:rPr kumimoji="1" lang="ja-JP" altLang="en-US" dirty="0"/>
              <a:t>プログラミング学習のモチベーションになるかもしれないサイト</a:t>
            </a:r>
            <a:endParaRPr kumimoji="1" lang="en-US" altLang="ja-JP" dirty="0"/>
          </a:p>
          <a:p>
            <a:pPr marL="0" indent="0">
              <a:buNone/>
            </a:pPr>
            <a:r>
              <a:rPr lang="en-US" altLang="ja-JP" dirty="0"/>
              <a:t>-https://atcoder.jp/</a:t>
            </a:r>
          </a:p>
          <a:p>
            <a:pPr marL="0" indent="0">
              <a:buNone/>
            </a:pPr>
            <a:r>
              <a:rPr lang="ja-JP" altLang="en-US" dirty="0"/>
              <a:t>競技プログラミングという、ある設定された問題をいかに早く解けるかを競う遊び。</a:t>
            </a:r>
            <a:endParaRPr lang="en-US" altLang="ja-JP" dirty="0"/>
          </a:p>
          <a:p>
            <a:pPr marL="0" indent="0">
              <a:buNone/>
            </a:pPr>
            <a:r>
              <a:rPr kumimoji="1" lang="ja-JP" altLang="en-US" dirty="0"/>
              <a:t>これをやったからと言ってちゃんとしたコードが書けるようになるとは限らないが、単純に楽しいのでモチベーションの</a:t>
            </a:r>
            <a:r>
              <a:rPr kumimoji="1" lang="en-US" altLang="ja-JP" dirty="0"/>
              <a:t>1</a:t>
            </a:r>
            <a:r>
              <a:rPr kumimoji="1" lang="ja-JP" altLang="en-US" dirty="0"/>
              <a:t>つにはなる。</a:t>
            </a:r>
          </a:p>
        </p:txBody>
      </p:sp>
    </p:spTree>
    <p:extLst>
      <p:ext uri="{BB962C8B-B14F-4D97-AF65-F5344CB8AC3E}">
        <p14:creationId xmlns:p14="http://schemas.microsoft.com/office/powerpoint/2010/main" val="4080225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5AA8A-9D50-42B0-981E-D7C5563CCB9A}"/>
              </a:ext>
            </a:extLst>
          </p:cNvPr>
          <p:cNvSpPr>
            <a:spLocks noGrp="1"/>
          </p:cNvSpPr>
          <p:nvPr>
            <p:ph type="title"/>
          </p:nvPr>
        </p:nvSpPr>
        <p:spPr/>
        <p:txBody>
          <a:bodyPr/>
          <a:lstStyle/>
          <a:p>
            <a:r>
              <a:rPr kumimoji="1" lang="en-US" altLang="ja-JP" dirty="0"/>
              <a:t>8.</a:t>
            </a:r>
            <a:r>
              <a:rPr kumimoji="1" lang="ja-JP" altLang="en-US" dirty="0"/>
              <a:t>ポインタ①</a:t>
            </a:r>
          </a:p>
        </p:txBody>
      </p:sp>
      <p:sp>
        <p:nvSpPr>
          <p:cNvPr id="3" name="コンテンツ プレースホルダー 2">
            <a:extLst>
              <a:ext uri="{FF2B5EF4-FFF2-40B4-BE49-F238E27FC236}">
                <a16:creationId xmlns:a16="http://schemas.microsoft.com/office/drawing/2014/main" id="{329D0632-F8CD-443E-93AB-FEEA49EE317C}"/>
              </a:ext>
            </a:extLst>
          </p:cNvPr>
          <p:cNvSpPr>
            <a:spLocks noGrp="1"/>
          </p:cNvSpPr>
          <p:nvPr>
            <p:ph idx="1"/>
          </p:nvPr>
        </p:nvSpPr>
        <p:spPr/>
        <p:txBody>
          <a:bodyPr>
            <a:normAutofit/>
          </a:bodyPr>
          <a:lstStyle/>
          <a:p>
            <a:r>
              <a:rPr lang="ja-JP" altLang="en-US" dirty="0"/>
              <a:t>はじめに</a:t>
            </a:r>
            <a:endParaRPr lang="en-US" altLang="ja-JP" dirty="0"/>
          </a:p>
          <a:p>
            <a:pPr marL="0" indent="0">
              <a:buNone/>
            </a:pPr>
            <a:r>
              <a:rPr kumimoji="1" lang="en-US" altLang="ja-JP" dirty="0"/>
              <a:t>-</a:t>
            </a:r>
            <a:r>
              <a:rPr lang="en-US" altLang="ja-JP" dirty="0"/>
              <a:t>c</a:t>
            </a:r>
            <a:r>
              <a:rPr lang="ja-JP" altLang="en-US" dirty="0"/>
              <a:t>言語でプログラムを動かす時そこで使われる「変数」はメモリ</a:t>
            </a:r>
            <a:r>
              <a:rPr lang="en-US" altLang="ja-JP" dirty="0"/>
              <a:t>(RAM)</a:t>
            </a:r>
            <a:r>
              <a:rPr lang="ja-JP" altLang="en-US" dirty="0"/>
              <a:t>上に記録される。そのメモリには番地（アドレス）が存在する。アドレスが分かっていればそこにアクセスする事で記録されている変数にアクセスできる。</a:t>
            </a:r>
            <a:endParaRPr lang="en-US" altLang="ja-JP" dirty="0"/>
          </a:p>
          <a:p>
            <a:pPr marL="0" indent="0">
              <a:buNone/>
            </a:pPr>
            <a:r>
              <a:rPr lang="en-US" altLang="ja-JP" dirty="0"/>
              <a:t>-</a:t>
            </a:r>
            <a:r>
              <a:rPr lang="ja-JP" altLang="en-US" dirty="0"/>
              <a:t>上の解説は不十分なので以下のリンクを読んで下さい</a:t>
            </a:r>
            <a:endParaRPr lang="en-US" altLang="ja-JP" dirty="0"/>
          </a:p>
          <a:p>
            <a:pPr marL="0" indent="0">
              <a:buNone/>
            </a:pPr>
            <a:r>
              <a:rPr lang="en-US" altLang="ja-JP" dirty="0">
                <a:hlinkClick r:id="rId2"/>
              </a:rPr>
              <a:t>https://programming-place.net/ppp/contents/c/031.html</a:t>
            </a:r>
            <a:endParaRPr lang="en-US" altLang="ja-JP" dirty="0"/>
          </a:p>
          <a:p>
            <a:pPr marL="0" indent="0">
              <a:buNone/>
            </a:pPr>
            <a:r>
              <a:rPr lang="ja-JP" altLang="en-US" dirty="0">
                <a:hlinkClick r:id="rId3"/>
              </a:rPr>
              <a:t>リンク（長いので短縮）</a:t>
            </a:r>
            <a:endParaRPr lang="en-US" altLang="ja-JP" dirty="0"/>
          </a:p>
          <a:p>
            <a:pPr marL="0" indent="0">
              <a:buNone/>
            </a:pPr>
            <a:r>
              <a:rPr lang="en-US" altLang="ja-JP" dirty="0">
                <a:hlinkClick r:id="rId4"/>
              </a:rPr>
              <a:t>https://qiita.com/yz2cm/items/01908cdfe56c304f2a14</a:t>
            </a:r>
            <a:endParaRPr lang="en-US" altLang="ja-JP" dirty="0"/>
          </a:p>
        </p:txBody>
      </p:sp>
    </p:spTree>
    <p:extLst>
      <p:ext uri="{BB962C8B-B14F-4D97-AF65-F5344CB8AC3E}">
        <p14:creationId xmlns:p14="http://schemas.microsoft.com/office/powerpoint/2010/main" val="4280689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A5568-E564-4A8D-B402-3A90C7345728}"/>
              </a:ext>
            </a:extLst>
          </p:cNvPr>
          <p:cNvSpPr>
            <a:spLocks noGrp="1"/>
          </p:cNvSpPr>
          <p:nvPr>
            <p:ph type="title"/>
          </p:nvPr>
        </p:nvSpPr>
        <p:spPr/>
        <p:txBody>
          <a:bodyPr/>
          <a:lstStyle/>
          <a:p>
            <a:r>
              <a:rPr kumimoji="1" lang="en-US" altLang="ja-JP" dirty="0"/>
              <a:t>8.</a:t>
            </a:r>
            <a:r>
              <a:rPr kumimoji="1" lang="ja-JP" altLang="en-US" dirty="0"/>
              <a:t>ポインタ②</a:t>
            </a:r>
          </a:p>
        </p:txBody>
      </p:sp>
      <p:sp>
        <p:nvSpPr>
          <p:cNvPr id="3" name="コンテンツ プレースホルダー 2">
            <a:extLst>
              <a:ext uri="{FF2B5EF4-FFF2-40B4-BE49-F238E27FC236}">
                <a16:creationId xmlns:a16="http://schemas.microsoft.com/office/drawing/2014/main" id="{5BBAC135-5981-4021-8DDD-3FE4AEB14866}"/>
              </a:ext>
            </a:extLst>
          </p:cNvPr>
          <p:cNvSpPr>
            <a:spLocks noGrp="1"/>
          </p:cNvSpPr>
          <p:nvPr>
            <p:ph idx="1"/>
          </p:nvPr>
        </p:nvSpPr>
        <p:spPr/>
        <p:txBody>
          <a:bodyPr/>
          <a:lstStyle/>
          <a:p>
            <a:r>
              <a:rPr kumimoji="1" lang="ja-JP" altLang="en-US" dirty="0"/>
              <a:t>ポインタを使うと何が便利なのか？</a:t>
            </a:r>
            <a:endParaRPr kumimoji="1" lang="en-US" altLang="ja-JP" dirty="0"/>
          </a:p>
          <a:p>
            <a:pPr>
              <a:buFontTx/>
              <a:buChar char="-"/>
            </a:pPr>
            <a:r>
              <a:rPr lang="ja-JP" altLang="en-US" dirty="0"/>
              <a:t>関数の引数に渡した変数は普通はそのコピーが渡される。その為変更しても元の変数に影響はない。</a:t>
            </a:r>
            <a:endParaRPr lang="en-US" altLang="ja-JP" dirty="0"/>
          </a:p>
          <a:p>
            <a:pPr marL="0" indent="0">
              <a:buNone/>
            </a:pPr>
            <a:r>
              <a:rPr lang="en-US" altLang="ja-JP" dirty="0"/>
              <a:t>void </a:t>
            </a:r>
            <a:r>
              <a:rPr lang="en-US" altLang="ja-JP" dirty="0" err="1"/>
              <a:t>func</a:t>
            </a:r>
            <a:r>
              <a:rPr lang="en-US" altLang="ja-JP" dirty="0"/>
              <a:t>(int a){ a = 283; }</a:t>
            </a:r>
          </a:p>
          <a:p>
            <a:pPr marL="0" indent="0">
              <a:buNone/>
            </a:pPr>
            <a:r>
              <a:rPr lang="en-US" altLang="ja-JP" dirty="0"/>
              <a:t>i</a:t>
            </a:r>
            <a:r>
              <a:rPr kumimoji="1" lang="en-US" altLang="ja-JP" dirty="0"/>
              <a:t>nt main(){</a:t>
            </a:r>
          </a:p>
          <a:p>
            <a:pPr marL="0" indent="0">
              <a:buNone/>
            </a:pPr>
            <a:r>
              <a:rPr lang="en-US" altLang="ja-JP" dirty="0"/>
              <a:t>	</a:t>
            </a:r>
            <a:r>
              <a:rPr kumimoji="1" lang="en-US" altLang="ja-JP" dirty="0"/>
              <a:t>int num = 765; </a:t>
            </a:r>
          </a:p>
          <a:p>
            <a:pPr marL="0" indent="0">
              <a:buNone/>
            </a:pPr>
            <a:r>
              <a:rPr lang="en-US" altLang="ja-JP" dirty="0"/>
              <a:t>	</a:t>
            </a:r>
            <a:r>
              <a:rPr lang="en-US" altLang="ja-JP" dirty="0" err="1"/>
              <a:t>func</a:t>
            </a:r>
            <a:r>
              <a:rPr lang="en-US" altLang="ja-JP" dirty="0"/>
              <a:t>(num);</a:t>
            </a:r>
            <a:r>
              <a:rPr kumimoji="1" lang="en-US" altLang="ja-JP" dirty="0"/>
              <a:t>}</a:t>
            </a:r>
          </a:p>
          <a:p>
            <a:pPr marL="0" indent="0">
              <a:buNone/>
            </a:pPr>
            <a:r>
              <a:rPr lang="ja-JP" altLang="en-US" dirty="0"/>
              <a:t>この様にしても</a:t>
            </a:r>
            <a:r>
              <a:rPr lang="en-US" altLang="ja-JP" dirty="0"/>
              <a:t>num</a:t>
            </a:r>
            <a:r>
              <a:rPr lang="ja-JP" altLang="en-US" dirty="0"/>
              <a:t>は</a:t>
            </a:r>
            <a:r>
              <a:rPr lang="en-US" altLang="ja-JP" dirty="0"/>
              <a:t>765</a:t>
            </a:r>
            <a:r>
              <a:rPr lang="ja-JP" altLang="en-US" dirty="0"/>
              <a:t>のまま。</a:t>
            </a:r>
            <a:endParaRPr kumimoji="1" lang="ja-JP" altLang="en-US" dirty="0"/>
          </a:p>
        </p:txBody>
      </p:sp>
    </p:spTree>
    <p:extLst>
      <p:ext uri="{BB962C8B-B14F-4D97-AF65-F5344CB8AC3E}">
        <p14:creationId xmlns:p14="http://schemas.microsoft.com/office/powerpoint/2010/main" val="1824792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FD73A-653E-472D-9C8A-C2899245953F}"/>
              </a:ext>
            </a:extLst>
          </p:cNvPr>
          <p:cNvSpPr>
            <a:spLocks noGrp="1"/>
          </p:cNvSpPr>
          <p:nvPr>
            <p:ph type="title"/>
          </p:nvPr>
        </p:nvSpPr>
        <p:spPr/>
        <p:txBody>
          <a:bodyPr/>
          <a:lstStyle/>
          <a:p>
            <a:r>
              <a:rPr kumimoji="1" lang="en-US" altLang="ja-JP" dirty="0"/>
              <a:t>8.</a:t>
            </a:r>
            <a:r>
              <a:rPr kumimoji="1" lang="ja-JP" altLang="en-US" dirty="0"/>
              <a:t>ポインタ③</a:t>
            </a:r>
          </a:p>
        </p:txBody>
      </p:sp>
      <p:sp>
        <p:nvSpPr>
          <p:cNvPr id="3" name="コンテンツ プレースホルダー 2">
            <a:extLst>
              <a:ext uri="{FF2B5EF4-FFF2-40B4-BE49-F238E27FC236}">
                <a16:creationId xmlns:a16="http://schemas.microsoft.com/office/drawing/2014/main" id="{83C8A812-BF20-4E42-A87C-3F70448830DA}"/>
              </a:ext>
            </a:extLst>
          </p:cNvPr>
          <p:cNvSpPr>
            <a:spLocks noGrp="1"/>
          </p:cNvSpPr>
          <p:nvPr>
            <p:ph idx="1"/>
          </p:nvPr>
        </p:nvSpPr>
        <p:spPr/>
        <p:txBody>
          <a:bodyPr/>
          <a:lstStyle/>
          <a:p>
            <a:r>
              <a:rPr kumimoji="1" lang="ja-JP" altLang="en-US" dirty="0"/>
              <a:t>前スライドの例でポインタを利用する</a:t>
            </a:r>
            <a:endParaRPr kumimoji="1" lang="en-US" altLang="ja-JP" dirty="0"/>
          </a:p>
          <a:p>
            <a:pPr marL="0" indent="0">
              <a:buNone/>
            </a:pPr>
            <a:r>
              <a:rPr lang="en-US" altLang="ja-JP" dirty="0"/>
              <a:t>v</a:t>
            </a:r>
            <a:r>
              <a:rPr kumimoji="1" lang="en-US" altLang="ja-JP" dirty="0"/>
              <a:t>oid </a:t>
            </a:r>
            <a:r>
              <a:rPr kumimoji="1" lang="en-US" altLang="ja-JP" dirty="0" err="1"/>
              <a:t>func</a:t>
            </a:r>
            <a:r>
              <a:rPr kumimoji="1" lang="en-US" altLang="ja-JP" dirty="0"/>
              <a:t>(int *</a:t>
            </a:r>
            <a:r>
              <a:rPr kumimoji="1" lang="en-US" altLang="ja-JP" dirty="0" err="1"/>
              <a:t>ptr</a:t>
            </a:r>
            <a:r>
              <a:rPr kumimoji="1" lang="en-US" altLang="ja-JP" dirty="0"/>
              <a:t>){//</a:t>
            </a:r>
            <a:r>
              <a:rPr kumimoji="1" lang="ja-JP" altLang="en-US" dirty="0"/>
              <a:t>引数として</a:t>
            </a:r>
            <a:r>
              <a:rPr kumimoji="1" lang="en-US" altLang="ja-JP" dirty="0"/>
              <a:t>int</a:t>
            </a:r>
            <a:r>
              <a:rPr kumimoji="1" lang="ja-JP" altLang="en-US" dirty="0"/>
              <a:t>型のポインタを取る</a:t>
            </a:r>
            <a:endParaRPr kumimoji="1" lang="en-US" altLang="ja-JP" dirty="0"/>
          </a:p>
          <a:p>
            <a:pPr marL="0" indent="0">
              <a:buNone/>
            </a:pPr>
            <a:r>
              <a:rPr kumimoji="1" lang="en-US" altLang="ja-JP" dirty="0"/>
              <a:t>	*</a:t>
            </a:r>
            <a:r>
              <a:rPr kumimoji="1" lang="en-US" altLang="ja-JP" dirty="0" err="1"/>
              <a:t>ptr</a:t>
            </a:r>
            <a:r>
              <a:rPr kumimoji="1" lang="en-US" altLang="ja-JP" dirty="0"/>
              <a:t> = 283; }</a:t>
            </a:r>
          </a:p>
          <a:p>
            <a:pPr marL="0" indent="0">
              <a:buNone/>
            </a:pPr>
            <a:r>
              <a:rPr lang="en-US" altLang="ja-JP" dirty="0"/>
              <a:t>int main(){</a:t>
            </a:r>
          </a:p>
          <a:p>
            <a:pPr marL="0" indent="0">
              <a:buNone/>
            </a:pPr>
            <a:r>
              <a:rPr kumimoji="1" lang="en-US" altLang="ja-JP" dirty="0"/>
              <a:t>	int num = 765;</a:t>
            </a:r>
          </a:p>
          <a:p>
            <a:pPr marL="0" indent="0">
              <a:buNone/>
            </a:pPr>
            <a:r>
              <a:rPr lang="en-US" altLang="ja-JP" dirty="0"/>
              <a:t>	</a:t>
            </a:r>
            <a:r>
              <a:rPr lang="en-US" altLang="ja-JP" dirty="0" err="1"/>
              <a:t>func</a:t>
            </a:r>
            <a:r>
              <a:rPr lang="en-US" altLang="ja-JP" dirty="0"/>
              <a:t>(&amp;num);}</a:t>
            </a:r>
          </a:p>
          <a:p>
            <a:pPr marL="0" indent="0">
              <a:buNone/>
            </a:pPr>
            <a:r>
              <a:rPr kumimoji="1" lang="ja-JP" altLang="en-US" dirty="0"/>
              <a:t>上記の様に書く事で</a:t>
            </a:r>
            <a:r>
              <a:rPr kumimoji="1" lang="en-US" altLang="ja-JP" dirty="0"/>
              <a:t>num</a:t>
            </a:r>
            <a:r>
              <a:rPr kumimoji="1" lang="ja-JP" altLang="en-US" dirty="0"/>
              <a:t>を関数の中で変更する事が出来る。</a:t>
            </a:r>
          </a:p>
        </p:txBody>
      </p:sp>
    </p:spTree>
    <p:extLst>
      <p:ext uri="{BB962C8B-B14F-4D97-AF65-F5344CB8AC3E}">
        <p14:creationId xmlns:p14="http://schemas.microsoft.com/office/powerpoint/2010/main" val="2737719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14303-9F69-4BF1-9992-36D6D709AC68}"/>
              </a:ext>
            </a:extLst>
          </p:cNvPr>
          <p:cNvSpPr>
            <a:spLocks noGrp="1"/>
          </p:cNvSpPr>
          <p:nvPr>
            <p:ph type="title"/>
          </p:nvPr>
        </p:nvSpPr>
        <p:spPr/>
        <p:txBody>
          <a:bodyPr/>
          <a:lstStyle/>
          <a:p>
            <a:r>
              <a:rPr kumimoji="1" lang="en-US" altLang="ja-JP" dirty="0"/>
              <a:t>8.</a:t>
            </a:r>
            <a:r>
              <a:rPr kumimoji="1" lang="ja-JP" altLang="en-US" dirty="0"/>
              <a:t>ポインタ</a:t>
            </a:r>
            <a:r>
              <a:rPr lang="ja-JP" altLang="en-US" dirty="0"/>
              <a:t>④</a:t>
            </a:r>
            <a:endParaRPr kumimoji="1" lang="ja-JP" altLang="en-US" dirty="0"/>
          </a:p>
        </p:txBody>
      </p:sp>
      <p:sp>
        <p:nvSpPr>
          <p:cNvPr id="3" name="コンテンツ プレースホルダー 2">
            <a:extLst>
              <a:ext uri="{FF2B5EF4-FFF2-40B4-BE49-F238E27FC236}">
                <a16:creationId xmlns:a16="http://schemas.microsoft.com/office/drawing/2014/main" id="{EE93D85D-AEB0-48E9-9A86-1A4AC7D65C44}"/>
              </a:ext>
            </a:extLst>
          </p:cNvPr>
          <p:cNvSpPr>
            <a:spLocks noGrp="1"/>
          </p:cNvSpPr>
          <p:nvPr>
            <p:ph idx="1"/>
          </p:nvPr>
        </p:nvSpPr>
        <p:spPr/>
        <p:txBody>
          <a:bodyPr/>
          <a:lstStyle/>
          <a:p>
            <a:r>
              <a:rPr kumimoji="1" lang="ja-JP" altLang="en-US" dirty="0"/>
              <a:t>関数の中で関数の外側にある変数を変更したい事はよくある。</a:t>
            </a:r>
            <a:endParaRPr kumimoji="1" lang="en-US" altLang="ja-JP" dirty="0"/>
          </a:p>
          <a:p>
            <a:pPr>
              <a:buFontTx/>
              <a:buChar char="-"/>
            </a:pPr>
            <a:r>
              <a:rPr lang="ja-JP" altLang="en-US" dirty="0"/>
              <a:t>例</a:t>
            </a:r>
            <a:endParaRPr lang="en-US" altLang="ja-JP" dirty="0"/>
          </a:p>
          <a:p>
            <a:pPr marL="0" indent="0">
              <a:buNone/>
            </a:pPr>
            <a:r>
              <a:rPr lang="en-US" altLang="ja-JP" dirty="0" err="1"/>
              <a:t>s</a:t>
            </a:r>
            <a:r>
              <a:rPr kumimoji="1" lang="en-US" altLang="ja-JP" dirty="0" err="1"/>
              <a:t>canf</a:t>
            </a:r>
            <a:r>
              <a:rPr kumimoji="1" lang="ja-JP" altLang="en-US" dirty="0"/>
              <a:t>関数</a:t>
            </a:r>
            <a:r>
              <a:rPr lang="en-US" altLang="ja-JP" dirty="0"/>
              <a:t>:</a:t>
            </a:r>
            <a:r>
              <a:rPr lang="ja-JP" altLang="en-US" dirty="0"/>
              <a:t> この関数はキーボードからの入力を受け取った変数に書き込まなくてはいけない。なので二つ目の引数には必ず</a:t>
            </a:r>
            <a:r>
              <a:rPr lang="en-US" altLang="ja-JP" dirty="0"/>
              <a:t>&amp;</a:t>
            </a:r>
            <a:r>
              <a:rPr lang="ja-JP" altLang="en-US" dirty="0"/>
              <a:t>を付けている。</a:t>
            </a:r>
            <a:endParaRPr lang="en-US" altLang="ja-JP" dirty="0"/>
          </a:p>
          <a:p>
            <a:pPr marL="0" indent="0">
              <a:buNone/>
            </a:pP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4118482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966A2E-6628-49DA-95EA-275F06E92F31}"/>
              </a:ext>
            </a:extLst>
          </p:cNvPr>
          <p:cNvSpPr>
            <a:spLocks noGrp="1"/>
          </p:cNvSpPr>
          <p:nvPr>
            <p:ph type="title"/>
          </p:nvPr>
        </p:nvSpPr>
        <p:spPr/>
        <p:txBody>
          <a:bodyPr/>
          <a:lstStyle/>
          <a:p>
            <a:r>
              <a:rPr lang="ja-JP" altLang="en-US" dirty="0"/>
              <a:t>確認問題</a:t>
            </a:r>
            <a:endParaRPr kumimoji="1" lang="ja-JP" altLang="en-US" dirty="0"/>
          </a:p>
        </p:txBody>
      </p:sp>
      <p:sp>
        <p:nvSpPr>
          <p:cNvPr id="3" name="コンテンツ プレースホルダー 2">
            <a:extLst>
              <a:ext uri="{FF2B5EF4-FFF2-40B4-BE49-F238E27FC236}">
                <a16:creationId xmlns:a16="http://schemas.microsoft.com/office/drawing/2014/main" id="{6ED18C66-BE1E-4493-9663-DF5CC066856C}"/>
              </a:ext>
            </a:extLst>
          </p:cNvPr>
          <p:cNvSpPr>
            <a:spLocks noGrp="1"/>
          </p:cNvSpPr>
          <p:nvPr>
            <p:ph idx="1"/>
          </p:nvPr>
        </p:nvSpPr>
        <p:spPr/>
        <p:txBody>
          <a:bodyPr/>
          <a:lstStyle/>
          <a:p>
            <a:r>
              <a:rPr kumimoji="1" lang="en-US" altLang="ja-JP" dirty="0"/>
              <a:t>https://github.com/AD58-3104/brains_c_study/blob/main/quiz/quiz8_pointer.c</a:t>
            </a:r>
            <a:endParaRPr kumimoji="1" lang="ja-JP" altLang="en-US" dirty="0"/>
          </a:p>
        </p:txBody>
      </p:sp>
    </p:spTree>
    <p:extLst>
      <p:ext uri="{BB962C8B-B14F-4D97-AF65-F5344CB8AC3E}">
        <p14:creationId xmlns:p14="http://schemas.microsoft.com/office/powerpoint/2010/main" val="37262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F3888-419B-458D-BE39-B5AEDDEDCE52}"/>
              </a:ext>
            </a:extLst>
          </p:cNvPr>
          <p:cNvSpPr>
            <a:spLocks noGrp="1"/>
          </p:cNvSpPr>
          <p:nvPr>
            <p:ph type="title"/>
          </p:nvPr>
        </p:nvSpPr>
        <p:spPr/>
        <p:txBody>
          <a:bodyPr/>
          <a:lstStyle/>
          <a:p>
            <a:r>
              <a:rPr kumimoji="1" lang="ja-JP" altLang="en-US" dirty="0">
                <a:latin typeface="+mn-ea"/>
                <a:ea typeface="+mn-ea"/>
              </a:rPr>
              <a:t>１．エディタについて</a:t>
            </a:r>
          </a:p>
        </p:txBody>
      </p:sp>
      <p:sp>
        <p:nvSpPr>
          <p:cNvPr id="3" name="コンテンツ プレースホルダー 2">
            <a:extLst>
              <a:ext uri="{FF2B5EF4-FFF2-40B4-BE49-F238E27FC236}">
                <a16:creationId xmlns:a16="http://schemas.microsoft.com/office/drawing/2014/main" id="{853CB5BC-07E9-4C93-B482-5545DEA6ADA0}"/>
              </a:ext>
            </a:extLst>
          </p:cNvPr>
          <p:cNvSpPr>
            <a:spLocks noGrp="1"/>
          </p:cNvSpPr>
          <p:nvPr>
            <p:ph idx="1"/>
          </p:nvPr>
        </p:nvSpPr>
        <p:spPr/>
        <p:txBody>
          <a:bodyPr/>
          <a:lstStyle/>
          <a:p>
            <a:r>
              <a:rPr kumimoji="1" lang="ja-JP" altLang="en-US" dirty="0">
                <a:latin typeface="+mn-ea"/>
              </a:rPr>
              <a:t>授業で用いた</a:t>
            </a:r>
            <a:r>
              <a:rPr kumimoji="1" lang="en-US" altLang="ja-JP" dirty="0" err="1">
                <a:latin typeface="+mn-ea"/>
              </a:rPr>
              <a:t>gedit</a:t>
            </a:r>
            <a:r>
              <a:rPr kumimoji="1" lang="ja-JP" altLang="en-US" dirty="0">
                <a:latin typeface="+mn-ea"/>
              </a:rPr>
              <a:t>は機能が少なすぎてコードを書くのにあまり適していない。</a:t>
            </a:r>
            <a:endParaRPr kumimoji="1" lang="en-US" altLang="ja-JP" dirty="0">
              <a:latin typeface="+mn-ea"/>
            </a:endParaRPr>
          </a:p>
          <a:p>
            <a:endParaRPr lang="en-US" altLang="ja-JP" dirty="0">
              <a:latin typeface="+mn-ea"/>
            </a:endParaRPr>
          </a:p>
          <a:p>
            <a:r>
              <a:rPr kumimoji="1" lang="ja-JP" altLang="en-US" dirty="0">
                <a:latin typeface="+mn-ea"/>
              </a:rPr>
              <a:t>インデントを自動で整える。文法ミスの指摘等の機能を持つ。</a:t>
            </a:r>
            <a:endParaRPr kumimoji="1" lang="en-US" altLang="ja-JP" dirty="0">
              <a:latin typeface="+mn-ea"/>
            </a:endParaRPr>
          </a:p>
          <a:p>
            <a:endParaRPr lang="en-US" altLang="ja-JP" dirty="0">
              <a:latin typeface="+mn-ea"/>
            </a:endParaRPr>
          </a:p>
          <a:p>
            <a:r>
              <a:rPr lang="ja-JP" altLang="en-US" dirty="0">
                <a:latin typeface="+mn-ea"/>
              </a:rPr>
              <a:t>沢山の</a:t>
            </a:r>
            <a:r>
              <a:rPr kumimoji="1" lang="ja-JP" altLang="en-US" dirty="0">
                <a:latin typeface="+mn-ea"/>
              </a:rPr>
              <a:t>エディタがあるが</a:t>
            </a:r>
            <a:r>
              <a:rPr kumimoji="1" lang="en-US" altLang="ja-JP" dirty="0">
                <a:latin typeface="+mn-ea"/>
              </a:rPr>
              <a:t>brains</a:t>
            </a:r>
            <a:r>
              <a:rPr kumimoji="1" lang="ja-JP" altLang="en-US" dirty="0">
                <a:latin typeface="+mn-ea"/>
              </a:rPr>
              <a:t>でのおすすめは</a:t>
            </a:r>
            <a:r>
              <a:rPr kumimoji="1" lang="en-US" altLang="ja-JP" dirty="0">
                <a:latin typeface="+mn-ea"/>
              </a:rPr>
              <a:t>Vim</a:t>
            </a:r>
            <a:r>
              <a:rPr lang="ja-JP" altLang="en-US" dirty="0">
                <a:latin typeface="+mn-ea"/>
              </a:rPr>
              <a:t> </a:t>
            </a:r>
            <a:r>
              <a:rPr lang="en-US" altLang="ja-JP" dirty="0">
                <a:latin typeface="+mn-ea"/>
              </a:rPr>
              <a:t>or </a:t>
            </a:r>
            <a:r>
              <a:rPr lang="en-US" altLang="ja-JP" dirty="0" err="1">
                <a:latin typeface="+mn-ea"/>
              </a:rPr>
              <a:t>vscode</a:t>
            </a:r>
            <a:r>
              <a:rPr lang="ja-JP" altLang="en-US" dirty="0">
                <a:latin typeface="+mn-ea"/>
              </a:rPr>
              <a:t>。</a:t>
            </a:r>
            <a:endParaRPr kumimoji="1" lang="ja-JP" altLang="en-US" dirty="0">
              <a:latin typeface="+mn-ea"/>
            </a:endParaRPr>
          </a:p>
        </p:txBody>
      </p:sp>
    </p:spTree>
    <p:extLst>
      <p:ext uri="{BB962C8B-B14F-4D97-AF65-F5344CB8AC3E}">
        <p14:creationId xmlns:p14="http://schemas.microsoft.com/office/powerpoint/2010/main" val="418539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2F1780-A24A-45BC-894F-FC208B7499ED}"/>
              </a:ext>
            </a:extLst>
          </p:cNvPr>
          <p:cNvSpPr>
            <a:spLocks noGrp="1"/>
          </p:cNvSpPr>
          <p:nvPr>
            <p:ph type="title"/>
          </p:nvPr>
        </p:nvSpPr>
        <p:spPr/>
        <p:txBody>
          <a:bodyPr/>
          <a:lstStyle/>
          <a:p>
            <a:r>
              <a:rPr kumimoji="1" lang="en-US" altLang="ja-JP" dirty="0"/>
              <a:t>2.</a:t>
            </a:r>
            <a:r>
              <a:rPr lang="ja-JP" altLang="en-US" dirty="0"/>
              <a:t>変数と型①</a:t>
            </a:r>
            <a:endParaRPr kumimoji="1" lang="ja-JP" altLang="en-US" dirty="0"/>
          </a:p>
        </p:txBody>
      </p:sp>
      <p:sp>
        <p:nvSpPr>
          <p:cNvPr id="3" name="コンテンツ プレースホルダー 2">
            <a:extLst>
              <a:ext uri="{FF2B5EF4-FFF2-40B4-BE49-F238E27FC236}">
                <a16:creationId xmlns:a16="http://schemas.microsoft.com/office/drawing/2014/main" id="{31648C38-B56D-487E-AE01-D37625D7771F}"/>
              </a:ext>
            </a:extLst>
          </p:cNvPr>
          <p:cNvSpPr>
            <a:spLocks noGrp="1"/>
          </p:cNvSpPr>
          <p:nvPr>
            <p:ph idx="1"/>
          </p:nvPr>
        </p:nvSpPr>
        <p:spPr/>
        <p:txBody>
          <a:bodyPr/>
          <a:lstStyle/>
          <a:p>
            <a:r>
              <a:rPr kumimoji="1" lang="ja-JP" altLang="en-US" dirty="0"/>
              <a:t>整数を格納出来る型</a:t>
            </a:r>
            <a:endParaRPr kumimoji="1" lang="en-US" altLang="ja-JP" dirty="0"/>
          </a:p>
          <a:p>
            <a:pPr>
              <a:buFontTx/>
              <a:buChar char="-"/>
            </a:pPr>
            <a:r>
              <a:rPr kumimoji="1" lang="en-US" altLang="ja-JP" dirty="0"/>
              <a:t>short , int , long, long </a:t>
            </a:r>
            <a:r>
              <a:rPr kumimoji="1" lang="en-US" altLang="ja-JP" dirty="0" err="1"/>
              <a:t>long</a:t>
            </a:r>
            <a:endParaRPr kumimoji="1" lang="en-US" altLang="ja-JP" dirty="0"/>
          </a:p>
          <a:p>
            <a:pPr marL="0" indent="0">
              <a:buNone/>
            </a:pPr>
            <a:r>
              <a:rPr lang="ja-JP" altLang="en-US" dirty="0"/>
              <a:t>これらの違いは格納出来る数の大きさ。環境によって違うので一概には言えないが</a:t>
            </a:r>
            <a:r>
              <a:rPr lang="en-US" altLang="ja-JP" dirty="0"/>
              <a:t>short</a:t>
            </a:r>
            <a:r>
              <a:rPr lang="ja-JP" altLang="en-US" dirty="0"/>
              <a:t>が一番小さく</a:t>
            </a:r>
            <a:r>
              <a:rPr lang="en-US" altLang="ja-JP" dirty="0"/>
              <a:t>long </a:t>
            </a:r>
            <a:r>
              <a:rPr lang="en-US" altLang="ja-JP" dirty="0" err="1"/>
              <a:t>long</a:t>
            </a:r>
            <a:r>
              <a:rPr lang="ja-JP" altLang="en-US" dirty="0"/>
              <a:t>が一番大きい。</a:t>
            </a:r>
            <a:endParaRPr lang="en-US" altLang="ja-JP" dirty="0"/>
          </a:p>
          <a:p>
            <a:pPr marL="0" indent="0">
              <a:buNone/>
            </a:pPr>
            <a:r>
              <a:rPr lang="ja-JP" altLang="en-US" dirty="0"/>
              <a:t>普段は</a:t>
            </a:r>
            <a:r>
              <a:rPr lang="en-US" altLang="ja-JP" dirty="0"/>
              <a:t>int</a:t>
            </a:r>
            <a:r>
              <a:rPr lang="ja-JP" altLang="en-US" dirty="0"/>
              <a:t>を使っていて困る事は少ない。メモリに余裕がある時は</a:t>
            </a:r>
            <a:r>
              <a:rPr lang="en-US" altLang="ja-JP" dirty="0"/>
              <a:t>long </a:t>
            </a:r>
            <a:r>
              <a:rPr lang="en-US" altLang="ja-JP" dirty="0" err="1"/>
              <a:t>long</a:t>
            </a:r>
            <a:r>
              <a:rPr lang="en-US" altLang="ja-JP" dirty="0"/>
              <a:t> </a:t>
            </a:r>
            <a:r>
              <a:rPr lang="ja-JP" altLang="en-US" dirty="0"/>
              <a:t>を使えば</a:t>
            </a:r>
            <a:r>
              <a:rPr lang="en-US" altLang="ja-JP" dirty="0"/>
              <a:t>ok</a:t>
            </a:r>
            <a:r>
              <a:rPr lang="ja-JP" altLang="en-US" dirty="0"/>
              <a:t>。</a:t>
            </a:r>
            <a:endParaRPr lang="en-US" altLang="ja-JP" dirty="0"/>
          </a:p>
          <a:p>
            <a:r>
              <a:rPr lang="ja-JP" altLang="en-US" dirty="0"/>
              <a:t>例</a:t>
            </a:r>
            <a:endParaRPr lang="en-US" altLang="ja-JP" dirty="0"/>
          </a:p>
          <a:p>
            <a:pPr>
              <a:buFontTx/>
              <a:buChar char="-"/>
            </a:pPr>
            <a:r>
              <a:rPr lang="en-US" altLang="ja-JP" dirty="0"/>
              <a:t>long</a:t>
            </a:r>
            <a:r>
              <a:rPr lang="ja-JP" altLang="en-US" dirty="0"/>
              <a:t> </a:t>
            </a:r>
            <a:r>
              <a:rPr lang="en-US" altLang="ja-JP" dirty="0"/>
              <a:t>long</a:t>
            </a:r>
            <a:r>
              <a:rPr lang="ja-JP" altLang="en-US" dirty="0"/>
              <a:t> は最大</a:t>
            </a:r>
            <a:r>
              <a:rPr lang="en-US" altLang="ja-JP" b="0" i="0" dirty="0">
                <a:effectLst/>
                <a:latin typeface="Segoe UI" panose="020B0502040204020203" pitchFamily="34" charset="0"/>
              </a:rPr>
              <a:t>9,223,372,036,854,775,807</a:t>
            </a:r>
          </a:p>
          <a:p>
            <a:pPr>
              <a:buFontTx/>
              <a:buChar char="-"/>
            </a:pPr>
            <a:r>
              <a:rPr lang="en-US" altLang="ja-JP" dirty="0"/>
              <a:t>short </a:t>
            </a:r>
            <a:r>
              <a:rPr lang="ja-JP" altLang="en-US" dirty="0"/>
              <a:t>は最大</a:t>
            </a:r>
            <a:r>
              <a:rPr lang="en-US" altLang="ja-JP" dirty="0"/>
              <a:t>32,767</a:t>
            </a:r>
          </a:p>
        </p:txBody>
      </p:sp>
    </p:spTree>
    <p:extLst>
      <p:ext uri="{BB962C8B-B14F-4D97-AF65-F5344CB8AC3E}">
        <p14:creationId xmlns:p14="http://schemas.microsoft.com/office/powerpoint/2010/main" val="405620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2E756E-2AFB-48BF-AB1F-2683BF6602A1}"/>
              </a:ext>
            </a:extLst>
          </p:cNvPr>
          <p:cNvSpPr>
            <a:spLocks noGrp="1"/>
          </p:cNvSpPr>
          <p:nvPr>
            <p:ph type="title"/>
          </p:nvPr>
        </p:nvSpPr>
        <p:spPr/>
        <p:txBody>
          <a:bodyPr/>
          <a:lstStyle/>
          <a:p>
            <a:r>
              <a:rPr kumimoji="1" lang="en-US" altLang="ja-JP" dirty="0"/>
              <a:t>2.</a:t>
            </a:r>
            <a:r>
              <a:rPr lang="ja-JP" altLang="en-US" dirty="0"/>
              <a:t>変数と型②</a:t>
            </a:r>
            <a:endParaRPr kumimoji="1" lang="ja-JP" altLang="en-US" dirty="0"/>
          </a:p>
        </p:txBody>
      </p:sp>
      <p:sp>
        <p:nvSpPr>
          <p:cNvPr id="3" name="コンテンツ プレースホルダー 2">
            <a:extLst>
              <a:ext uri="{FF2B5EF4-FFF2-40B4-BE49-F238E27FC236}">
                <a16:creationId xmlns:a16="http://schemas.microsoft.com/office/drawing/2014/main" id="{BB62C487-7AD7-4CC5-81A2-9E77E512A6E3}"/>
              </a:ext>
            </a:extLst>
          </p:cNvPr>
          <p:cNvSpPr>
            <a:spLocks noGrp="1"/>
          </p:cNvSpPr>
          <p:nvPr>
            <p:ph idx="1"/>
          </p:nvPr>
        </p:nvSpPr>
        <p:spPr>
          <a:xfrm>
            <a:off x="838200" y="1825624"/>
            <a:ext cx="10515600" cy="5032375"/>
          </a:xfrm>
        </p:spPr>
        <p:txBody>
          <a:bodyPr>
            <a:normAutofit lnSpcReduction="10000"/>
          </a:bodyPr>
          <a:lstStyle/>
          <a:p>
            <a:r>
              <a:rPr kumimoji="1" lang="ja-JP" altLang="en-US" dirty="0"/>
              <a:t>小数を格納できる型</a:t>
            </a:r>
            <a:endParaRPr kumimoji="1" lang="en-US" altLang="ja-JP" dirty="0"/>
          </a:p>
          <a:p>
            <a:pPr marL="0" indent="0">
              <a:buNone/>
            </a:pPr>
            <a:r>
              <a:rPr lang="en-US" altLang="ja-JP" dirty="0"/>
              <a:t>-float , double , (long double)</a:t>
            </a:r>
          </a:p>
          <a:p>
            <a:pPr marL="0" indent="0">
              <a:buNone/>
            </a:pPr>
            <a:r>
              <a:rPr kumimoji="1" lang="ja-JP" altLang="en-US" dirty="0"/>
              <a:t>整数型と同じく記録出来る数の大きさ</a:t>
            </a:r>
            <a:r>
              <a:rPr kumimoji="1" lang="en-US" altLang="ja-JP" dirty="0"/>
              <a:t>(</a:t>
            </a:r>
            <a:r>
              <a:rPr kumimoji="1" lang="ja-JP" altLang="en-US" dirty="0"/>
              <a:t>桁数</a:t>
            </a:r>
            <a:r>
              <a:rPr kumimoji="1" lang="en-US" altLang="ja-JP" dirty="0"/>
              <a:t>)</a:t>
            </a:r>
            <a:r>
              <a:rPr kumimoji="1" lang="ja-JP" altLang="en-US" dirty="0"/>
              <a:t>が違う。</a:t>
            </a:r>
            <a:endParaRPr kumimoji="1" lang="en-US" altLang="ja-JP" dirty="0"/>
          </a:p>
          <a:p>
            <a:pPr marL="0" indent="0">
              <a:buNone/>
            </a:pPr>
            <a:r>
              <a:rPr lang="ja-JP" altLang="en-US" dirty="0"/>
              <a:t>基本的に</a:t>
            </a:r>
            <a:r>
              <a:rPr lang="en-US" altLang="ja-JP" dirty="0"/>
              <a:t>double</a:t>
            </a:r>
            <a:r>
              <a:rPr lang="ja-JP" altLang="en-US" dirty="0"/>
              <a:t>で十分すぎるくらいの精度がある。</a:t>
            </a:r>
            <a:endParaRPr lang="en-US" altLang="ja-JP" dirty="0"/>
          </a:p>
          <a:p>
            <a:r>
              <a:rPr kumimoji="1" lang="ja-JP" altLang="en-US" dirty="0"/>
              <a:t>文字型</a:t>
            </a:r>
            <a:endParaRPr kumimoji="1" lang="en-US" altLang="ja-JP" dirty="0"/>
          </a:p>
          <a:p>
            <a:pPr marL="0" indent="0">
              <a:buNone/>
            </a:pPr>
            <a:r>
              <a:rPr lang="en-US" altLang="ja-JP" dirty="0"/>
              <a:t>-char </a:t>
            </a:r>
          </a:p>
          <a:p>
            <a:pPr marL="0" indent="0">
              <a:buNone/>
            </a:pPr>
            <a:r>
              <a:rPr kumimoji="1" lang="ja-JP" altLang="en-US" dirty="0"/>
              <a:t>アルファベットなどの文字を格納する。</a:t>
            </a:r>
            <a:endParaRPr kumimoji="1" lang="en-US" altLang="ja-JP" dirty="0"/>
          </a:p>
          <a:p>
            <a:pPr marL="0" indent="0">
              <a:buNone/>
            </a:pPr>
            <a:endParaRPr lang="en-US" altLang="ja-JP" dirty="0"/>
          </a:p>
          <a:p>
            <a:pPr marL="0" indent="0">
              <a:buNone/>
            </a:pPr>
            <a:r>
              <a:rPr kumimoji="1" lang="ja-JP" altLang="en-US" dirty="0"/>
              <a:t>参考になるサイト</a:t>
            </a:r>
            <a:endParaRPr kumimoji="1" lang="en-US" altLang="ja-JP" dirty="0"/>
          </a:p>
          <a:p>
            <a:pPr marL="0" indent="0">
              <a:buNone/>
            </a:pPr>
            <a:r>
              <a:rPr kumimoji="1" lang="en-US" altLang="ja-JP" dirty="0"/>
              <a:t>https://www.javadrive.jp/cstart/var/index2.html</a:t>
            </a:r>
            <a:endParaRPr kumimoji="1" lang="ja-JP" altLang="en-US" dirty="0"/>
          </a:p>
        </p:txBody>
      </p:sp>
    </p:spTree>
    <p:extLst>
      <p:ext uri="{BB962C8B-B14F-4D97-AF65-F5344CB8AC3E}">
        <p14:creationId xmlns:p14="http://schemas.microsoft.com/office/powerpoint/2010/main" val="2347718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A0EEF4-73D9-4299-8CC3-182A5670EECF}"/>
              </a:ext>
            </a:extLst>
          </p:cNvPr>
          <p:cNvSpPr>
            <a:spLocks noGrp="1"/>
          </p:cNvSpPr>
          <p:nvPr>
            <p:ph type="title"/>
          </p:nvPr>
        </p:nvSpPr>
        <p:spPr/>
        <p:txBody>
          <a:bodyPr/>
          <a:lstStyle/>
          <a:p>
            <a:r>
              <a:rPr kumimoji="1" lang="en-US" altLang="ja-JP" dirty="0"/>
              <a:t>3.if</a:t>
            </a:r>
            <a:r>
              <a:rPr kumimoji="1" lang="ja-JP" altLang="en-US" dirty="0"/>
              <a:t>文</a:t>
            </a:r>
            <a:r>
              <a:rPr lang="ja-JP" altLang="en-US" dirty="0"/>
              <a:t>①</a:t>
            </a:r>
            <a:endParaRPr kumimoji="1" lang="ja-JP" altLang="en-US" dirty="0"/>
          </a:p>
        </p:txBody>
      </p:sp>
      <p:sp>
        <p:nvSpPr>
          <p:cNvPr id="3" name="コンテンツ プレースホルダー 2">
            <a:extLst>
              <a:ext uri="{FF2B5EF4-FFF2-40B4-BE49-F238E27FC236}">
                <a16:creationId xmlns:a16="http://schemas.microsoft.com/office/drawing/2014/main" id="{893559A2-A315-4271-8212-5DC250D2003A}"/>
              </a:ext>
            </a:extLst>
          </p:cNvPr>
          <p:cNvSpPr>
            <a:spLocks noGrp="1"/>
          </p:cNvSpPr>
          <p:nvPr>
            <p:ph idx="1"/>
          </p:nvPr>
        </p:nvSpPr>
        <p:spPr/>
        <p:txBody>
          <a:bodyPr/>
          <a:lstStyle/>
          <a:p>
            <a:r>
              <a:rPr kumimoji="1" lang="ja-JP" altLang="en-US" dirty="0"/>
              <a:t>文法</a:t>
            </a:r>
            <a:endParaRPr kumimoji="1" lang="en-US" altLang="ja-JP" dirty="0"/>
          </a:p>
          <a:p>
            <a:pPr>
              <a:buFontTx/>
              <a:buChar char="-"/>
            </a:pPr>
            <a:r>
              <a:rPr lang="en-US" altLang="ja-JP" dirty="0"/>
              <a:t>if(   ※</a:t>
            </a:r>
            <a:r>
              <a:rPr lang="ja-JP" altLang="en-US" dirty="0"/>
              <a:t>何かしらの式</a:t>
            </a:r>
            <a:r>
              <a:rPr lang="en-US" altLang="ja-JP" dirty="0"/>
              <a:t>     ){   </a:t>
            </a:r>
          </a:p>
          <a:p>
            <a:pPr marL="0" indent="0">
              <a:buNone/>
            </a:pPr>
            <a:r>
              <a:rPr lang="en-US" altLang="ja-JP" dirty="0"/>
              <a:t>	</a:t>
            </a:r>
            <a:r>
              <a:rPr lang="ja-JP" altLang="en-US" dirty="0"/>
              <a:t>何かしらの処理</a:t>
            </a:r>
            <a:r>
              <a:rPr lang="en-US" altLang="ja-JP" dirty="0"/>
              <a:t> </a:t>
            </a:r>
          </a:p>
          <a:p>
            <a:pPr marL="0" indent="0">
              <a:buNone/>
            </a:pPr>
            <a:r>
              <a:rPr lang="en-US" altLang="ja-JP" dirty="0"/>
              <a:t>}</a:t>
            </a:r>
          </a:p>
          <a:p>
            <a:pPr marL="0" indent="0">
              <a:buNone/>
            </a:pPr>
            <a:endParaRPr kumimoji="1" lang="en-US" altLang="ja-JP" dirty="0"/>
          </a:p>
          <a:p>
            <a:pPr marL="0" indent="0">
              <a:buNone/>
            </a:pPr>
            <a:r>
              <a:rPr kumimoji="1" lang="en-US" altLang="ja-JP" dirty="0"/>
              <a:t>※</a:t>
            </a:r>
            <a:r>
              <a:rPr kumimoji="1" lang="ja-JP" altLang="en-US" dirty="0"/>
              <a:t>部分が</a:t>
            </a:r>
            <a:r>
              <a:rPr kumimoji="1" lang="en-US" altLang="ja-JP" dirty="0"/>
              <a:t>0</a:t>
            </a:r>
            <a:r>
              <a:rPr kumimoji="1" lang="ja-JP" altLang="en-US" dirty="0"/>
              <a:t>ではない時</a:t>
            </a:r>
            <a:r>
              <a:rPr kumimoji="1" lang="en-US" altLang="ja-JP" dirty="0"/>
              <a:t>(</a:t>
            </a:r>
            <a:r>
              <a:rPr kumimoji="1" lang="ja-JP" altLang="en-US" dirty="0"/>
              <a:t>例えば</a:t>
            </a:r>
            <a:r>
              <a:rPr kumimoji="1" lang="en-US" altLang="ja-JP" dirty="0"/>
              <a:t>1</a:t>
            </a:r>
            <a:r>
              <a:rPr kumimoji="1" lang="ja-JP" altLang="en-US" dirty="0"/>
              <a:t>の時など</a:t>
            </a:r>
            <a:r>
              <a:rPr kumimoji="1" lang="en-US" altLang="ja-JP" dirty="0"/>
              <a:t>)</a:t>
            </a:r>
            <a:r>
              <a:rPr kumimoji="1" lang="ja-JP" altLang="en-US" dirty="0"/>
              <a:t>に</a:t>
            </a:r>
            <a:r>
              <a:rPr kumimoji="1" lang="en-US" altLang="ja-JP" dirty="0"/>
              <a:t>{}</a:t>
            </a:r>
            <a:r>
              <a:rPr kumimoji="1" lang="ja-JP" altLang="en-US" dirty="0"/>
              <a:t>の中の処理が行われる。</a:t>
            </a:r>
          </a:p>
        </p:txBody>
      </p:sp>
    </p:spTree>
    <p:extLst>
      <p:ext uri="{BB962C8B-B14F-4D97-AF65-F5344CB8AC3E}">
        <p14:creationId xmlns:p14="http://schemas.microsoft.com/office/powerpoint/2010/main" val="3059377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B4F4F-AF22-44CA-99EB-56B1E1F8B611}"/>
              </a:ext>
            </a:extLst>
          </p:cNvPr>
          <p:cNvSpPr>
            <a:spLocks noGrp="1"/>
          </p:cNvSpPr>
          <p:nvPr>
            <p:ph type="title"/>
          </p:nvPr>
        </p:nvSpPr>
        <p:spPr/>
        <p:txBody>
          <a:bodyPr/>
          <a:lstStyle/>
          <a:p>
            <a:r>
              <a:rPr kumimoji="1" lang="en-US" altLang="ja-JP" dirty="0"/>
              <a:t>3.if</a:t>
            </a:r>
            <a:r>
              <a:rPr kumimoji="1" lang="ja-JP" altLang="en-US" dirty="0"/>
              <a:t>文②</a:t>
            </a:r>
          </a:p>
        </p:txBody>
      </p:sp>
      <p:sp>
        <p:nvSpPr>
          <p:cNvPr id="3" name="コンテンツ プレースホルダー 2">
            <a:extLst>
              <a:ext uri="{FF2B5EF4-FFF2-40B4-BE49-F238E27FC236}">
                <a16:creationId xmlns:a16="http://schemas.microsoft.com/office/drawing/2014/main" id="{AD6C2607-280B-426B-B7CC-FA6428AF3416}"/>
              </a:ext>
            </a:extLst>
          </p:cNvPr>
          <p:cNvSpPr>
            <a:spLocks noGrp="1"/>
          </p:cNvSpPr>
          <p:nvPr>
            <p:ph idx="1"/>
          </p:nvPr>
        </p:nvSpPr>
        <p:spPr/>
        <p:txBody>
          <a:bodyPr/>
          <a:lstStyle/>
          <a:p>
            <a:r>
              <a:rPr kumimoji="1" lang="ja-JP" altLang="en-US" dirty="0"/>
              <a:t>前スライドの </a:t>
            </a:r>
            <a:r>
              <a:rPr kumimoji="1" lang="en-US" altLang="ja-JP" dirty="0"/>
              <a:t>※</a:t>
            </a:r>
            <a:r>
              <a:rPr kumimoji="1" lang="ja-JP" altLang="en-US" dirty="0"/>
              <a:t>何かしらの式 には</a:t>
            </a:r>
            <a:endParaRPr kumimoji="1" lang="en-US" altLang="ja-JP" dirty="0"/>
          </a:p>
          <a:p>
            <a:pPr>
              <a:buFontTx/>
              <a:buChar char="-"/>
            </a:pPr>
            <a:r>
              <a:rPr lang="en-US" altLang="ja-JP" dirty="0"/>
              <a:t>==</a:t>
            </a:r>
            <a:r>
              <a:rPr lang="ja-JP" altLang="en-US" dirty="0"/>
              <a:t> </a:t>
            </a:r>
            <a:r>
              <a:rPr lang="en-US" altLang="ja-JP" dirty="0"/>
              <a:t>,</a:t>
            </a:r>
            <a:r>
              <a:rPr lang="ja-JP" altLang="en-US" dirty="0"/>
              <a:t> </a:t>
            </a:r>
            <a:r>
              <a:rPr lang="en-US" altLang="ja-JP" dirty="0"/>
              <a:t>!=</a:t>
            </a:r>
            <a:r>
              <a:rPr lang="ja-JP" altLang="en-US" dirty="0"/>
              <a:t> </a:t>
            </a:r>
            <a:r>
              <a:rPr lang="en-US" altLang="ja-JP" dirty="0"/>
              <a:t>,</a:t>
            </a:r>
            <a:r>
              <a:rPr lang="ja-JP" altLang="en-US" dirty="0"/>
              <a:t> </a:t>
            </a:r>
            <a:r>
              <a:rPr lang="en-US" altLang="ja-JP" dirty="0"/>
              <a:t>&lt;</a:t>
            </a:r>
            <a:r>
              <a:rPr lang="ja-JP" altLang="en-US" dirty="0"/>
              <a:t> </a:t>
            </a:r>
            <a:r>
              <a:rPr lang="en-US" altLang="ja-JP" dirty="0"/>
              <a:t>,</a:t>
            </a:r>
            <a:r>
              <a:rPr lang="ja-JP" altLang="en-US" dirty="0"/>
              <a:t> </a:t>
            </a:r>
            <a:r>
              <a:rPr lang="en-US" altLang="ja-JP" dirty="0"/>
              <a:t>&gt;</a:t>
            </a:r>
            <a:r>
              <a:rPr lang="ja-JP" altLang="en-US" dirty="0"/>
              <a:t> </a:t>
            </a:r>
            <a:r>
              <a:rPr lang="en-US" altLang="ja-JP" dirty="0"/>
              <a:t>,</a:t>
            </a:r>
            <a:r>
              <a:rPr lang="ja-JP" altLang="en-US" dirty="0"/>
              <a:t> </a:t>
            </a:r>
            <a:r>
              <a:rPr lang="en-US" altLang="ja-JP" dirty="0"/>
              <a:t>&lt;=</a:t>
            </a:r>
            <a:r>
              <a:rPr lang="ja-JP" altLang="en-US" dirty="0"/>
              <a:t> </a:t>
            </a:r>
            <a:r>
              <a:rPr lang="en-US" altLang="ja-JP" dirty="0"/>
              <a:t>,</a:t>
            </a:r>
            <a:r>
              <a:rPr lang="ja-JP" altLang="en-US" dirty="0"/>
              <a:t> </a:t>
            </a:r>
            <a:r>
              <a:rPr lang="en-US" altLang="ja-JP" dirty="0"/>
              <a:t>&gt;= , &amp; , | , &amp;&amp; , ||</a:t>
            </a:r>
            <a:r>
              <a:rPr lang="ja-JP" altLang="en-US" dirty="0"/>
              <a:t>　などを主に使用する。</a:t>
            </a:r>
            <a:endParaRPr lang="en-US" altLang="ja-JP" dirty="0"/>
          </a:p>
          <a:p>
            <a:pPr marL="0" indent="0">
              <a:buNone/>
            </a:pPr>
            <a:r>
              <a:rPr lang="ja-JP" altLang="en-US" dirty="0"/>
              <a:t>これらの演算子は式がその条件に沿っている時に </a:t>
            </a:r>
            <a:r>
              <a:rPr lang="en-US" altLang="ja-JP" dirty="0"/>
              <a:t>1 </a:t>
            </a:r>
            <a:r>
              <a:rPr lang="ja-JP" altLang="en-US" dirty="0"/>
              <a:t>となる。違う場合は </a:t>
            </a:r>
            <a:r>
              <a:rPr lang="en-US" altLang="ja-JP" dirty="0"/>
              <a:t>0</a:t>
            </a:r>
            <a:r>
              <a:rPr lang="ja-JP" altLang="en-US" dirty="0"/>
              <a:t> になる。</a:t>
            </a:r>
            <a:endParaRPr lang="en-US" altLang="ja-JP" dirty="0"/>
          </a:p>
          <a:p>
            <a:pPr>
              <a:buFontTx/>
              <a:buChar char="-"/>
            </a:pPr>
            <a:r>
              <a:rPr lang="ja-JP" altLang="en-US" dirty="0"/>
              <a:t>例</a:t>
            </a:r>
            <a:endParaRPr lang="en-US" altLang="ja-JP" dirty="0"/>
          </a:p>
          <a:p>
            <a:pPr marL="0" indent="0">
              <a:buNone/>
            </a:pPr>
            <a:r>
              <a:rPr lang="en-US" altLang="ja-JP" dirty="0"/>
              <a:t>( 100 &gt; 6 ) </a:t>
            </a:r>
            <a:r>
              <a:rPr lang="ja-JP" altLang="en-US" dirty="0"/>
              <a:t>これは正しいのでこれ自体が </a:t>
            </a:r>
            <a:r>
              <a:rPr lang="en-US" altLang="ja-JP" dirty="0"/>
              <a:t>1 </a:t>
            </a:r>
            <a:r>
              <a:rPr lang="ja-JP" altLang="en-US" dirty="0"/>
              <a:t>という数字として処理される。</a:t>
            </a:r>
            <a:endParaRPr lang="en-US" altLang="ja-JP" dirty="0"/>
          </a:p>
          <a:p>
            <a:pPr marL="0" indent="0">
              <a:buNone/>
            </a:pPr>
            <a:r>
              <a:rPr lang="en-US" altLang="ja-JP" dirty="0"/>
              <a:t>( 3 &gt; 999 ) </a:t>
            </a:r>
            <a:r>
              <a:rPr lang="ja-JP" altLang="en-US" dirty="0"/>
              <a:t>これは間違っているのでこれ自体が </a:t>
            </a:r>
            <a:r>
              <a:rPr lang="en-US" altLang="ja-JP" dirty="0"/>
              <a:t>0 </a:t>
            </a:r>
            <a:r>
              <a:rPr lang="ja-JP" altLang="en-US" dirty="0"/>
              <a:t>という数字として処理される。</a:t>
            </a:r>
            <a:endParaRPr lang="en-US" altLang="ja-JP" dirty="0"/>
          </a:p>
        </p:txBody>
      </p:sp>
    </p:spTree>
    <p:extLst>
      <p:ext uri="{BB962C8B-B14F-4D97-AF65-F5344CB8AC3E}">
        <p14:creationId xmlns:p14="http://schemas.microsoft.com/office/powerpoint/2010/main" val="170333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878040-F048-462C-85B7-064FDAE8F7BF}"/>
              </a:ext>
            </a:extLst>
          </p:cNvPr>
          <p:cNvSpPr>
            <a:spLocks noGrp="1"/>
          </p:cNvSpPr>
          <p:nvPr>
            <p:ph type="title"/>
          </p:nvPr>
        </p:nvSpPr>
        <p:spPr/>
        <p:txBody>
          <a:bodyPr/>
          <a:lstStyle/>
          <a:p>
            <a:r>
              <a:rPr lang="ja-JP" altLang="en-US" dirty="0"/>
              <a:t>ここまでの確認</a:t>
            </a:r>
            <a:endParaRPr kumimoji="1" lang="ja-JP" altLang="en-US" dirty="0"/>
          </a:p>
        </p:txBody>
      </p:sp>
      <p:sp>
        <p:nvSpPr>
          <p:cNvPr id="3" name="コンテンツ プレースホルダー 2">
            <a:extLst>
              <a:ext uri="{FF2B5EF4-FFF2-40B4-BE49-F238E27FC236}">
                <a16:creationId xmlns:a16="http://schemas.microsoft.com/office/drawing/2014/main" id="{9B2E7B77-3C03-47D1-B01D-E8DBA205AEFD}"/>
              </a:ext>
            </a:extLst>
          </p:cNvPr>
          <p:cNvSpPr>
            <a:spLocks noGrp="1"/>
          </p:cNvSpPr>
          <p:nvPr>
            <p:ph idx="1"/>
          </p:nvPr>
        </p:nvSpPr>
        <p:spPr/>
        <p:txBody>
          <a:bodyPr/>
          <a:lstStyle/>
          <a:p>
            <a:r>
              <a:rPr kumimoji="1" lang="ja-JP" altLang="en-US" dirty="0"/>
              <a:t>これまでの確認問題です。簡単すぎるという方はやらなくていいです。</a:t>
            </a:r>
            <a:endParaRPr kumimoji="1" lang="en-US" altLang="ja-JP" dirty="0"/>
          </a:p>
          <a:p>
            <a:endParaRPr lang="en-US" altLang="ja-JP" dirty="0"/>
          </a:p>
          <a:p>
            <a:pPr marL="0" indent="0">
              <a:buNone/>
            </a:pPr>
            <a:r>
              <a:rPr kumimoji="1" lang="en-US" altLang="ja-JP" dirty="0"/>
              <a:t>https://github.com/AD58-3104/brains_c_study/blob/main/quiz/quiz1_if.c</a:t>
            </a:r>
            <a:endParaRPr kumimoji="1" lang="ja-JP" altLang="en-US" dirty="0"/>
          </a:p>
        </p:txBody>
      </p:sp>
    </p:spTree>
    <p:extLst>
      <p:ext uri="{BB962C8B-B14F-4D97-AF65-F5344CB8AC3E}">
        <p14:creationId xmlns:p14="http://schemas.microsoft.com/office/powerpoint/2010/main" val="7536715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TotalTime>
  <Words>2346</Words>
  <Application>Microsoft Office PowerPoint</Application>
  <PresentationFormat>ワイド画面</PresentationFormat>
  <Paragraphs>226</Paragraphs>
  <Slides>34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34</vt:i4>
      </vt:variant>
    </vt:vector>
  </HeadingPairs>
  <TitlesOfParts>
    <vt:vector size="40" baseType="lpstr">
      <vt:lpstr>ＭＳ Ｐ明朝</vt:lpstr>
      <vt:lpstr>游ゴシック</vt:lpstr>
      <vt:lpstr>游ゴシック Light</vt:lpstr>
      <vt:lpstr>Arial</vt:lpstr>
      <vt:lpstr>Segoe UI</vt:lpstr>
      <vt:lpstr>Office テーマ</vt:lpstr>
      <vt:lpstr>Cit-brain C言語勉強会</vt:lpstr>
      <vt:lpstr>勉強会の目的</vt:lpstr>
      <vt:lpstr>余談</vt:lpstr>
      <vt:lpstr>１．エディタについて</vt:lpstr>
      <vt:lpstr>2.変数と型①</vt:lpstr>
      <vt:lpstr>2.変数と型②</vt:lpstr>
      <vt:lpstr>3.if文①</vt:lpstr>
      <vt:lpstr>3.if文②</vt:lpstr>
      <vt:lpstr>ここまでの確認</vt:lpstr>
      <vt:lpstr>4.ループ①</vt:lpstr>
      <vt:lpstr>4.ループ②</vt:lpstr>
      <vt:lpstr>4.ループ③</vt:lpstr>
      <vt:lpstr>4.ループ④</vt:lpstr>
      <vt:lpstr>ここまでの確認</vt:lpstr>
      <vt:lpstr>5.配列①</vt:lpstr>
      <vt:lpstr>5.配列②</vt:lpstr>
      <vt:lpstr>複数の変数を自動で扱う例</vt:lpstr>
      <vt:lpstr>確認問題</vt:lpstr>
      <vt:lpstr>発展問題</vt:lpstr>
      <vt:lpstr>6.関数➀</vt:lpstr>
      <vt:lpstr>6.関数②　利点</vt:lpstr>
      <vt:lpstr>6.関数③</vt:lpstr>
      <vt:lpstr>確認問題</vt:lpstr>
      <vt:lpstr>7.構造体①</vt:lpstr>
      <vt:lpstr>7.構造体②</vt:lpstr>
      <vt:lpstr>7.構造体③</vt:lpstr>
      <vt:lpstr>7.構造体④</vt:lpstr>
      <vt:lpstr>7.構造体⑤</vt:lpstr>
      <vt:lpstr>確認問題</vt:lpstr>
      <vt:lpstr>8.ポインタ①</vt:lpstr>
      <vt:lpstr>8.ポインタ②</vt:lpstr>
      <vt:lpstr>8.ポインタ③</vt:lpstr>
      <vt:lpstr>8.ポインタ④</vt:lpstr>
      <vt:lpstr>確認問題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Cit-brain C言語勉強会</dc:title>
  <dc:creator>叡 井上</dc:creator>
  <cp:lastModifiedBy>叡 井上</cp:lastModifiedBy>
  <cp:revision>51</cp:revision>
  <dcterms:created xsi:type="dcterms:W3CDTF">2020-10-23T08:39:16Z</dcterms:created>
  <dcterms:modified xsi:type="dcterms:W3CDTF">2020-11-08T09:49:35Z</dcterms:modified>
</cp:coreProperties>
</file>