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BFB3-824F-466D-9FFB-EB5655E04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BEA81-2439-489A-8D4E-BD840BE99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1C7E-D415-41F0-8120-9413FC1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7CB51-7A3D-484E-8C38-C3E5D987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8A6E-0101-4FB1-BD27-26C22EF1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561-D5B2-411E-BAB6-F1A9B8F3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16C8B-F654-4A57-896F-BC394D04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1173-F516-43BD-903C-FE88B6C1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AF49-0FB2-4FBC-87A2-98AB1A15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267F-BB37-4F97-B38E-A67DB5FB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A4409-5C2A-46DA-B1D9-2B86475EB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0EE7-FAEE-4934-82D7-21BD9E9F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6282-3188-4189-AB12-10F984C3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8A52-FAB3-467C-A09D-B80D23E5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FC08-586B-4E60-9D6B-49F0BE84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F616-2E71-41B8-80E5-EC93539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462B-CD37-4833-8613-1975374B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98D7-13C2-4C57-96C1-8FCAE8F4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FBEA-4BC9-478A-8491-229A9753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07AA-089D-45CE-A02E-FB62BDBC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FE9-9CFF-4009-A518-F86771C2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80D7-89E1-4E97-90FE-F0B1BF7D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2BB0-3E28-4745-8823-CCBE24FA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2F85-28D7-494B-B5C0-B0A8C5AC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AE99-5F9B-4FE2-AAE8-CDADADB2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C23F-F928-4102-85DC-FE9AE9BE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DFD3-43B3-430A-AFD3-71A211034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0F6F-4E85-462D-A053-1CDA5722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766A4-0CB2-4D57-B26A-639E3AE7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34E3-EEA8-47F3-888B-41A61208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40F20-320F-4EFA-9DD1-5AA1D28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C04F-B2E6-4B80-9DE9-42C83F55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FA7F-8452-4B38-8CA9-63803893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23B6-89F6-4F75-8C96-DA2D6476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8E0C0-A6CB-4B69-84DA-C8304191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009A-276C-443A-BE3D-D4934B1C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8A438-AA61-4EAE-B6C1-9D6E0EA2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F1575-50EB-4FE4-A48C-D98C46E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F239-0E3B-47C9-AE48-80CB3988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BAC4-2242-4F3B-9547-6AFD6447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FDAB7-209E-4EE8-8835-81955078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E103B-BC08-4B22-8D56-98010EDF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A2F5B-74B0-4454-A19A-63FF8D8F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4BDA7-9843-44C6-851B-7DFC255A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4512D-C658-4A5C-9EBB-118918C0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85788-8563-4C3F-BECE-1C8930D7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8239-7B38-42F9-9808-24278107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64AC-AE9A-442C-8BC8-6C559D5E6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40DA1-AF33-4D69-BAC3-A6E74F413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E920E-CACA-46FE-A5EA-6A9EBEE8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95E5-F84E-4F5D-B81B-149C75A1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979A-A9CE-43F4-A599-4053C63E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77F6-AB84-4C75-BF5B-25D8D738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A7FA1-D546-4C8E-AF49-AF4ACC9A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4D49F-7A2D-4737-9512-63DE77CB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7790-7539-48BF-B5FF-3A155E97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6071-3198-4FC4-9BDE-E44B6C99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868E0-4528-48F2-90A1-6DDEE6EF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1C812-3281-4DE1-9450-0B50D21B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A335A-6EC2-465E-804B-7A176404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C1BB-D38E-4C9C-82FB-B9733001A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E7DD-F417-42B7-AE76-68BB0675732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FF0D-C797-48AF-96A8-6ABAE37B4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0770-82F0-4149-87E0-3C62A790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5B77-2A5B-47E4-B7B1-50CB57E7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0C02EF-5A0E-47B4-A4B8-BC9108B8D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" y="575953"/>
            <a:ext cx="9878291" cy="4681847"/>
          </a:xfrm>
        </p:spPr>
        <p:txBody>
          <a:bodyPr>
            <a:normAutofit/>
          </a:bodyPr>
          <a:lstStyle/>
          <a:p>
            <a:r>
              <a:rPr lang="en-US" altLang="en-US" dirty="0"/>
              <a:t>Reflect on the </a:t>
            </a:r>
            <a:r>
              <a:rPr lang="en-US" altLang="en-US" dirty="0" err="1"/>
              <a:t>Heilmeier</a:t>
            </a:r>
            <a:r>
              <a:rPr lang="en-US" altLang="en-US" dirty="0"/>
              <a:t> Catechism</a:t>
            </a:r>
          </a:p>
          <a:p>
            <a:r>
              <a:rPr lang="en-US" altLang="en-US" dirty="0"/>
              <a:t>Consider these characteristics:</a:t>
            </a:r>
          </a:p>
          <a:p>
            <a:pPr lvl="1"/>
            <a:r>
              <a:rPr lang="en-US" altLang="en-US" i="1" dirty="0"/>
              <a:t>Is it doable?</a:t>
            </a:r>
            <a:r>
              <a:rPr lang="en-US" altLang="en-US" dirty="0"/>
              <a:t> Inventing a Warp Drive is not doable (insofar as we know currently)</a:t>
            </a:r>
          </a:p>
          <a:p>
            <a:pPr lvl="1"/>
            <a:r>
              <a:rPr lang="en-US" altLang="en-US" i="1" dirty="0"/>
              <a:t>Is it revolutionary?</a:t>
            </a:r>
            <a:r>
              <a:rPr lang="en-US" altLang="en-US" dirty="0"/>
              <a:t> For you: if everything works, who will be most excited or impressed?  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i="1" dirty="0"/>
              <a:t>Is it feasible?</a:t>
            </a:r>
            <a:r>
              <a:rPr lang="en-US" altLang="en-US" dirty="0"/>
              <a:t> Within resource constraints – time, knowledge, tools, software, hardware, data availability.</a:t>
            </a:r>
          </a:p>
          <a:p>
            <a:pPr lvl="1"/>
            <a:r>
              <a:rPr lang="en-US" altLang="en-US" i="1" dirty="0"/>
              <a:t>Is it interesting?</a:t>
            </a:r>
            <a:r>
              <a:rPr lang="en-US" altLang="en-US" dirty="0"/>
              <a:t> Are you willing to invest the better part of a year in coming up with a solution that works?</a:t>
            </a:r>
          </a:p>
          <a:p>
            <a:pPr lvl="1"/>
            <a:r>
              <a:rPr lang="en-US" altLang="en-US" i="1" dirty="0"/>
              <a:t>Is it an Area You Want to Learn About?</a:t>
            </a:r>
            <a:r>
              <a:rPr lang="en-US" altLang="en-US" dirty="0"/>
              <a:t> Are you willing to be passionate about it?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2A92E-E318-468C-BBAD-F4C1FF8E36CA}"/>
              </a:ext>
            </a:extLst>
          </p:cNvPr>
          <p:cNvSpPr/>
          <p:nvPr/>
        </p:nvSpPr>
        <p:spPr>
          <a:xfrm>
            <a:off x="1324266" y="391287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0383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B889-5F3F-472A-90B5-1A29D175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DF38-F9A4-4AC2-9EB5-70152D71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What?  Be qualitative and quantitative</a:t>
            </a:r>
          </a:p>
          <a:p>
            <a:r>
              <a:rPr lang="en-US" altLang="en-US" sz="2000" dirty="0"/>
              <a:t>When? What milestones</a:t>
            </a:r>
          </a:p>
          <a:p>
            <a:r>
              <a:rPr lang="en-US" altLang="en-US" sz="2000" dirty="0"/>
              <a:t>Where? GWU (Washington, DC), ADA University (Baku, Azerbaijan)</a:t>
            </a:r>
          </a:p>
          <a:p>
            <a:r>
              <a:rPr lang="en-US" altLang="en-US" sz="2000" dirty="0"/>
              <a:t>Why? It will be useful to whom because …</a:t>
            </a:r>
          </a:p>
          <a:p>
            <a:r>
              <a:rPr lang="en-US" altLang="en-US" sz="2000" dirty="0"/>
              <a:t>Who? The participants are …</a:t>
            </a:r>
          </a:p>
          <a:p>
            <a:r>
              <a:rPr lang="en-US" altLang="en-US" sz="2000" dirty="0"/>
              <a:t>How? What technologies or science will you use, tools and methods?</a:t>
            </a:r>
          </a:p>
          <a:p>
            <a:r>
              <a:rPr lang="en-US" altLang="en-US" sz="2000" dirty="0"/>
              <a:t>Performance Benchmarks:</a:t>
            </a:r>
          </a:p>
          <a:p>
            <a:pPr lvl="1"/>
            <a:r>
              <a:rPr lang="en-US" altLang="en-US" sz="1800" dirty="0"/>
              <a:t>What can be measured?</a:t>
            </a:r>
          </a:p>
          <a:p>
            <a:pPr lvl="1"/>
            <a:r>
              <a:rPr lang="en-US" altLang="en-US" sz="1800" dirty="0"/>
              <a:t>What is the expected time to produce a solution?</a:t>
            </a:r>
          </a:p>
          <a:p>
            <a:pPr lvl="1"/>
            <a:r>
              <a:rPr lang="en-US" altLang="en-US" sz="1800" dirty="0"/>
              <a:t>What metrics will you use to gauge success?</a:t>
            </a:r>
          </a:p>
          <a:p>
            <a:pPr lvl="1"/>
            <a:r>
              <a:rPr lang="en-US" altLang="en-US" sz="1800" dirty="0"/>
              <a:t>What are the units/characteristics of the metrics?</a:t>
            </a:r>
            <a:br>
              <a:rPr lang="en-US" altLang="en-US" sz="1600" dirty="0"/>
            </a:br>
            <a:endParaRPr lang="en-US" alt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A0F1-9DE1-458C-AEC3-E107DC8A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CA8C-F65D-4E8B-A41E-A31B8795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Outline of 1-2 Page Project Paper: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these in Times New Roman, 10-point, Single spacing.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 are you going to do?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How is it done today? Current Limitations?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What is your idea to do something better?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Who will benefit from your work? Why?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What risks do you anticipate?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Out of pocket costs? Complete within 11 weeks?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Midterm results?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Final Demonstration?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4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292F-536F-4B7D-8781-EA1B18D6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19EC-E302-435D-B909-EF6521FC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L1</vt:lpstr>
      <vt:lpstr>L1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Asgarov</dc:creator>
  <cp:lastModifiedBy>Ali Asgarov</cp:lastModifiedBy>
  <cp:revision>2</cp:revision>
  <dcterms:created xsi:type="dcterms:W3CDTF">2023-07-15T14:56:56Z</dcterms:created>
  <dcterms:modified xsi:type="dcterms:W3CDTF">2023-07-15T15:31:26Z</dcterms:modified>
</cp:coreProperties>
</file>