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3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4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5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3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2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2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1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6EE7DD-F417-42B7-AE76-68BB0675732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1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F569-000D-4295-B13C-446A0F44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0" y="2227002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Research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Project Title: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Machine Learning Implementation on Image Classification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5" name="Picture 15" descr="Logo&#10;&#10;Description automatically generated">
            <a:extLst>
              <a:ext uri="{FF2B5EF4-FFF2-40B4-BE49-F238E27FC236}">
                <a16:creationId xmlns:a16="http://schemas.microsoft.com/office/drawing/2014/main" id="{03B0AADC-E88B-4EDC-9A87-49337C2B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1" y="416311"/>
            <a:ext cx="7493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96D92AD-3B7A-47E3-B18E-16D54F4B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-494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5FD133-AC71-4B50-A8E8-BD6B7E9D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10173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B6A80B-8E56-4282-A580-F70D28AB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363" y="1366651"/>
            <a:ext cx="468583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COMPUTER SCIENCE AND DATA ANALYTICS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A60A93-A8B8-4E68-9C9F-08BBC04A6EF2}"/>
              </a:ext>
            </a:extLst>
          </p:cNvPr>
          <p:cNvSpPr txBox="1">
            <a:spLocks/>
          </p:cNvSpPr>
          <p:nvPr/>
        </p:nvSpPr>
        <p:spPr>
          <a:xfrm>
            <a:off x="486031" y="3510776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Asgarov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FEDD33-F054-46B9-AE4B-059CD82AEE5D}"/>
              </a:ext>
            </a:extLst>
          </p:cNvPr>
          <p:cNvSpPr txBox="1">
            <a:spLocks/>
          </p:cNvSpPr>
          <p:nvPr/>
        </p:nvSpPr>
        <p:spPr>
          <a:xfrm>
            <a:off x="747583" y="4613191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and Supervisors: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Stephen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Kaisler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Assoc.Prof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Jamaladdin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Hasanov</a:t>
            </a:r>
          </a:p>
        </p:txBody>
      </p:sp>
      <p:pic>
        <p:nvPicPr>
          <p:cNvPr id="1031" name="Picture 7" descr="ADA University - Wikipedia">
            <a:extLst>
              <a:ext uri="{FF2B5EF4-FFF2-40B4-BE49-F238E27FC236}">
                <a16:creationId xmlns:a16="http://schemas.microsoft.com/office/drawing/2014/main" id="{BDF8A4C7-19D1-4F7B-B332-1128CA92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5" y="403552"/>
            <a:ext cx="859567" cy="5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29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073A-D900-47C5-BE15-27068C3E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DF85-B8F9-4E66-9053-CCFDF845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0C02EF-5A0E-47B4-A4B8-BC9108B8D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9" y="575953"/>
            <a:ext cx="9878291" cy="4681847"/>
          </a:xfrm>
        </p:spPr>
        <p:txBody>
          <a:bodyPr>
            <a:normAutofit/>
          </a:bodyPr>
          <a:lstStyle/>
          <a:p>
            <a:r>
              <a:rPr lang="en-US" altLang="en-US" dirty="0"/>
              <a:t>Reflect on the </a:t>
            </a:r>
            <a:r>
              <a:rPr lang="en-US" altLang="en-US" dirty="0" err="1"/>
              <a:t>Heilmeier</a:t>
            </a:r>
            <a:r>
              <a:rPr lang="en-US" altLang="en-US" dirty="0"/>
              <a:t> Catechism</a:t>
            </a:r>
          </a:p>
          <a:p>
            <a:r>
              <a:rPr lang="en-US" altLang="en-US" dirty="0"/>
              <a:t>Consider these characteristics:</a:t>
            </a:r>
          </a:p>
          <a:p>
            <a:pPr lvl="1"/>
            <a:r>
              <a:rPr lang="en-US" altLang="en-US" i="1" dirty="0"/>
              <a:t>Is it doable?</a:t>
            </a:r>
            <a:r>
              <a:rPr lang="en-US" altLang="en-US" dirty="0"/>
              <a:t> Inventing a Warp Drive is not doable (insofar as we know currently)</a:t>
            </a:r>
          </a:p>
          <a:p>
            <a:pPr lvl="1"/>
            <a:r>
              <a:rPr lang="en-US" altLang="en-US" i="1" dirty="0"/>
              <a:t>Is it revolutionary?</a:t>
            </a:r>
            <a:r>
              <a:rPr lang="en-US" altLang="en-US" dirty="0"/>
              <a:t> For you: if everything works, who will be most excited or impressed?  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i="1" dirty="0"/>
              <a:t>Is it feasible?</a:t>
            </a:r>
            <a:r>
              <a:rPr lang="en-US" altLang="en-US" dirty="0"/>
              <a:t> Within resource constraints – time, knowledge, tools, software, hardware, data availability.</a:t>
            </a:r>
          </a:p>
          <a:p>
            <a:pPr lvl="1"/>
            <a:r>
              <a:rPr lang="en-US" altLang="en-US" i="1" dirty="0"/>
              <a:t>Is it interesting?</a:t>
            </a:r>
            <a:r>
              <a:rPr lang="en-US" altLang="en-US" dirty="0"/>
              <a:t> Are you willing to invest the better part of a year in coming up with a solution that works?</a:t>
            </a:r>
          </a:p>
          <a:p>
            <a:pPr lvl="1"/>
            <a:r>
              <a:rPr lang="en-US" altLang="en-US" i="1" dirty="0"/>
              <a:t>Is it an Area You Want to Learn About?</a:t>
            </a:r>
            <a:r>
              <a:rPr lang="en-US" altLang="en-US" dirty="0"/>
              <a:t> Are you willing to be passionate about it?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2A92E-E318-468C-BBAD-F4C1FF8E36CA}"/>
              </a:ext>
            </a:extLst>
          </p:cNvPr>
          <p:cNvSpPr/>
          <p:nvPr/>
        </p:nvSpPr>
        <p:spPr>
          <a:xfrm>
            <a:off x="1324266" y="39128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03839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B889-5F3F-472A-90B5-1A29D175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DF38-F9A4-4AC2-9EB5-70152D71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sz="2000" dirty="0"/>
              <a:t>What?  Be qualitative and quantitative</a:t>
            </a:r>
          </a:p>
          <a:p>
            <a:r>
              <a:rPr lang="en-US" altLang="en-US" sz="2000" dirty="0"/>
              <a:t>When? What milestones</a:t>
            </a:r>
          </a:p>
          <a:p>
            <a:r>
              <a:rPr lang="en-US" altLang="en-US" sz="2000" dirty="0"/>
              <a:t>Where? GWU (Washington, DC), ADA University (Baku, Azerbaijan)</a:t>
            </a:r>
          </a:p>
          <a:p>
            <a:r>
              <a:rPr lang="en-US" altLang="en-US" sz="2000" dirty="0"/>
              <a:t>Why? It will be useful to whom because …</a:t>
            </a:r>
          </a:p>
          <a:p>
            <a:r>
              <a:rPr lang="en-US" altLang="en-US" sz="2000" dirty="0"/>
              <a:t>Who? The participants are …</a:t>
            </a:r>
          </a:p>
          <a:p>
            <a:r>
              <a:rPr lang="en-US" altLang="en-US" sz="2000" dirty="0"/>
              <a:t>How? What technologies or science will you use, tools and methods?</a:t>
            </a:r>
          </a:p>
          <a:p>
            <a:r>
              <a:rPr lang="en-US" altLang="en-US" sz="2000" dirty="0"/>
              <a:t>Performance Benchmarks:</a:t>
            </a:r>
          </a:p>
          <a:p>
            <a:pPr lvl="1"/>
            <a:r>
              <a:rPr lang="en-US" altLang="en-US" sz="1800" dirty="0"/>
              <a:t>What can be measured?</a:t>
            </a:r>
          </a:p>
          <a:p>
            <a:pPr lvl="1"/>
            <a:r>
              <a:rPr lang="en-US" altLang="en-US" sz="1800" dirty="0"/>
              <a:t>What is the expected time to produce a solution?</a:t>
            </a:r>
          </a:p>
          <a:p>
            <a:pPr lvl="1"/>
            <a:r>
              <a:rPr lang="en-US" altLang="en-US" sz="1800" dirty="0"/>
              <a:t>What metrics will you use to gauge success?</a:t>
            </a:r>
          </a:p>
          <a:p>
            <a:pPr lvl="1"/>
            <a:r>
              <a:rPr lang="en-US" altLang="en-US" sz="1800" dirty="0"/>
              <a:t>What are the units/characteristics of the metrics?</a:t>
            </a:r>
            <a:br>
              <a:rPr lang="en-US" altLang="en-US" sz="1600" dirty="0"/>
            </a:br>
            <a:endParaRPr lang="en-US" alt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1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A0F1-9DE1-458C-AEC3-E107DC8A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CA8C-F65D-4E8B-A41E-A31B8795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Outline of 1-2 Page Project Paper: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Title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 these in Times New Roman, 10-point, Single spacing.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What are you going to do?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How is it done today? Current Limitations?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What is your idea to do something better?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Who will benefit from your work? Why?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What risks do you anticipate?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Out of pocket costs? Complete within 11 weeks?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Midterm results?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Final Demonstration?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4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292F-536F-4B7D-8781-EA1B18D6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19EC-E302-435D-B909-EF6521FC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95</TotalTime>
  <Words>349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Course: Guided Research    Project Title: Federated Machine Learning Implementation on Image Classification  </vt:lpstr>
      <vt:lpstr>Structure</vt:lpstr>
      <vt:lpstr>PowerPoint Presentation</vt:lpstr>
      <vt:lpstr>L1</vt:lpstr>
      <vt:lpstr>L1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Asgarov</dc:creator>
  <cp:lastModifiedBy>Ali Asgarov</cp:lastModifiedBy>
  <cp:revision>5</cp:revision>
  <dcterms:created xsi:type="dcterms:W3CDTF">2023-07-15T14:56:56Z</dcterms:created>
  <dcterms:modified xsi:type="dcterms:W3CDTF">2023-07-22T19:29:48Z</dcterms:modified>
</cp:coreProperties>
</file>