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nda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52e166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d52e166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d52e166e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d52e166e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d52e166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d52e166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d52e166e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d52e166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d52e166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d52e166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d52e166e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d52e166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d49278b5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d49278b5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d52e166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d52e166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52e166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d52e166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d52e166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d52e166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d52e166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d52e166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disk IO is needed for the single file </a:t>
            </a:r>
            <a:r>
              <a:rPr lang="en"/>
              <a:t>retrieval</a:t>
            </a:r>
            <a:r>
              <a:rPr lang="en"/>
              <a:t> from the file system?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itself does not improve performance. But the </a:t>
            </a:r>
            <a:r>
              <a:rPr lang="en"/>
              <a:t>opposite, searching files can be inefficient thus in memory caching is implemented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d52e166e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d52e166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disk IO is needed for the single file retrieval from the file system?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itself does not improve performance. But the opposite, searching files can be inefficient thus in memory caching is implemented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d52e166e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d52e166e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None/>
              <a:defRPr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6900" y="229775"/>
            <a:ext cx="73433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  <a:defRPr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dara"/>
              <a:buChar char="●"/>
              <a:defRPr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○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■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●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○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■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●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○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■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211775"/>
            <a:ext cx="91440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Object Storage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1775525"/>
            <a:ext cx="9144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Distributed object storage optimized for small files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62850" y="2650875"/>
            <a:ext cx="569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ndara"/>
                <a:ea typeface="Candara"/>
                <a:cs typeface="Candara"/>
                <a:sym typeface="Candara"/>
              </a:rPr>
              <a:t>Nijad Huseynov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ndara"/>
                <a:ea typeface="Candara"/>
                <a:cs typeface="Candara"/>
                <a:sym typeface="Candara"/>
              </a:rPr>
              <a:t>Advisors: Stephen H. Kaisler, Jamaladdin Hasanov 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ndara"/>
                <a:ea typeface="Candara"/>
                <a:cs typeface="Candara"/>
                <a:sym typeface="Candara"/>
              </a:rPr>
              <a:t>SEAS GW University, SITE ADA University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http://www.hoasted.nl/~msmnl/resources/uploads/2014/03/ADA-new-final-logo.jpg"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58775"/>
            <a:ext cx="9525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5" y="3858775"/>
            <a:ext cx="9525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3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919900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is optimized for small objects and implemented for horizontal scalability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 generation for objects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Volume manager. It is rule based periodic job that checks the statistics of the volumes from data 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 read and write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Heartbeat mechanism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 corruption detection on read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Workloads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3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919900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13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919900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 deletes/updates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Garbage collection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Index for the object id to </a:t>
            </a:r>
            <a:r>
              <a:rPr lang="en"/>
              <a:t>offset</a:t>
            </a:r>
            <a:r>
              <a:rPr lang="en"/>
              <a:t> mapping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13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919900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objective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node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Conclusion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3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19900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and implementing a distributed object storage based on the ideas from the Facebook haystack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Optimizing the object storage for large volumes of small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Minimizing the metadata operations on small files, thus improving the read performance of the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3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815500"/>
            <a:ext cx="37857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Primary node is responsible for managing volumes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node is responsible for </a:t>
            </a:r>
            <a:r>
              <a:rPr lang="en"/>
              <a:t>storing</a:t>
            </a:r>
            <a:r>
              <a:rPr lang="en"/>
              <a:t> data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300" y="815500"/>
            <a:ext cx="4382999" cy="38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7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node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the objects in volumes as “needles”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 and write apis for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Heartbeat </a:t>
            </a:r>
            <a:r>
              <a:rPr lang="en"/>
              <a:t>process</a:t>
            </a:r>
            <a:r>
              <a:rPr lang="en"/>
              <a:t> to primary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800" y="1152475"/>
            <a:ext cx="44625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3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919900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Golang is used for the implementation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Simple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Concurrent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Portable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Following open source golang libraries are used for the implementation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Echo - for the http server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gRPC Go - for the gRPC server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Cobra - for the </a:t>
            </a:r>
            <a:r>
              <a:rPr lang="en"/>
              <a:t>command</a:t>
            </a:r>
            <a:r>
              <a:rPr lang="en"/>
              <a:t> line interface implementation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Logrus - for the logging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ideas for optimizing small files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Merge small files into one large 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memory </a:t>
            </a:r>
            <a:r>
              <a:rPr lang="en"/>
              <a:t>mapping</a:t>
            </a:r>
            <a:r>
              <a:rPr lang="en"/>
              <a:t> of object id to the offset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Keeping file descriptor open for each volume to reduce the disk IO requests to O(1)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write flow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658100"/>
            <a:ext cx="42603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1. Client asks the location to write the object from the primary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2. Primary node returns the address of the data node which object can be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Step3. Client writes the object to the given data node.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650" y="658100"/>
            <a:ext cx="3540642" cy="418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read flow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658100"/>
            <a:ext cx="3774900" cy="4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1. Client asks the location of the object from the primary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2. Primary node returns the address of the data node which has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Step3. Client requests </a:t>
            </a:r>
            <a:r>
              <a:rPr lang="en"/>
              <a:t>the</a:t>
            </a:r>
            <a:r>
              <a:rPr lang="en"/>
              <a:t> object from the data node.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50" y="658100"/>
            <a:ext cx="4621450" cy="43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