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02" r:id="rId4"/>
    <p:sldId id="277" r:id="rId5"/>
    <p:sldId id="282" r:id="rId6"/>
    <p:sldId id="362" r:id="rId7"/>
    <p:sldId id="363" r:id="rId8"/>
    <p:sldId id="364" r:id="rId9"/>
    <p:sldId id="365" r:id="rId10"/>
    <p:sldId id="366" r:id="rId11"/>
    <p:sldId id="270" r:id="rId12"/>
    <p:sldId id="357" r:id="rId13"/>
    <p:sldId id="370" r:id="rId14"/>
    <p:sldId id="283" r:id="rId15"/>
    <p:sldId id="356" r:id="rId16"/>
    <p:sldId id="367" r:id="rId17"/>
    <p:sldId id="368" r:id="rId18"/>
    <p:sldId id="369" r:id="rId19"/>
    <p:sldId id="260" r:id="rId20"/>
  </p:sldIdLst>
  <p:sldSz cx="12192000" cy="6858000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108" y="-168"/>
      </p:cViewPr>
      <p:guideLst>
        <p:guide orient="horz" pos="24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825500"/>
            <a:ext cx="12192000" cy="6032500"/>
          </a:xfrm>
          <a:custGeom>
            <a:avLst/>
            <a:gdLst>
              <a:gd name="connsiteX0" fmla="*/ 1525965 w 12192001"/>
              <a:gd name="connsiteY0" fmla="*/ 5409993 h 6033034"/>
              <a:gd name="connsiteX1" fmla="*/ 1507251 w 12192001"/>
              <a:gd name="connsiteY1" fmla="*/ 5423094 h 6033034"/>
              <a:gd name="connsiteX2" fmla="*/ 1527836 w 12192001"/>
              <a:gd name="connsiteY2" fmla="*/ 5439934 h 6033034"/>
              <a:gd name="connsiteX3" fmla="*/ 1548420 w 12192001"/>
              <a:gd name="connsiteY3" fmla="*/ 5424964 h 6033034"/>
              <a:gd name="connsiteX4" fmla="*/ 1525965 w 12192001"/>
              <a:gd name="connsiteY4" fmla="*/ 5409993 h 6033034"/>
              <a:gd name="connsiteX5" fmla="*/ 1849703 w 12192001"/>
              <a:gd name="connsiteY5" fmla="*/ 5395023 h 6033034"/>
              <a:gd name="connsiteX6" fmla="*/ 1844090 w 12192001"/>
              <a:gd name="connsiteY6" fmla="*/ 5406250 h 6033034"/>
              <a:gd name="connsiteX7" fmla="*/ 1915199 w 12192001"/>
              <a:gd name="connsiteY7" fmla="*/ 5445549 h 6033034"/>
              <a:gd name="connsiteX8" fmla="*/ 1920813 w 12192001"/>
              <a:gd name="connsiteY8" fmla="*/ 5434322 h 6033034"/>
              <a:gd name="connsiteX9" fmla="*/ 1849703 w 12192001"/>
              <a:gd name="connsiteY9" fmla="*/ 5395023 h 6033034"/>
              <a:gd name="connsiteX10" fmla="*/ 1716839 w 12192001"/>
              <a:gd name="connsiteY10" fmla="*/ 5320170 h 6033034"/>
              <a:gd name="connsiteX11" fmla="*/ 1709355 w 12192001"/>
              <a:gd name="connsiteY11" fmla="*/ 5329528 h 6033034"/>
              <a:gd name="connsiteX12" fmla="*/ 1771108 w 12192001"/>
              <a:gd name="connsiteY12" fmla="*/ 5451162 h 6033034"/>
              <a:gd name="connsiteX13" fmla="*/ 1772980 w 12192001"/>
              <a:gd name="connsiteY13" fmla="*/ 5453035 h 6033034"/>
              <a:gd name="connsiteX14" fmla="*/ 1896487 w 12192001"/>
              <a:gd name="connsiteY14" fmla="*/ 5475490 h 6033034"/>
              <a:gd name="connsiteX15" fmla="*/ 1716839 w 12192001"/>
              <a:gd name="connsiteY15" fmla="*/ 5320170 h 6033034"/>
              <a:gd name="connsiteX16" fmla="*/ 9611947 w 12192001"/>
              <a:gd name="connsiteY16" fmla="*/ 5295844 h 6033034"/>
              <a:gd name="connsiteX17" fmla="*/ 9610076 w 12192001"/>
              <a:gd name="connsiteY17" fmla="*/ 5441806 h 6033034"/>
              <a:gd name="connsiteX18" fmla="*/ 9810309 w 12192001"/>
              <a:gd name="connsiteY18" fmla="*/ 5505431 h 6033034"/>
              <a:gd name="connsiteX19" fmla="*/ 9757912 w 12192001"/>
              <a:gd name="connsiteY19" fmla="*/ 5342625 h 6033034"/>
              <a:gd name="connsiteX20" fmla="*/ 9611947 w 12192001"/>
              <a:gd name="connsiteY20" fmla="*/ 5295844 h 6033034"/>
              <a:gd name="connsiteX21" fmla="*/ 1419299 w 12192001"/>
              <a:gd name="connsiteY21" fmla="*/ 5155494 h 6033034"/>
              <a:gd name="connsiteX22" fmla="*/ 1424914 w 12192001"/>
              <a:gd name="connsiteY22" fmla="*/ 5192920 h 6033034"/>
              <a:gd name="connsiteX23" fmla="*/ 1436142 w 12192001"/>
              <a:gd name="connsiteY23" fmla="*/ 5235961 h 6033034"/>
              <a:gd name="connsiteX24" fmla="*/ 1546548 w 12192001"/>
              <a:gd name="connsiteY24" fmla="*/ 5249059 h 6033034"/>
              <a:gd name="connsiteX25" fmla="*/ 1557776 w 12192001"/>
              <a:gd name="connsiteY25" fmla="*/ 5209762 h 6033034"/>
              <a:gd name="connsiteX26" fmla="*/ 1419299 w 12192001"/>
              <a:gd name="connsiteY26" fmla="*/ 5155494 h 6033034"/>
              <a:gd name="connsiteX27" fmla="*/ 2555193 w 12192001"/>
              <a:gd name="connsiteY27" fmla="*/ 5127425 h 6033034"/>
              <a:gd name="connsiteX28" fmla="*/ 2463496 w 12192001"/>
              <a:gd name="connsiteY28" fmla="*/ 5187307 h 6033034"/>
              <a:gd name="connsiteX29" fmla="*/ 2469111 w 12192001"/>
              <a:gd name="connsiteY29" fmla="*/ 5204147 h 6033034"/>
              <a:gd name="connsiteX30" fmla="*/ 2519636 w 12192001"/>
              <a:gd name="connsiteY30" fmla="*/ 5256545 h 6033034"/>
              <a:gd name="connsiteX31" fmla="*/ 2534607 w 12192001"/>
              <a:gd name="connsiteY31" fmla="*/ 5177949 h 6033034"/>
              <a:gd name="connsiteX32" fmla="*/ 2555193 w 12192001"/>
              <a:gd name="connsiteY32" fmla="*/ 5127425 h 6033034"/>
              <a:gd name="connsiteX33" fmla="*/ 1508889 w 12192001"/>
              <a:gd name="connsiteY33" fmla="*/ 5035261 h 6033034"/>
              <a:gd name="connsiteX34" fmla="*/ 1479181 w 12192001"/>
              <a:gd name="connsiteY34" fmla="*/ 5046957 h 6033034"/>
              <a:gd name="connsiteX35" fmla="*/ 1481053 w 12192001"/>
              <a:gd name="connsiteY35" fmla="*/ 5093741 h 6033034"/>
              <a:gd name="connsiteX36" fmla="*/ 1490409 w 12192001"/>
              <a:gd name="connsiteY36" fmla="*/ 5121810 h 6033034"/>
              <a:gd name="connsiteX37" fmla="*/ 1522222 w 12192001"/>
              <a:gd name="connsiteY37" fmla="*/ 5144265 h 6033034"/>
              <a:gd name="connsiteX38" fmla="*/ 1563392 w 12192001"/>
              <a:gd name="connsiteY38" fmla="*/ 5161109 h 6033034"/>
              <a:gd name="connsiteX39" fmla="*/ 1585847 w 12192001"/>
              <a:gd name="connsiteY39" fmla="*/ 5148008 h 6033034"/>
              <a:gd name="connsiteX40" fmla="*/ 1537192 w 12192001"/>
              <a:gd name="connsiteY40" fmla="*/ 5048829 h 6033034"/>
              <a:gd name="connsiteX41" fmla="*/ 1508889 w 12192001"/>
              <a:gd name="connsiteY41" fmla="*/ 5035261 h 6033034"/>
              <a:gd name="connsiteX42" fmla="*/ 2325018 w 12192001"/>
              <a:gd name="connsiteY42" fmla="*/ 4968361 h 6033034"/>
              <a:gd name="connsiteX43" fmla="*/ 2289464 w 12192001"/>
              <a:gd name="connsiteY43" fmla="*/ 5035728 h 6033034"/>
              <a:gd name="connsiteX44" fmla="*/ 2281980 w 12192001"/>
              <a:gd name="connsiteY44" fmla="*/ 5075027 h 6033034"/>
              <a:gd name="connsiteX45" fmla="*/ 2250165 w 12192001"/>
              <a:gd name="connsiteY45" fmla="*/ 5095610 h 6033034"/>
              <a:gd name="connsiteX46" fmla="*/ 2235195 w 12192001"/>
              <a:gd name="connsiteY46" fmla="*/ 5170464 h 6033034"/>
              <a:gd name="connsiteX47" fmla="*/ 2287592 w 12192001"/>
              <a:gd name="connsiteY47" fmla="*/ 5228476 h 6033034"/>
              <a:gd name="connsiteX48" fmla="*/ 2345604 w 12192001"/>
              <a:gd name="connsiteY48" fmla="*/ 5198534 h 6033034"/>
              <a:gd name="connsiteX49" fmla="*/ 2351218 w 12192001"/>
              <a:gd name="connsiteY49" fmla="*/ 5168593 h 6033034"/>
              <a:gd name="connsiteX50" fmla="*/ 2341862 w 12192001"/>
              <a:gd name="connsiteY50" fmla="*/ 5136780 h 6033034"/>
              <a:gd name="connsiteX51" fmla="*/ 2341862 w 12192001"/>
              <a:gd name="connsiteY51" fmla="*/ 5103096 h 6033034"/>
              <a:gd name="connsiteX52" fmla="*/ 2313791 w 12192001"/>
              <a:gd name="connsiteY52" fmla="*/ 5024500 h 6033034"/>
              <a:gd name="connsiteX53" fmla="*/ 2317533 w 12192001"/>
              <a:gd name="connsiteY53" fmla="*/ 5003917 h 6033034"/>
              <a:gd name="connsiteX54" fmla="*/ 2325018 w 12192001"/>
              <a:gd name="connsiteY54" fmla="*/ 4968361 h 6033034"/>
              <a:gd name="connsiteX55" fmla="*/ 2517766 w 12192001"/>
              <a:gd name="connsiteY55" fmla="*/ 4859824 h 6033034"/>
              <a:gd name="connsiteX56" fmla="*/ 2465369 w 12192001"/>
              <a:gd name="connsiteY56" fmla="*/ 4902865 h 6033034"/>
              <a:gd name="connsiteX57" fmla="*/ 2470982 w 12192001"/>
              <a:gd name="connsiteY57" fmla="*/ 4912221 h 6033034"/>
              <a:gd name="connsiteX58" fmla="*/ 2530864 w 12192001"/>
              <a:gd name="connsiteY58" fmla="*/ 4962749 h 6033034"/>
              <a:gd name="connsiteX59" fmla="*/ 2570163 w 12192001"/>
              <a:gd name="connsiteY59" fmla="*/ 4893508 h 6033034"/>
              <a:gd name="connsiteX60" fmla="*/ 2517766 w 12192001"/>
              <a:gd name="connsiteY60" fmla="*/ 4859824 h 6033034"/>
              <a:gd name="connsiteX61" fmla="*/ 1853445 w 12192001"/>
              <a:gd name="connsiteY61" fmla="*/ 4844854 h 6033034"/>
              <a:gd name="connsiteX62" fmla="*/ 1827247 w 12192001"/>
              <a:gd name="connsiteY62" fmla="*/ 4900993 h 6033034"/>
              <a:gd name="connsiteX63" fmla="*/ 1832862 w 12192001"/>
              <a:gd name="connsiteY63" fmla="*/ 4910351 h 6033034"/>
              <a:gd name="connsiteX64" fmla="*/ 1877774 w 12192001"/>
              <a:gd name="connsiteY64" fmla="*/ 4887895 h 6033034"/>
              <a:gd name="connsiteX65" fmla="*/ 1853445 w 12192001"/>
              <a:gd name="connsiteY65" fmla="*/ 4844854 h 6033034"/>
              <a:gd name="connsiteX66" fmla="*/ 2759165 w 12192001"/>
              <a:gd name="connsiteY66" fmla="*/ 4828012 h 6033034"/>
              <a:gd name="connsiteX67" fmla="*/ 2734839 w 12192001"/>
              <a:gd name="connsiteY67" fmla="*/ 4839241 h 6033034"/>
              <a:gd name="connsiteX68" fmla="*/ 2723612 w 12192001"/>
              <a:gd name="connsiteY68" fmla="*/ 4900993 h 6033034"/>
              <a:gd name="connsiteX69" fmla="*/ 2766651 w 12192001"/>
              <a:gd name="connsiteY69" fmla="*/ 4880410 h 6033034"/>
              <a:gd name="connsiteX70" fmla="*/ 2774136 w 12192001"/>
              <a:gd name="connsiteY70" fmla="*/ 4841111 h 6033034"/>
              <a:gd name="connsiteX71" fmla="*/ 2759165 w 12192001"/>
              <a:gd name="connsiteY71" fmla="*/ 4828012 h 6033034"/>
              <a:gd name="connsiteX72" fmla="*/ 2306306 w 12192001"/>
              <a:gd name="connsiteY72" fmla="*/ 4768130 h 6033034"/>
              <a:gd name="connsiteX73" fmla="*/ 2343732 w 12192001"/>
              <a:gd name="connsiteY73" fmla="*/ 4826140 h 6033034"/>
              <a:gd name="connsiteX74" fmla="*/ 2306306 w 12192001"/>
              <a:gd name="connsiteY74" fmla="*/ 4768130 h 6033034"/>
              <a:gd name="connsiteX75" fmla="*/ 2528994 w 12192001"/>
              <a:gd name="connsiteY75" fmla="*/ 4702633 h 6033034"/>
              <a:gd name="connsiteX76" fmla="*/ 2512151 w 12192001"/>
              <a:gd name="connsiteY76" fmla="*/ 4756903 h 6033034"/>
              <a:gd name="connsiteX77" fmla="*/ 2528994 w 12192001"/>
              <a:gd name="connsiteY77" fmla="*/ 4760645 h 6033034"/>
              <a:gd name="connsiteX78" fmla="*/ 2538350 w 12192001"/>
              <a:gd name="connsiteY78" fmla="*/ 4704505 h 6033034"/>
              <a:gd name="connsiteX79" fmla="*/ 2528994 w 12192001"/>
              <a:gd name="connsiteY79" fmla="*/ 4702633 h 6033034"/>
              <a:gd name="connsiteX80" fmla="*/ 3045479 w 12192001"/>
              <a:gd name="connsiteY80" fmla="*/ 4685792 h 6033034"/>
              <a:gd name="connsiteX81" fmla="*/ 2961268 w 12192001"/>
              <a:gd name="connsiteY81" fmla="*/ 4704505 h 6033034"/>
              <a:gd name="connsiteX82" fmla="*/ 2959398 w 12192001"/>
              <a:gd name="connsiteY82" fmla="*/ 4713861 h 6033034"/>
              <a:gd name="connsiteX83" fmla="*/ 2948170 w 12192001"/>
              <a:gd name="connsiteY83" fmla="*/ 4781229 h 6033034"/>
              <a:gd name="connsiteX84" fmla="*/ 2950041 w 12192001"/>
              <a:gd name="connsiteY84" fmla="*/ 4801814 h 6033034"/>
              <a:gd name="connsiteX85" fmla="*/ 2936942 w 12192001"/>
              <a:gd name="connsiteY85" fmla="*/ 4938420 h 6033034"/>
              <a:gd name="connsiteX86" fmla="*/ 2890159 w 12192001"/>
              <a:gd name="connsiteY86" fmla="*/ 4987075 h 6033034"/>
              <a:gd name="connsiteX87" fmla="*/ 2878930 w 12192001"/>
              <a:gd name="connsiteY87" fmla="*/ 5009530 h 6033034"/>
              <a:gd name="connsiteX88" fmla="*/ 2848989 w 12192001"/>
              <a:gd name="connsiteY88" fmla="*/ 5041343 h 6033034"/>
              <a:gd name="connsiteX89" fmla="*/ 2858347 w 12192001"/>
              <a:gd name="connsiteY89" fmla="*/ 5056314 h 6033034"/>
              <a:gd name="connsiteX90" fmla="*/ 2931327 w 12192001"/>
              <a:gd name="connsiteY90" fmla="*/ 5018888 h 6033034"/>
              <a:gd name="connsiteX91" fmla="*/ 2983724 w 12192001"/>
              <a:gd name="connsiteY91" fmla="*/ 4912221 h 6033034"/>
              <a:gd name="connsiteX92" fmla="*/ 3066062 w 12192001"/>
              <a:gd name="connsiteY92" fmla="*/ 4764387 h 6033034"/>
              <a:gd name="connsiteX93" fmla="*/ 3045479 w 12192001"/>
              <a:gd name="connsiteY93" fmla="*/ 4685792 h 6033034"/>
              <a:gd name="connsiteX94" fmla="*/ 2810159 w 12192001"/>
              <a:gd name="connsiteY94" fmla="*/ 4682049 h 6033034"/>
              <a:gd name="connsiteX95" fmla="*/ 2777879 w 12192001"/>
              <a:gd name="connsiteY95" fmla="*/ 4682050 h 6033034"/>
              <a:gd name="connsiteX96" fmla="*/ 2772266 w 12192001"/>
              <a:gd name="connsiteY96" fmla="*/ 4691405 h 6033034"/>
              <a:gd name="connsiteX97" fmla="*/ 2830276 w 12192001"/>
              <a:gd name="connsiteY97" fmla="*/ 4760645 h 6033034"/>
              <a:gd name="connsiteX98" fmla="*/ 2843376 w 12192001"/>
              <a:gd name="connsiteY98" fmla="*/ 4756903 h 6033034"/>
              <a:gd name="connsiteX99" fmla="*/ 2834018 w 12192001"/>
              <a:gd name="connsiteY99" fmla="*/ 4687662 h 6033034"/>
              <a:gd name="connsiteX100" fmla="*/ 2810159 w 12192001"/>
              <a:gd name="connsiteY100" fmla="*/ 4682049 h 6033034"/>
              <a:gd name="connsiteX101" fmla="*/ 2874486 w 12192001"/>
              <a:gd name="connsiteY101" fmla="*/ 4665910 h 6033034"/>
              <a:gd name="connsiteX102" fmla="*/ 2863959 w 12192001"/>
              <a:gd name="connsiteY102" fmla="*/ 4668949 h 6033034"/>
              <a:gd name="connsiteX103" fmla="*/ 2863959 w 12192001"/>
              <a:gd name="connsiteY103" fmla="*/ 4725089 h 6033034"/>
              <a:gd name="connsiteX104" fmla="*/ 2880803 w 12192001"/>
              <a:gd name="connsiteY104" fmla="*/ 4738189 h 6033034"/>
              <a:gd name="connsiteX105" fmla="*/ 2916357 w 12192001"/>
              <a:gd name="connsiteY105" fmla="*/ 4713861 h 6033034"/>
              <a:gd name="connsiteX106" fmla="*/ 2925715 w 12192001"/>
              <a:gd name="connsiteY106" fmla="*/ 4691405 h 6033034"/>
              <a:gd name="connsiteX107" fmla="*/ 2892031 w 12192001"/>
              <a:gd name="connsiteY107" fmla="*/ 4667079 h 6033034"/>
              <a:gd name="connsiteX108" fmla="*/ 2874486 w 12192001"/>
              <a:gd name="connsiteY108" fmla="*/ 4665910 h 6033034"/>
              <a:gd name="connsiteX109" fmla="*/ 3092260 w 12192001"/>
              <a:gd name="connsiteY109" fmla="*/ 4665206 h 6033034"/>
              <a:gd name="connsiteX110" fmla="*/ 3081033 w 12192001"/>
              <a:gd name="connsiteY110" fmla="*/ 4668949 h 6033034"/>
              <a:gd name="connsiteX111" fmla="*/ 3094133 w 12192001"/>
              <a:gd name="connsiteY111" fmla="*/ 4711991 h 6033034"/>
              <a:gd name="connsiteX112" fmla="*/ 3129687 w 12192001"/>
              <a:gd name="connsiteY112" fmla="*/ 4706376 h 6033034"/>
              <a:gd name="connsiteX113" fmla="*/ 3127817 w 12192001"/>
              <a:gd name="connsiteY113" fmla="*/ 4693277 h 6033034"/>
              <a:gd name="connsiteX114" fmla="*/ 3092260 w 12192001"/>
              <a:gd name="connsiteY114" fmla="*/ 4665206 h 6033034"/>
              <a:gd name="connsiteX115" fmla="*/ 2212740 w 12192001"/>
              <a:gd name="connsiteY115" fmla="*/ 4659593 h 6033034"/>
              <a:gd name="connsiteX116" fmla="*/ 2190283 w 12192001"/>
              <a:gd name="connsiteY116" fmla="*/ 4678307 h 6033034"/>
              <a:gd name="connsiteX117" fmla="*/ 2212740 w 12192001"/>
              <a:gd name="connsiteY117" fmla="*/ 4736317 h 6033034"/>
              <a:gd name="connsiteX118" fmla="*/ 2194026 w 12192001"/>
              <a:gd name="connsiteY118" fmla="*/ 4844854 h 6033034"/>
              <a:gd name="connsiteX119" fmla="*/ 2184671 w 12192001"/>
              <a:gd name="connsiteY119" fmla="*/ 4878538 h 6033034"/>
              <a:gd name="connsiteX120" fmla="*/ 2199641 w 12192001"/>
              <a:gd name="connsiteY120" fmla="*/ 4930934 h 6033034"/>
              <a:gd name="connsiteX121" fmla="*/ 2188413 w 12192001"/>
              <a:gd name="connsiteY121" fmla="*/ 4977719 h 6033034"/>
              <a:gd name="connsiteX122" fmla="*/ 2197769 w 12192001"/>
              <a:gd name="connsiteY122" fmla="*/ 4988947 h 6033034"/>
              <a:gd name="connsiteX123" fmla="*/ 2248296 w 12192001"/>
              <a:gd name="connsiteY123" fmla="*/ 4959006 h 6033034"/>
              <a:gd name="connsiteX124" fmla="*/ 2295077 w 12192001"/>
              <a:gd name="connsiteY124" fmla="*/ 4914094 h 6033034"/>
              <a:gd name="connsiteX125" fmla="*/ 2310048 w 12192001"/>
              <a:gd name="connsiteY125" fmla="*/ 4882280 h 6033034"/>
              <a:gd name="connsiteX126" fmla="*/ 2242681 w 12192001"/>
              <a:gd name="connsiteY126" fmla="*/ 4678307 h 6033034"/>
              <a:gd name="connsiteX127" fmla="*/ 2212740 w 12192001"/>
              <a:gd name="connsiteY127" fmla="*/ 4659593 h 6033034"/>
              <a:gd name="connsiteX128" fmla="*/ 2674957 w 12192001"/>
              <a:gd name="connsiteY128" fmla="*/ 4642751 h 6033034"/>
              <a:gd name="connsiteX129" fmla="*/ 2616945 w 12192001"/>
              <a:gd name="connsiteY129" fmla="*/ 4652109 h 6033034"/>
              <a:gd name="connsiteX130" fmla="*/ 2633787 w 12192001"/>
              <a:gd name="connsiteY130" fmla="*/ 4680177 h 6033034"/>
              <a:gd name="connsiteX131" fmla="*/ 2678700 w 12192001"/>
              <a:gd name="connsiteY131" fmla="*/ 4650236 h 6033034"/>
              <a:gd name="connsiteX132" fmla="*/ 2674957 w 12192001"/>
              <a:gd name="connsiteY132" fmla="*/ 4642751 h 6033034"/>
              <a:gd name="connsiteX133" fmla="*/ 2454141 w 12192001"/>
              <a:gd name="connsiteY133" fmla="*/ 4586612 h 6033034"/>
              <a:gd name="connsiteX134" fmla="*/ 2435428 w 12192001"/>
              <a:gd name="connsiteY134" fmla="*/ 4592226 h 6033034"/>
              <a:gd name="connsiteX135" fmla="*/ 2448526 w 12192001"/>
              <a:gd name="connsiteY135" fmla="*/ 4614682 h 6033034"/>
              <a:gd name="connsiteX136" fmla="*/ 2457883 w 12192001"/>
              <a:gd name="connsiteY136" fmla="*/ 4653978 h 6033034"/>
              <a:gd name="connsiteX137" fmla="*/ 2467239 w 12192001"/>
              <a:gd name="connsiteY137" fmla="*/ 4738189 h 6033034"/>
              <a:gd name="connsiteX138" fmla="*/ 2493438 w 12192001"/>
              <a:gd name="connsiteY138" fmla="*/ 4674564 h 6033034"/>
              <a:gd name="connsiteX139" fmla="*/ 2478467 w 12192001"/>
              <a:gd name="connsiteY139" fmla="*/ 4612810 h 6033034"/>
              <a:gd name="connsiteX140" fmla="*/ 2454141 w 12192001"/>
              <a:gd name="connsiteY140" fmla="*/ 4586612 h 6033034"/>
              <a:gd name="connsiteX141" fmla="*/ 2588877 w 12192001"/>
              <a:gd name="connsiteY141" fmla="*/ 4356439 h 6033034"/>
              <a:gd name="connsiteX142" fmla="*/ 2605717 w 12192001"/>
              <a:gd name="connsiteY142" fmla="*/ 4391993 h 6033034"/>
              <a:gd name="connsiteX143" fmla="*/ 2646887 w 12192001"/>
              <a:gd name="connsiteY143" fmla="*/ 4371410 h 6033034"/>
              <a:gd name="connsiteX144" fmla="*/ 2643144 w 12192001"/>
              <a:gd name="connsiteY144" fmla="*/ 4363924 h 6033034"/>
              <a:gd name="connsiteX145" fmla="*/ 2588877 w 12192001"/>
              <a:gd name="connsiteY145" fmla="*/ 4356439 h 6033034"/>
              <a:gd name="connsiteX146" fmla="*/ 9967499 w 12192001"/>
              <a:gd name="connsiteY146" fmla="*/ 2472017 h 6033034"/>
              <a:gd name="connsiteX147" fmla="*/ 9827150 w 12192001"/>
              <a:gd name="connsiteY147" fmla="*/ 2524414 h 6033034"/>
              <a:gd name="connsiteX148" fmla="*/ 9845863 w 12192001"/>
              <a:gd name="connsiteY148" fmla="*/ 2569325 h 6033034"/>
              <a:gd name="connsiteX149" fmla="*/ 9896388 w 12192001"/>
              <a:gd name="connsiteY149" fmla="*/ 2535641 h 6033034"/>
              <a:gd name="connsiteX150" fmla="*/ 9948785 w 12192001"/>
              <a:gd name="connsiteY150" fmla="*/ 2500087 h 6033034"/>
              <a:gd name="connsiteX151" fmla="*/ 9967499 w 12192001"/>
              <a:gd name="connsiteY151" fmla="*/ 2472017 h 6033034"/>
              <a:gd name="connsiteX152" fmla="*/ 8848448 w 12192001"/>
              <a:gd name="connsiteY152" fmla="*/ 0 h 6033034"/>
              <a:gd name="connsiteX153" fmla="*/ 9819665 w 12192001"/>
              <a:gd name="connsiteY153" fmla="*/ 1682318 h 6033034"/>
              <a:gd name="connsiteX154" fmla="*/ 9819665 w 12192001"/>
              <a:gd name="connsiteY154" fmla="*/ 1663605 h 6033034"/>
              <a:gd name="connsiteX155" fmla="*/ 9815922 w 12192001"/>
              <a:gd name="connsiteY155" fmla="*/ 1650506 h 6033034"/>
              <a:gd name="connsiteX156" fmla="*/ 9737326 w 12192001"/>
              <a:gd name="connsiteY156" fmla="*/ 1427819 h 6033034"/>
              <a:gd name="connsiteX157" fmla="*/ 9617562 w 12192001"/>
              <a:gd name="connsiteY157" fmla="*/ 1044198 h 6033034"/>
              <a:gd name="connsiteX158" fmla="*/ 9557680 w 12192001"/>
              <a:gd name="connsiteY158" fmla="*/ 870164 h 6033034"/>
              <a:gd name="connsiteX159" fmla="*/ 9591364 w 12192001"/>
              <a:gd name="connsiteY159" fmla="*/ 819639 h 6033034"/>
              <a:gd name="connsiteX160" fmla="*/ 9645633 w 12192001"/>
              <a:gd name="connsiteY160" fmla="*/ 976830 h 6033034"/>
              <a:gd name="connsiteX161" fmla="*/ 9772882 w 12192001"/>
              <a:gd name="connsiteY161" fmla="*/ 1341737 h 6033034"/>
              <a:gd name="connsiteX162" fmla="*/ 9804694 w 12192001"/>
              <a:gd name="connsiteY162" fmla="*/ 1394135 h 6033034"/>
              <a:gd name="connsiteX163" fmla="*/ 9810309 w 12192001"/>
              <a:gd name="connsiteY163" fmla="*/ 1410978 h 6033034"/>
              <a:gd name="connsiteX164" fmla="*/ 9902002 w 12192001"/>
              <a:gd name="connsiteY164" fmla="*/ 1704775 h 6033034"/>
              <a:gd name="connsiteX165" fmla="*/ 10062937 w 12192001"/>
              <a:gd name="connsiteY165" fmla="*/ 2163249 h 6033034"/>
              <a:gd name="connsiteX166" fmla="*/ 10120947 w 12192001"/>
              <a:gd name="connsiteY166" fmla="*/ 2299855 h 6033034"/>
              <a:gd name="connsiteX167" fmla="*/ 10156503 w 12192001"/>
              <a:gd name="connsiteY167" fmla="*/ 2331668 h 6033034"/>
              <a:gd name="connsiteX168" fmla="*/ 10163988 w 12192001"/>
              <a:gd name="connsiteY168" fmla="*/ 2324183 h 6033034"/>
              <a:gd name="connsiteX169" fmla="*/ 10177086 w 12192001"/>
              <a:gd name="connsiteY169" fmla="*/ 2367222 h 6033034"/>
              <a:gd name="connsiteX170" fmla="*/ 10186444 w 12192001"/>
              <a:gd name="connsiteY170" fmla="*/ 2337281 h 6033034"/>
              <a:gd name="connsiteX171" fmla="*/ 10250069 w 12192001"/>
              <a:gd name="connsiteY171" fmla="*/ 2397163 h 6033034"/>
              <a:gd name="connsiteX172" fmla="*/ 10478371 w 12192001"/>
              <a:gd name="connsiteY172" fmla="*/ 2453303 h 6033034"/>
              <a:gd name="connsiteX173" fmla="*/ 10613105 w 12192001"/>
              <a:gd name="connsiteY173" fmla="*/ 2490730 h 6033034"/>
              <a:gd name="connsiteX174" fmla="*/ 10643047 w 12192001"/>
              <a:gd name="connsiteY174" fmla="*/ 2511315 h 6033034"/>
              <a:gd name="connsiteX175" fmla="*/ 10744098 w 12192001"/>
              <a:gd name="connsiteY175" fmla="*/ 2603009 h 6033034"/>
              <a:gd name="connsiteX176" fmla="*/ 10732870 w 12192001"/>
              <a:gd name="connsiteY176" fmla="*/ 2662891 h 6033034"/>
              <a:gd name="connsiteX177" fmla="*/ 10672988 w 12192001"/>
              <a:gd name="connsiteY177" fmla="*/ 2702190 h 6033034"/>
              <a:gd name="connsiteX178" fmla="*/ 10676731 w 12192001"/>
              <a:gd name="connsiteY178" fmla="*/ 2707803 h 6033034"/>
              <a:gd name="connsiteX179" fmla="*/ 10781525 w 12192001"/>
              <a:gd name="connsiteY179" fmla="*/ 2788271 h 6033034"/>
              <a:gd name="connsiteX180" fmla="*/ 10832049 w 12192001"/>
              <a:gd name="connsiteY180" fmla="*/ 2840668 h 6033034"/>
              <a:gd name="connsiteX181" fmla="*/ 10899419 w 12192001"/>
              <a:gd name="connsiteY181" fmla="*/ 2864995 h 6033034"/>
              <a:gd name="connsiteX182" fmla="*/ 10944329 w 12192001"/>
              <a:gd name="connsiteY182" fmla="*/ 2859382 h 6033034"/>
              <a:gd name="connsiteX183" fmla="*/ 10992984 w 12192001"/>
              <a:gd name="connsiteY183" fmla="*/ 2962303 h 6033034"/>
              <a:gd name="connsiteX184" fmla="*/ 10985500 w 12192001"/>
              <a:gd name="connsiteY184" fmla="*/ 3093296 h 6033034"/>
              <a:gd name="connsiteX185" fmla="*/ 10921872 w 12192001"/>
              <a:gd name="connsiteY185" fmla="*/ 3329083 h 6033034"/>
              <a:gd name="connsiteX186" fmla="*/ 10880706 w 12192001"/>
              <a:gd name="connsiteY186" fmla="*/ 3396450 h 6033034"/>
              <a:gd name="connsiteX187" fmla="*/ 10953686 w 12192001"/>
              <a:gd name="connsiteY187" fmla="*/ 3460075 h 6033034"/>
              <a:gd name="connsiteX188" fmla="*/ 10948073 w 12192001"/>
              <a:gd name="connsiteY188" fmla="*/ 3516214 h 6033034"/>
              <a:gd name="connsiteX189" fmla="*/ 10910647 w 12192001"/>
              <a:gd name="connsiteY189" fmla="*/ 3645336 h 6033034"/>
              <a:gd name="connsiteX190" fmla="*/ 10878834 w 12192001"/>
              <a:gd name="connsiteY190" fmla="*/ 3918549 h 6033034"/>
              <a:gd name="connsiteX191" fmla="*/ 10873220 w 12192001"/>
              <a:gd name="connsiteY191" fmla="*/ 3978432 h 6033034"/>
              <a:gd name="connsiteX192" fmla="*/ 10764683 w 12192001"/>
              <a:gd name="connsiteY192" fmla="*/ 4141237 h 6033034"/>
              <a:gd name="connsiteX193" fmla="*/ 10540125 w 12192001"/>
              <a:gd name="connsiteY193" fmla="*/ 4184277 h 6033034"/>
              <a:gd name="connsiteX194" fmla="*/ 10459657 w 12192001"/>
              <a:gd name="connsiteY194" fmla="*/ 4186148 h 6033034"/>
              <a:gd name="connsiteX195" fmla="*/ 10149017 w 12192001"/>
              <a:gd name="connsiteY195" fmla="*/ 4118780 h 6033034"/>
              <a:gd name="connsiteX196" fmla="*/ 10223870 w 12192001"/>
              <a:gd name="connsiteY196" fmla="*/ 4210476 h 6033034"/>
              <a:gd name="connsiteX197" fmla="*/ 10250069 w 12192001"/>
              <a:gd name="connsiteY197" fmla="*/ 4242288 h 6033034"/>
              <a:gd name="connsiteX198" fmla="*/ 10293110 w 12192001"/>
              <a:gd name="connsiteY198" fmla="*/ 4333983 h 6033034"/>
              <a:gd name="connsiteX199" fmla="*/ 10248196 w 12192001"/>
              <a:gd name="connsiteY199" fmla="*/ 4397608 h 6033034"/>
              <a:gd name="connsiteX200" fmla="*/ 10229484 w 12192001"/>
              <a:gd name="connsiteY200" fmla="*/ 4468719 h 6033034"/>
              <a:gd name="connsiteX201" fmla="*/ 10201415 w 12192001"/>
              <a:gd name="connsiteY201" fmla="*/ 4530471 h 6033034"/>
              <a:gd name="connsiteX202" fmla="*/ 10207030 w 12192001"/>
              <a:gd name="connsiteY202" fmla="*/ 4642751 h 6033034"/>
              <a:gd name="connsiteX203" fmla="*/ 10311824 w 12192001"/>
              <a:gd name="connsiteY203" fmla="*/ 4659593 h 6033034"/>
              <a:gd name="connsiteX204" fmla="*/ 10326792 w 12192001"/>
              <a:gd name="connsiteY204" fmla="*/ 4708248 h 6033034"/>
              <a:gd name="connsiteX205" fmla="*/ 10220128 w 12192001"/>
              <a:gd name="connsiteY205" fmla="*/ 4655850 h 6033034"/>
              <a:gd name="connsiteX206" fmla="*/ 10242583 w 12192001"/>
              <a:gd name="connsiteY206" fmla="*/ 4807427 h 6033034"/>
              <a:gd name="connsiteX207" fmla="*/ 10255684 w 12192001"/>
              <a:gd name="connsiteY207" fmla="*/ 4824271 h 6033034"/>
              <a:gd name="connsiteX208" fmla="*/ 10324922 w 12192001"/>
              <a:gd name="connsiteY208" fmla="*/ 5116197 h 6033034"/>
              <a:gd name="connsiteX209" fmla="*/ 10323050 w 12192001"/>
              <a:gd name="connsiteY209" fmla="*/ 5149880 h 6033034"/>
              <a:gd name="connsiteX210" fmla="*/ 10302466 w 12192001"/>
              <a:gd name="connsiteY210" fmla="*/ 5224733 h 6033034"/>
              <a:gd name="connsiteX211" fmla="*/ 10347377 w 12192001"/>
              <a:gd name="connsiteY211" fmla="*/ 5273387 h 6033034"/>
              <a:gd name="connsiteX212" fmla="*/ 10440944 w 12192001"/>
              <a:gd name="connsiteY212" fmla="*/ 5344498 h 6033034"/>
              <a:gd name="connsiteX213" fmla="*/ 10467142 w 12192001"/>
              <a:gd name="connsiteY213" fmla="*/ 5357596 h 6033034"/>
              <a:gd name="connsiteX214" fmla="*/ 10517669 w 12192001"/>
              <a:gd name="connsiteY214" fmla="*/ 5441806 h 6033034"/>
              <a:gd name="connsiteX215" fmla="*/ 10549480 w 12192001"/>
              <a:gd name="connsiteY215" fmla="*/ 5509174 h 6033034"/>
              <a:gd name="connsiteX216" fmla="*/ 10594392 w 12192001"/>
              <a:gd name="connsiteY216" fmla="*/ 5557829 h 6033034"/>
              <a:gd name="connsiteX217" fmla="*/ 10620590 w 12192001"/>
              <a:gd name="connsiteY217" fmla="*/ 5572799 h 6033034"/>
              <a:gd name="connsiteX218" fmla="*/ 10738483 w 12192001"/>
              <a:gd name="connsiteY218" fmla="*/ 5584027 h 6033034"/>
              <a:gd name="connsiteX219" fmla="*/ 10790880 w 12192001"/>
              <a:gd name="connsiteY219" fmla="*/ 5535372 h 6033034"/>
              <a:gd name="connsiteX220" fmla="*/ 10830179 w 12192001"/>
              <a:gd name="connsiteY220" fmla="*/ 5496074 h 6033034"/>
              <a:gd name="connsiteX221" fmla="*/ 10905032 w 12192001"/>
              <a:gd name="connsiteY221" fmla="*/ 5432450 h 6033034"/>
              <a:gd name="connsiteX222" fmla="*/ 10931230 w 12192001"/>
              <a:gd name="connsiteY222" fmla="*/ 5402507 h 6033034"/>
              <a:gd name="connsiteX223" fmla="*/ 11022927 w 12192001"/>
              <a:gd name="connsiteY223" fmla="*/ 5372566 h 6033034"/>
              <a:gd name="connsiteX224" fmla="*/ 11079066 w 12192001"/>
              <a:gd name="connsiteY224" fmla="*/ 5447420 h 6033034"/>
              <a:gd name="connsiteX225" fmla="*/ 11125847 w 12192001"/>
              <a:gd name="connsiteY225" fmla="*/ 5404380 h 6033034"/>
              <a:gd name="connsiteX226" fmla="*/ 11133333 w 12192001"/>
              <a:gd name="connsiteY226" fmla="*/ 5411865 h 6033034"/>
              <a:gd name="connsiteX227" fmla="*/ 11146432 w 12192001"/>
              <a:gd name="connsiteY227" fmla="*/ 5363211 h 6033034"/>
              <a:gd name="connsiteX228" fmla="*/ 11204443 w 12192001"/>
              <a:gd name="connsiteY228" fmla="*/ 5464263 h 6033034"/>
              <a:gd name="connsiteX229" fmla="*/ 11228771 w 12192001"/>
              <a:gd name="connsiteY229" fmla="*/ 5400638 h 6033034"/>
              <a:gd name="connsiteX230" fmla="*/ 11256840 w 12192001"/>
              <a:gd name="connsiteY230" fmla="*/ 5409993 h 6033034"/>
              <a:gd name="connsiteX231" fmla="*/ 11253098 w 12192001"/>
              <a:gd name="connsiteY231" fmla="*/ 5366953 h 6033034"/>
              <a:gd name="connsiteX232" fmla="*/ 11260583 w 12192001"/>
              <a:gd name="connsiteY232" fmla="*/ 5365081 h 6033034"/>
              <a:gd name="connsiteX233" fmla="*/ 11281167 w 12192001"/>
              <a:gd name="connsiteY233" fmla="*/ 5424964 h 6033034"/>
              <a:gd name="connsiteX234" fmla="*/ 11350407 w 12192001"/>
              <a:gd name="connsiteY234" fmla="*/ 5370696 h 6033034"/>
              <a:gd name="connsiteX235" fmla="*/ 11374733 w 12192001"/>
              <a:gd name="connsiteY235" fmla="*/ 5432450 h 6033034"/>
              <a:gd name="connsiteX236" fmla="*/ 11361634 w 12192001"/>
              <a:gd name="connsiteY236" fmla="*/ 5351983 h 6033034"/>
              <a:gd name="connsiteX237" fmla="*/ 11384091 w 12192001"/>
              <a:gd name="connsiteY237" fmla="*/ 5363211 h 6033034"/>
              <a:gd name="connsiteX238" fmla="*/ 11384091 w 12192001"/>
              <a:gd name="connsiteY238" fmla="*/ 5265903 h 6033034"/>
              <a:gd name="connsiteX239" fmla="*/ 11391575 w 12192001"/>
              <a:gd name="connsiteY239" fmla="*/ 5262160 h 6033034"/>
              <a:gd name="connsiteX240" fmla="*/ 11440230 w 12192001"/>
              <a:gd name="connsiteY240" fmla="*/ 5365081 h 6033034"/>
              <a:gd name="connsiteX241" fmla="*/ 11447715 w 12192001"/>
              <a:gd name="connsiteY241" fmla="*/ 5265903 h 6033034"/>
              <a:gd name="connsiteX242" fmla="*/ 11455201 w 12192001"/>
              <a:gd name="connsiteY242" fmla="*/ 5265903 h 6033034"/>
              <a:gd name="connsiteX243" fmla="*/ 11462685 w 12192001"/>
              <a:gd name="connsiteY243" fmla="*/ 5357596 h 6033034"/>
              <a:gd name="connsiteX244" fmla="*/ 11488885 w 12192001"/>
              <a:gd name="connsiteY244" fmla="*/ 5320170 h 6033034"/>
              <a:gd name="connsiteX245" fmla="*/ 11509470 w 12192001"/>
              <a:gd name="connsiteY245" fmla="*/ 5439934 h 6033034"/>
              <a:gd name="connsiteX246" fmla="*/ 11520695 w 12192001"/>
              <a:gd name="connsiteY246" fmla="*/ 5439934 h 6033034"/>
              <a:gd name="connsiteX247" fmla="*/ 11543152 w 12192001"/>
              <a:gd name="connsiteY247" fmla="*/ 5370696 h 6033034"/>
              <a:gd name="connsiteX248" fmla="*/ 11554382 w 12192001"/>
              <a:gd name="connsiteY248" fmla="*/ 5451162 h 6033034"/>
              <a:gd name="connsiteX249" fmla="*/ 11563737 w 12192001"/>
              <a:gd name="connsiteY249" fmla="*/ 5451162 h 6033034"/>
              <a:gd name="connsiteX250" fmla="*/ 11573095 w 12192001"/>
              <a:gd name="connsiteY250" fmla="*/ 5419351 h 6033034"/>
              <a:gd name="connsiteX251" fmla="*/ 11578708 w 12192001"/>
              <a:gd name="connsiteY251" fmla="*/ 5419351 h 6033034"/>
              <a:gd name="connsiteX252" fmla="*/ 11584323 w 12192001"/>
              <a:gd name="connsiteY252" fmla="*/ 5451162 h 6033034"/>
              <a:gd name="connsiteX253" fmla="*/ 11631104 w 12192001"/>
              <a:gd name="connsiteY253" fmla="*/ 5402507 h 6033034"/>
              <a:gd name="connsiteX254" fmla="*/ 11634847 w 12192001"/>
              <a:gd name="connsiteY254" fmla="*/ 5466132 h 6033034"/>
              <a:gd name="connsiteX255" fmla="*/ 11636718 w 12192001"/>
              <a:gd name="connsiteY255" fmla="*/ 5466132 h 6033034"/>
              <a:gd name="connsiteX256" fmla="*/ 11642333 w 12192001"/>
              <a:gd name="connsiteY256" fmla="*/ 5413736 h 6033034"/>
              <a:gd name="connsiteX257" fmla="*/ 11661045 w 12192001"/>
              <a:gd name="connsiteY257" fmla="*/ 5443677 h 6033034"/>
              <a:gd name="connsiteX258" fmla="*/ 11664788 w 12192001"/>
              <a:gd name="connsiteY258" fmla="*/ 5434322 h 6033034"/>
              <a:gd name="connsiteX259" fmla="*/ 11677889 w 12192001"/>
              <a:gd name="connsiteY259" fmla="*/ 5481103 h 6033034"/>
              <a:gd name="connsiteX260" fmla="*/ 11687245 w 12192001"/>
              <a:gd name="connsiteY260" fmla="*/ 5453035 h 6033034"/>
              <a:gd name="connsiteX261" fmla="*/ 11698472 w 12192001"/>
              <a:gd name="connsiteY261" fmla="*/ 5466132 h 6033034"/>
              <a:gd name="connsiteX262" fmla="*/ 11657304 w 12192001"/>
              <a:gd name="connsiteY262" fmla="*/ 5363211 h 6033034"/>
              <a:gd name="connsiteX263" fmla="*/ 11681631 w 12192001"/>
              <a:gd name="connsiteY263" fmla="*/ 5368824 h 6033034"/>
              <a:gd name="connsiteX264" fmla="*/ 11681631 w 12192001"/>
              <a:gd name="connsiteY264" fmla="*/ 5361339 h 6033034"/>
              <a:gd name="connsiteX265" fmla="*/ 11763967 w 12192001"/>
              <a:gd name="connsiteY265" fmla="*/ 5454905 h 6033034"/>
              <a:gd name="connsiteX266" fmla="*/ 11780811 w 12192001"/>
              <a:gd name="connsiteY266" fmla="*/ 5436191 h 6033034"/>
              <a:gd name="connsiteX267" fmla="*/ 11797654 w 12192001"/>
              <a:gd name="connsiteY267" fmla="*/ 5482976 h 6033034"/>
              <a:gd name="connsiteX268" fmla="*/ 11810752 w 12192001"/>
              <a:gd name="connsiteY268" fmla="*/ 5479233 h 6033034"/>
              <a:gd name="connsiteX269" fmla="*/ 11784553 w 12192001"/>
              <a:gd name="connsiteY269" fmla="*/ 5331397 h 6033034"/>
              <a:gd name="connsiteX270" fmla="*/ 11793911 w 12192001"/>
              <a:gd name="connsiteY270" fmla="*/ 5327654 h 6033034"/>
              <a:gd name="connsiteX271" fmla="*/ 11848178 w 12192001"/>
              <a:gd name="connsiteY271" fmla="*/ 5492332 h 6033034"/>
              <a:gd name="connsiteX272" fmla="*/ 11857533 w 12192001"/>
              <a:gd name="connsiteY272" fmla="*/ 5490461 h 6033034"/>
              <a:gd name="connsiteX273" fmla="*/ 11846308 w 12192001"/>
              <a:gd name="connsiteY273" fmla="*/ 5383795 h 6033034"/>
              <a:gd name="connsiteX274" fmla="*/ 11851921 w 12192001"/>
              <a:gd name="connsiteY274" fmla="*/ 5348240 h 6033034"/>
              <a:gd name="connsiteX275" fmla="*/ 11874377 w 12192001"/>
              <a:gd name="connsiteY275" fmla="*/ 5374439 h 6033034"/>
              <a:gd name="connsiteX276" fmla="*/ 11885605 w 12192001"/>
              <a:gd name="connsiteY276" fmla="*/ 5402507 h 6033034"/>
              <a:gd name="connsiteX277" fmla="*/ 11883734 w 12192001"/>
              <a:gd name="connsiteY277" fmla="*/ 5293972 h 6033034"/>
              <a:gd name="connsiteX278" fmla="*/ 11835079 w 12192001"/>
              <a:gd name="connsiteY278" fmla="*/ 5196662 h 6033034"/>
              <a:gd name="connsiteX279" fmla="*/ 11820108 w 12192001"/>
              <a:gd name="connsiteY279" fmla="*/ 5172336 h 6033034"/>
              <a:gd name="connsiteX280" fmla="*/ 11758355 w 12192001"/>
              <a:gd name="connsiteY280" fmla="*/ 5065669 h 6033034"/>
              <a:gd name="connsiteX281" fmla="*/ 11763967 w 12192001"/>
              <a:gd name="connsiteY281" fmla="*/ 5043214 h 6033034"/>
              <a:gd name="connsiteX282" fmla="*/ 11969813 w 12192001"/>
              <a:gd name="connsiteY282" fmla="*/ 5264030 h 6033034"/>
              <a:gd name="connsiteX283" fmla="*/ 11964201 w 12192001"/>
              <a:gd name="connsiteY283" fmla="*/ 5220991 h 6033034"/>
              <a:gd name="connsiteX284" fmla="*/ 12027825 w 12192001"/>
              <a:gd name="connsiteY284" fmla="*/ 5295844 h 6033034"/>
              <a:gd name="connsiteX285" fmla="*/ 11973556 w 12192001"/>
              <a:gd name="connsiteY285" fmla="*/ 5183564 h 6033034"/>
              <a:gd name="connsiteX286" fmla="*/ 12070866 w 12192001"/>
              <a:gd name="connsiteY286" fmla="*/ 5269645 h 6033034"/>
              <a:gd name="connsiteX287" fmla="*/ 12063379 w 12192001"/>
              <a:gd name="connsiteY287" fmla="*/ 5157366 h 6033034"/>
              <a:gd name="connsiteX288" fmla="*/ 12123262 w 12192001"/>
              <a:gd name="connsiteY288" fmla="*/ 5194792 h 6033034"/>
              <a:gd name="connsiteX289" fmla="*/ 12104548 w 12192001"/>
              <a:gd name="connsiteY289" fmla="*/ 5056314 h 6033034"/>
              <a:gd name="connsiteX290" fmla="*/ 12108293 w 12192001"/>
              <a:gd name="connsiteY290" fmla="*/ 5054442 h 6033034"/>
              <a:gd name="connsiteX291" fmla="*/ 12121391 w 12192001"/>
              <a:gd name="connsiteY291" fmla="*/ 5091869 h 6033034"/>
              <a:gd name="connsiteX292" fmla="*/ 12127006 w 12192001"/>
              <a:gd name="connsiteY292" fmla="*/ 5091869 h 6033034"/>
              <a:gd name="connsiteX293" fmla="*/ 12121391 w 12192001"/>
              <a:gd name="connsiteY293" fmla="*/ 5024500 h 6033034"/>
              <a:gd name="connsiteX294" fmla="*/ 12130749 w 12192001"/>
              <a:gd name="connsiteY294" fmla="*/ 5022631 h 6033034"/>
              <a:gd name="connsiteX295" fmla="*/ 12143847 w 12192001"/>
              <a:gd name="connsiteY295" fmla="*/ 5091869 h 6033034"/>
              <a:gd name="connsiteX296" fmla="*/ 12155075 w 12192001"/>
              <a:gd name="connsiteY296" fmla="*/ 5071284 h 6033034"/>
              <a:gd name="connsiteX297" fmla="*/ 12171917 w 12192001"/>
              <a:gd name="connsiteY297" fmla="*/ 5189177 h 6033034"/>
              <a:gd name="connsiteX298" fmla="*/ 12183146 w 12192001"/>
              <a:gd name="connsiteY298" fmla="*/ 5189177 h 6033034"/>
              <a:gd name="connsiteX299" fmla="*/ 12192001 w 12192001"/>
              <a:gd name="connsiteY299" fmla="*/ 5138128 h 6033034"/>
              <a:gd name="connsiteX300" fmla="*/ 12192001 w 12192001"/>
              <a:gd name="connsiteY300" fmla="*/ 6033034 h 6033034"/>
              <a:gd name="connsiteX301" fmla="*/ 0 w 12192001"/>
              <a:gd name="connsiteY301" fmla="*/ 6033034 h 6033034"/>
              <a:gd name="connsiteX302" fmla="*/ 135 w 12192001"/>
              <a:gd name="connsiteY302" fmla="*/ 5958993 h 6033034"/>
              <a:gd name="connsiteX303" fmla="*/ 293 w 12192001"/>
              <a:gd name="connsiteY303" fmla="*/ 5348573 h 6033034"/>
              <a:gd name="connsiteX304" fmla="*/ 96254 w 12192001"/>
              <a:gd name="connsiteY304" fmla="*/ 5323171 h 6033034"/>
              <a:gd name="connsiteX305" fmla="*/ 312822 w 12192001"/>
              <a:gd name="connsiteY305" fmla="*/ 5311139 h 6033034"/>
              <a:gd name="connsiteX306" fmla="*/ 348917 w 12192001"/>
              <a:gd name="connsiteY306" fmla="*/ 5323171 h 6033034"/>
              <a:gd name="connsiteX307" fmla="*/ 469233 w 12192001"/>
              <a:gd name="connsiteY307" fmla="*/ 5347234 h 6033034"/>
              <a:gd name="connsiteX308" fmla="*/ 625643 w 12192001"/>
              <a:gd name="connsiteY308" fmla="*/ 5407392 h 6033034"/>
              <a:gd name="connsiteX309" fmla="*/ 757990 w 12192001"/>
              <a:gd name="connsiteY309" fmla="*/ 5407392 h 6033034"/>
              <a:gd name="connsiteX310" fmla="*/ 860817 w 12192001"/>
              <a:gd name="connsiteY310" fmla="*/ 5378013 h 6033034"/>
              <a:gd name="connsiteX311" fmla="*/ 882230 w 12192001"/>
              <a:gd name="connsiteY311" fmla="*/ 5383795 h 6033034"/>
              <a:gd name="connsiteX312" fmla="*/ 973924 w 12192001"/>
              <a:gd name="connsiteY312" fmla="*/ 5370696 h 6033034"/>
              <a:gd name="connsiteX313" fmla="*/ 1127373 w 12192001"/>
              <a:gd name="connsiteY313" fmla="*/ 5378181 h 6033034"/>
              <a:gd name="connsiteX314" fmla="*/ 1250880 w 12192001"/>
              <a:gd name="connsiteY314" fmla="*/ 5398765 h 6033034"/>
              <a:gd name="connsiteX315" fmla="*/ 1269593 w 12192001"/>
              <a:gd name="connsiteY315" fmla="*/ 5391280 h 6033034"/>
              <a:gd name="connsiteX316" fmla="*/ 1346318 w 12192001"/>
              <a:gd name="connsiteY316" fmla="*/ 5322042 h 6033034"/>
              <a:gd name="connsiteX317" fmla="*/ 1380002 w 12192001"/>
              <a:gd name="connsiteY317" fmla="*/ 5267772 h 6033034"/>
              <a:gd name="connsiteX318" fmla="*/ 1336960 w 12192001"/>
              <a:gd name="connsiteY318" fmla="*/ 5168593 h 6033034"/>
              <a:gd name="connsiteX319" fmla="*/ 1277078 w 12192001"/>
              <a:gd name="connsiteY319" fmla="*/ 5181692 h 6033034"/>
              <a:gd name="connsiteX320" fmla="*/ 1258365 w 12192001"/>
              <a:gd name="connsiteY320" fmla="*/ 5224733 h 6033034"/>
              <a:gd name="connsiteX321" fmla="*/ 1121759 w 12192001"/>
              <a:gd name="connsiteY321" fmla="*/ 5277130 h 6033034"/>
              <a:gd name="connsiteX322" fmla="*/ 1084333 w 12192001"/>
              <a:gd name="connsiteY322" fmla="*/ 5295844 h 6033034"/>
              <a:gd name="connsiteX323" fmla="*/ 1020708 w 12192001"/>
              <a:gd name="connsiteY323" fmla="*/ 5301456 h 6033034"/>
              <a:gd name="connsiteX324" fmla="*/ 979539 w 12192001"/>
              <a:gd name="connsiteY324" fmla="*/ 5234088 h 6033034"/>
              <a:gd name="connsiteX325" fmla="*/ 1076847 w 12192001"/>
              <a:gd name="connsiteY325" fmla="*/ 5134909 h 6033034"/>
              <a:gd name="connsiteX326" fmla="*/ 1247137 w 12192001"/>
              <a:gd name="connsiteY326" fmla="*/ 5151751 h 6033034"/>
              <a:gd name="connsiteX327" fmla="*/ 1320120 w 12192001"/>
              <a:gd name="connsiteY327" fmla="*/ 5108711 h 6033034"/>
              <a:gd name="connsiteX328" fmla="*/ 1363159 w 12192001"/>
              <a:gd name="connsiteY328" fmla="*/ 5114324 h 6033034"/>
              <a:gd name="connsiteX329" fmla="*/ 1430527 w 12192001"/>
              <a:gd name="connsiteY329" fmla="*/ 5078770 h 6033034"/>
              <a:gd name="connsiteX330" fmla="*/ 1456725 w 12192001"/>
              <a:gd name="connsiteY330" fmla="*/ 5002045 h 6033034"/>
              <a:gd name="connsiteX331" fmla="*/ 1381872 w 12192001"/>
              <a:gd name="connsiteY331" fmla="*/ 5002045 h 6033034"/>
              <a:gd name="connsiteX332" fmla="*/ 1290178 w 12192001"/>
              <a:gd name="connsiteY332" fmla="*/ 4987075 h 6033034"/>
              <a:gd name="connsiteX333" fmla="*/ 1204916 w 12192001"/>
              <a:gd name="connsiteY333" fmla="*/ 4966286 h 6033034"/>
              <a:gd name="connsiteX334" fmla="*/ 1174156 w 12192001"/>
              <a:gd name="connsiteY334" fmla="*/ 4973976 h 6033034"/>
              <a:gd name="connsiteX335" fmla="*/ 1097432 w 12192001"/>
              <a:gd name="connsiteY335" fmla="*/ 4975846 h 6033034"/>
              <a:gd name="connsiteX336" fmla="*/ 1060005 w 12192001"/>
              <a:gd name="connsiteY336" fmla="*/ 4975846 h 6033034"/>
              <a:gd name="connsiteX337" fmla="*/ 1034155 w 12192001"/>
              <a:gd name="connsiteY337" fmla="*/ 4991788 h 6033034"/>
              <a:gd name="connsiteX338" fmla="*/ 962527 w 12192001"/>
              <a:gd name="connsiteY338" fmla="*/ 4926129 h 6033034"/>
              <a:gd name="connsiteX339" fmla="*/ 1121920 w 12192001"/>
              <a:gd name="connsiteY339" fmla="*/ 4850628 h 6033034"/>
              <a:gd name="connsiteX340" fmla="*/ 1129245 w 12192001"/>
              <a:gd name="connsiteY340" fmla="*/ 4848597 h 6033034"/>
              <a:gd name="connsiteX341" fmla="*/ 1149828 w 12192001"/>
              <a:gd name="connsiteY341" fmla="*/ 4854212 h 6033034"/>
              <a:gd name="connsiteX342" fmla="*/ 1232166 w 12192001"/>
              <a:gd name="connsiteY342" fmla="*/ 4865439 h 6033034"/>
              <a:gd name="connsiteX343" fmla="*/ 1318247 w 12192001"/>
              <a:gd name="connsiteY343" fmla="*/ 4876667 h 6033034"/>
              <a:gd name="connsiteX344" fmla="*/ 1348188 w 12192001"/>
              <a:gd name="connsiteY344" fmla="*/ 4919707 h 6033034"/>
              <a:gd name="connsiteX345" fmla="*/ 1359416 w 12192001"/>
              <a:gd name="connsiteY345" fmla="*/ 4932806 h 6033034"/>
              <a:gd name="connsiteX346" fmla="*/ 1445497 w 12192001"/>
              <a:gd name="connsiteY346" fmla="*/ 4962749 h 6033034"/>
              <a:gd name="connsiteX347" fmla="*/ 1509122 w 12192001"/>
              <a:gd name="connsiteY347" fmla="*/ 4876667 h 6033034"/>
              <a:gd name="connsiteX348" fmla="*/ 1537192 w 12192001"/>
              <a:gd name="connsiteY348" fmla="*/ 4880410 h 6033034"/>
              <a:gd name="connsiteX349" fmla="*/ 1630759 w 12192001"/>
              <a:gd name="connsiteY349" fmla="*/ 4942162 h 6033034"/>
              <a:gd name="connsiteX350" fmla="*/ 1627016 w 12192001"/>
              <a:gd name="connsiteY350" fmla="*/ 4910351 h 6033034"/>
              <a:gd name="connsiteX351" fmla="*/ 1533450 w 12192001"/>
              <a:gd name="connsiteY351" fmla="*/ 4773743 h 6033034"/>
              <a:gd name="connsiteX352" fmla="*/ 1497895 w 12192001"/>
              <a:gd name="connsiteY352" fmla="*/ 4764387 h 6033034"/>
              <a:gd name="connsiteX353" fmla="*/ 1194740 w 12192001"/>
              <a:gd name="connsiteY353" fmla="*/ 4758772 h 6033034"/>
              <a:gd name="connsiteX354" fmla="*/ 1174156 w 12192001"/>
              <a:gd name="connsiteY354" fmla="*/ 4711991 h 6033034"/>
              <a:gd name="connsiteX355" fmla="*/ 1271466 w 12192001"/>
              <a:gd name="connsiteY355" fmla="*/ 4657721 h 6033034"/>
              <a:gd name="connsiteX356" fmla="*/ 1321990 w 12192001"/>
              <a:gd name="connsiteY356" fmla="*/ 4650236 h 6033034"/>
              <a:gd name="connsiteX357" fmla="*/ 1329476 w 12192001"/>
              <a:gd name="connsiteY357" fmla="*/ 4614682 h 6033034"/>
              <a:gd name="connsiteX358" fmla="*/ 1260237 w 12192001"/>
              <a:gd name="connsiteY358" fmla="*/ 4571641 h 6033034"/>
              <a:gd name="connsiteX359" fmla="*/ 1226554 w 12192001"/>
              <a:gd name="connsiteY359" fmla="*/ 4614682 h 6033034"/>
              <a:gd name="connsiteX360" fmla="*/ 1170413 w 12192001"/>
              <a:gd name="connsiteY360" fmla="*/ 4640880 h 6033034"/>
              <a:gd name="connsiteX361" fmla="*/ 1147958 w 12192001"/>
              <a:gd name="connsiteY361" fmla="*/ 4601582 h 6033034"/>
              <a:gd name="connsiteX362" fmla="*/ 1138600 w 12192001"/>
              <a:gd name="connsiteY362" fmla="*/ 4577256 h 6033034"/>
              <a:gd name="connsiteX363" fmla="*/ 1104916 w 12192001"/>
              <a:gd name="connsiteY363" fmla="*/ 4594096 h 6033034"/>
              <a:gd name="connsiteX364" fmla="*/ 1089946 w 12192001"/>
              <a:gd name="connsiteY364" fmla="*/ 4508016 h 6033034"/>
              <a:gd name="connsiteX365" fmla="*/ 1091818 w 12192001"/>
              <a:gd name="connsiteY365" fmla="*/ 4493045 h 6033034"/>
              <a:gd name="connsiteX366" fmla="*/ 1129245 w 12192001"/>
              <a:gd name="connsiteY366" fmla="*/ 4478075 h 6033034"/>
              <a:gd name="connsiteX367" fmla="*/ 1314505 w 12192001"/>
              <a:gd name="connsiteY367" fmla="*/ 4470589 h 6033034"/>
              <a:gd name="connsiteX368" fmla="*/ 1351931 w 12192001"/>
              <a:gd name="connsiteY368" fmla="*/ 4472461 h 6033034"/>
              <a:gd name="connsiteX369" fmla="*/ 1396843 w 12192001"/>
              <a:gd name="connsiteY369" fmla="*/ 4543572 h 6033034"/>
              <a:gd name="connsiteX370" fmla="*/ 1434270 w 12192001"/>
              <a:gd name="connsiteY370" fmla="*/ 4575383 h 6033034"/>
              <a:gd name="connsiteX371" fmla="*/ 1462340 w 12192001"/>
              <a:gd name="connsiteY371" fmla="*/ 4586612 h 6033034"/>
              <a:gd name="connsiteX372" fmla="*/ 1514737 w 12192001"/>
              <a:gd name="connsiteY372" fmla="*/ 4665206 h 6033034"/>
              <a:gd name="connsiteX373" fmla="*/ 1634502 w 12192001"/>
              <a:gd name="connsiteY373" fmla="*/ 4871052 h 6033034"/>
              <a:gd name="connsiteX374" fmla="*/ 1690641 w 12192001"/>
              <a:gd name="connsiteY374" fmla="*/ 4970233 h 6033034"/>
              <a:gd name="connsiteX375" fmla="*/ 1722453 w 12192001"/>
              <a:gd name="connsiteY375" fmla="*/ 4915964 h 6033034"/>
              <a:gd name="connsiteX376" fmla="*/ 1767365 w 12192001"/>
              <a:gd name="connsiteY376" fmla="*/ 4882280 h 6033034"/>
              <a:gd name="connsiteX377" fmla="*/ 1793563 w 12192001"/>
              <a:gd name="connsiteY377" fmla="*/ 4867309 h 6033034"/>
              <a:gd name="connsiteX378" fmla="*/ 1772980 w 12192001"/>
              <a:gd name="connsiteY378" fmla="*/ 4842983 h 6033034"/>
              <a:gd name="connsiteX379" fmla="*/ 1705612 w 12192001"/>
              <a:gd name="connsiteY379" fmla="*/ 4762515 h 6033034"/>
              <a:gd name="connsiteX380" fmla="*/ 1743039 w 12192001"/>
              <a:gd name="connsiteY380" fmla="*/ 4653978 h 6033034"/>
              <a:gd name="connsiteX381" fmla="*/ 1765494 w 12192001"/>
              <a:gd name="connsiteY381" fmla="*/ 4644623 h 6033034"/>
              <a:gd name="connsiteX382" fmla="*/ 1887129 w 12192001"/>
              <a:gd name="connsiteY382" fmla="*/ 4640880 h 6033034"/>
              <a:gd name="connsiteX383" fmla="*/ 1920813 w 12192001"/>
              <a:gd name="connsiteY383" fmla="*/ 4655850 h 6033034"/>
              <a:gd name="connsiteX384" fmla="*/ 1902100 w 12192001"/>
              <a:gd name="connsiteY384" fmla="*/ 4682050 h 6033034"/>
              <a:gd name="connsiteX385" fmla="*/ 1881516 w 12192001"/>
              <a:gd name="connsiteY385" fmla="*/ 4747545 h 6033034"/>
              <a:gd name="connsiteX386" fmla="*/ 1877774 w 12192001"/>
              <a:gd name="connsiteY386" fmla="*/ 4794328 h 6033034"/>
              <a:gd name="connsiteX387" fmla="*/ 1933913 w 12192001"/>
              <a:gd name="connsiteY387" fmla="*/ 4865439 h 6033034"/>
              <a:gd name="connsiteX388" fmla="*/ 1988180 w 12192001"/>
              <a:gd name="connsiteY388" fmla="*/ 4882280 h 6033034"/>
              <a:gd name="connsiteX389" fmla="*/ 2048063 w 12192001"/>
              <a:gd name="connsiteY389" fmla="*/ 4923450 h 6033034"/>
              <a:gd name="connsiteX390" fmla="*/ 2063034 w 12192001"/>
              <a:gd name="connsiteY390" fmla="*/ 4942162 h 6033034"/>
              <a:gd name="connsiteX391" fmla="*/ 2104203 w 12192001"/>
              <a:gd name="connsiteY391" fmla="*/ 5015145 h 6033034"/>
              <a:gd name="connsiteX392" fmla="*/ 2119173 w 12192001"/>
              <a:gd name="connsiteY392" fmla="*/ 5013273 h 6033034"/>
              <a:gd name="connsiteX393" fmla="*/ 2136016 w 12192001"/>
              <a:gd name="connsiteY393" fmla="*/ 4904736 h 6033034"/>
              <a:gd name="connsiteX394" fmla="*/ 2089232 w 12192001"/>
              <a:gd name="connsiteY394" fmla="*/ 4908479 h 6033034"/>
              <a:gd name="connsiteX395" fmla="*/ 2076134 w 12192001"/>
              <a:gd name="connsiteY395" fmla="*/ 4884153 h 6033034"/>
              <a:gd name="connsiteX396" fmla="*/ 2186540 w 12192001"/>
              <a:gd name="connsiteY396" fmla="*/ 4717604 h 6033034"/>
              <a:gd name="connsiteX397" fmla="*/ 2134144 w 12192001"/>
              <a:gd name="connsiteY397" fmla="*/ 4683920 h 6033034"/>
              <a:gd name="connsiteX398" fmla="*/ 2115430 w 12192001"/>
              <a:gd name="connsiteY398" fmla="*/ 4667079 h 6033034"/>
              <a:gd name="connsiteX399" fmla="*/ 2132273 w 12192001"/>
              <a:gd name="connsiteY399" fmla="*/ 4646494 h 6033034"/>
              <a:gd name="connsiteX400" fmla="*/ 2171571 w 12192001"/>
              <a:gd name="connsiteY400" fmla="*/ 4541699 h 6033034"/>
              <a:gd name="connsiteX401" fmla="*/ 2184671 w 12192001"/>
              <a:gd name="connsiteY401" fmla="*/ 4506145 h 6033034"/>
              <a:gd name="connsiteX402" fmla="*/ 2182799 w 12192001"/>
              <a:gd name="connsiteY402" fmla="*/ 4444391 h 6033034"/>
              <a:gd name="connsiteX403" fmla="*/ 2169700 w 12192001"/>
              <a:gd name="connsiteY403" fmla="*/ 4371410 h 6033034"/>
              <a:gd name="connsiteX404" fmla="*/ 2175313 w 12192001"/>
              <a:gd name="connsiteY404" fmla="*/ 4362052 h 6033034"/>
              <a:gd name="connsiteX405" fmla="*/ 2143502 w 12192001"/>
              <a:gd name="connsiteY405" fmla="*/ 4347082 h 6033034"/>
              <a:gd name="connsiteX406" fmla="*/ 2149114 w 12192001"/>
              <a:gd name="connsiteY406" fmla="*/ 4315271 h 6033034"/>
              <a:gd name="connsiteX407" fmla="*/ 2184671 w 12192001"/>
              <a:gd name="connsiteY407" fmla="*/ 4317140 h 6033034"/>
              <a:gd name="connsiteX408" fmla="*/ 2238938 w 12192001"/>
              <a:gd name="connsiteY408" fmla="*/ 4343339 h 6033034"/>
              <a:gd name="connsiteX409" fmla="*/ 2285721 w 12192001"/>
              <a:gd name="connsiteY409" fmla="*/ 4322755 h 6033034"/>
              <a:gd name="connsiteX410" fmla="*/ 2311921 w 12192001"/>
              <a:gd name="connsiteY410" fmla="*/ 4294685 h 6033034"/>
              <a:gd name="connsiteX411" fmla="*/ 2377416 w 12192001"/>
              <a:gd name="connsiteY411" fmla="*/ 4328368 h 6033034"/>
              <a:gd name="connsiteX412" fmla="*/ 2418584 w 12192001"/>
              <a:gd name="connsiteY412" fmla="*/ 4397608 h 6033034"/>
              <a:gd name="connsiteX413" fmla="*/ 2484083 w 12192001"/>
              <a:gd name="connsiteY413" fmla="*/ 4478075 h 6033034"/>
              <a:gd name="connsiteX414" fmla="*/ 2499053 w 12192001"/>
              <a:gd name="connsiteY414" fmla="*/ 4509888 h 6033034"/>
              <a:gd name="connsiteX415" fmla="*/ 2530864 w 12192001"/>
              <a:gd name="connsiteY415" fmla="*/ 4547314 h 6033034"/>
              <a:gd name="connsiteX416" fmla="*/ 2519636 w 12192001"/>
              <a:gd name="connsiteY416" fmla="*/ 4614682 h 6033034"/>
              <a:gd name="connsiteX417" fmla="*/ 2560805 w 12192001"/>
              <a:gd name="connsiteY417" fmla="*/ 4566027 h 6033034"/>
              <a:gd name="connsiteX418" fmla="*/ 2572033 w 12192001"/>
              <a:gd name="connsiteY418" fmla="*/ 4571641 h 6033034"/>
              <a:gd name="connsiteX419" fmla="*/ 2562677 w 12192001"/>
              <a:gd name="connsiteY419" fmla="*/ 4607197 h 6033034"/>
              <a:gd name="connsiteX420" fmla="*/ 2583262 w 12192001"/>
              <a:gd name="connsiteY420" fmla="*/ 4652109 h 6033034"/>
              <a:gd name="connsiteX421" fmla="*/ 2650629 w 12192001"/>
              <a:gd name="connsiteY421" fmla="*/ 4601582 h 6033034"/>
              <a:gd name="connsiteX422" fmla="*/ 2643144 w 12192001"/>
              <a:gd name="connsiteY422" fmla="*/ 4580998 h 6033034"/>
              <a:gd name="connsiteX423" fmla="*/ 2615075 w 12192001"/>
              <a:gd name="connsiteY423" fmla="*/ 4562284 h 6033034"/>
              <a:gd name="connsiteX424" fmla="*/ 2605717 w 12192001"/>
              <a:gd name="connsiteY424" fmla="*/ 4506145 h 6033034"/>
              <a:gd name="connsiteX425" fmla="*/ 2573906 w 12192001"/>
              <a:gd name="connsiteY425" fmla="*/ 4545442 h 6033034"/>
              <a:gd name="connsiteX426" fmla="*/ 2564548 w 12192001"/>
              <a:gd name="connsiteY426" fmla="*/ 4541699 h 6033034"/>
              <a:gd name="connsiteX427" fmla="*/ 2579519 w 12192001"/>
              <a:gd name="connsiteY427" fmla="*/ 4487431 h 6033034"/>
              <a:gd name="connsiteX428" fmla="*/ 2579519 w 12192001"/>
              <a:gd name="connsiteY428" fmla="*/ 4367667 h 6033034"/>
              <a:gd name="connsiteX429" fmla="*/ 2510281 w 12192001"/>
              <a:gd name="connsiteY429" fmla="*/ 4380766 h 6033034"/>
              <a:gd name="connsiteX430" fmla="*/ 2472854 w 12192001"/>
              <a:gd name="connsiteY430" fmla="*/ 4330241 h 6033034"/>
              <a:gd name="connsiteX431" fmla="*/ 2463496 w 12192001"/>
              <a:gd name="connsiteY431" fmla="*/ 4290942 h 6033034"/>
              <a:gd name="connsiteX432" fmla="*/ 2463496 w 12192001"/>
              <a:gd name="connsiteY432" fmla="*/ 4174919 h 6033034"/>
              <a:gd name="connsiteX433" fmla="*/ 2500923 w 12192001"/>
              <a:gd name="connsiteY433" fmla="*/ 4152464 h 6033034"/>
              <a:gd name="connsiteX434" fmla="*/ 2547707 w 12192001"/>
              <a:gd name="connsiteY434" fmla="*/ 4176793 h 6033034"/>
              <a:gd name="connsiteX435" fmla="*/ 2590746 w 12192001"/>
              <a:gd name="connsiteY435" fmla="*/ 4249773 h 6033034"/>
              <a:gd name="connsiteX436" fmla="*/ 2618818 w 12192001"/>
              <a:gd name="connsiteY436" fmla="*/ 4283456 h 6033034"/>
              <a:gd name="connsiteX437" fmla="*/ 2658114 w 12192001"/>
              <a:gd name="connsiteY437" fmla="*/ 4264744 h 6033034"/>
              <a:gd name="connsiteX438" fmla="*/ 2676828 w 12192001"/>
              <a:gd name="connsiteY438" fmla="*/ 4244160 h 6033034"/>
              <a:gd name="connsiteX439" fmla="*/ 2738582 w 12192001"/>
              <a:gd name="connsiteY439" fmla="*/ 4247903 h 6033034"/>
              <a:gd name="connsiteX440" fmla="*/ 2759165 w 12192001"/>
              <a:gd name="connsiteY440" fmla="*/ 4257258 h 6033034"/>
              <a:gd name="connsiteX441" fmla="*/ 2768523 w 12192001"/>
              <a:gd name="connsiteY441" fmla="*/ 4320883 h 6033034"/>
              <a:gd name="connsiteX442" fmla="*/ 2781622 w 12192001"/>
              <a:gd name="connsiteY442" fmla="*/ 4470589 h 6033034"/>
              <a:gd name="connsiteX443" fmla="*/ 2860217 w 12192001"/>
              <a:gd name="connsiteY443" fmla="*/ 4519243 h 6033034"/>
              <a:gd name="connsiteX444" fmla="*/ 2983724 w 12192001"/>
              <a:gd name="connsiteY444" fmla="*/ 4504273 h 6033034"/>
              <a:gd name="connsiteX445" fmla="*/ 2994952 w 12192001"/>
              <a:gd name="connsiteY445" fmla="*/ 4446263 h 6033034"/>
              <a:gd name="connsiteX446" fmla="*/ 2957526 w 12192001"/>
              <a:gd name="connsiteY446" fmla="*/ 4472461 h 6033034"/>
              <a:gd name="connsiteX447" fmla="*/ 2907001 w 12192001"/>
              <a:gd name="connsiteY447" fmla="*/ 4444391 h 6033034"/>
              <a:gd name="connsiteX448" fmla="*/ 2938812 w 12192001"/>
              <a:gd name="connsiteY448" fmla="*/ 4363924 h 6033034"/>
              <a:gd name="connsiteX449" fmla="*/ 2951913 w 12192001"/>
              <a:gd name="connsiteY449" fmla="*/ 4367667 h 6033034"/>
              <a:gd name="connsiteX450" fmla="*/ 3006180 w 12192001"/>
              <a:gd name="connsiteY450" fmla="*/ 4332111 h 6033034"/>
              <a:gd name="connsiteX451" fmla="*/ 3008849 w 12192001"/>
              <a:gd name="connsiteY451" fmla="*/ 4137337 h 6033034"/>
              <a:gd name="connsiteX452" fmla="*/ 3030518 w 12192001"/>
              <a:gd name="connsiteY452" fmla="*/ 4140433 h 6033034"/>
              <a:gd name="connsiteX453" fmla="*/ 3026766 w 12192001"/>
              <a:gd name="connsiteY453" fmla="*/ 4208604 h 6033034"/>
              <a:gd name="connsiteX454" fmla="*/ 3030509 w 12192001"/>
              <a:gd name="connsiteY454" fmla="*/ 4279715 h 6033034"/>
              <a:gd name="connsiteX455" fmla="*/ 3067934 w 12192001"/>
              <a:gd name="connsiteY455" fmla="*/ 4320883 h 6033034"/>
              <a:gd name="connsiteX456" fmla="*/ 3140915 w 12192001"/>
              <a:gd name="connsiteY456" fmla="*/ 4347082 h 6033034"/>
              <a:gd name="connsiteX457" fmla="*/ 3148401 w 12192001"/>
              <a:gd name="connsiteY457" fmla="*/ 4391993 h 6033034"/>
              <a:gd name="connsiteX458" fmla="*/ 3131559 w 12192001"/>
              <a:gd name="connsiteY458" fmla="*/ 4427549 h 6033034"/>
              <a:gd name="connsiteX459" fmla="*/ 3052964 w 12192001"/>
              <a:gd name="connsiteY459" fmla="*/ 4491174 h 6033034"/>
              <a:gd name="connsiteX460" fmla="*/ 3013666 w 12192001"/>
              <a:gd name="connsiteY460" fmla="*/ 4509888 h 6033034"/>
              <a:gd name="connsiteX461" fmla="*/ 3036121 w 12192001"/>
              <a:gd name="connsiteY461" fmla="*/ 4562284 h 6033034"/>
              <a:gd name="connsiteX462" fmla="*/ 3090391 w 12192001"/>
              <a:gd name="connsiteY462" fmla="*/ 4594096 h 6033034"/>
              <a:gd name="connsiteX463" fmla="*/ 3109104 w 12192001"/>
              <a:gd name="connsiteY463" fmla="*/ 4599711 h 6033034"/>
              <a:gd name="connsiteX464" fmla="*/ 3150273 w 12192001"/>
              <a:gd name="connsiteY464" fmla="*/ 4537957 h 6033034"/>
              <a:gd name="connsiteX465" fmla="*/ 3185827 w 12192001"/>
              <a:gd name="connsiteY465" fmla="*/ 4446263 h 6033034"/>
              <a:gd name="connsiteX466" fmla="*/ 3251324 w 12192001"/>
              <a:gd name="connsiteY466" fmla="*/ 4440648 h 6033034"/>
              <a:gd name="connsiteX467" fmla="*/ 3268165 w 12192001"/>
              <a:gd name="connsiteY467" fmla="*/ 4468719 h 6033034"/>
              <a:gd name="connsiteX468" fmla="*/ 3270037 w 12192001"/>
              <a:gd name="connsiteY468" fmla="*/ 4571641 h 6033034"/>
              <a:gd name="connsiteX469" fmla="*/ 3249452 w 12192001"/>
              <a:gd name="connsiteY469" fmla="*/ 4683920 h 6033034"/>
              <a:gd name="connsiteX470" fmla="*/ 3225126 w 12192001"/>
              <a:gd name="connsiteY470" fmla="*/ 4704505 h 6033034"/>
              <a:gd name="connsiteX471" fmla="*/ 3140915 w 12192001"/>
              <a:gd name="connsiteY471" fmla="*/ 4725089 h 6033034"/>
              <a:gd name="connsiteX472" fmla="*/ 3094133 w 12192001"/>
              <a:gd name="connsiteY472" fmla="*/ 4760645 h 6033034"/>
              <a:gd name="connsiteX473" fmla="*/ 2998695 w 12192001"/>
              <a:gd name="connsiteY473" fmla="*/ 4930934 h 6033034"/>
              <a:gd name="connsiteX474" fmla="*/ 2972496 w 12192001"/>
              <a:gd name="connsiteY474" fmla="*/ 5000174 h 6033034"/>
              <a:gd name="connsiteX475" fmla="*/ 3174599 w 12192001"/>
              <a:gd name="connsiteY475" fmla="*/ 4957134 h 6033034"/>
              <a:gd name="connsiteX476" fmla="*/ 3225126 w 12192001"/>
              <a:gd name="connsiteY476" fmla="*/ 4786844 h 6033034"/>
              <a:gd name="connsiteX477" fmla="*/ 3228869 w 12192001"/>
              <a:gd name="connsiteY477" fmla="*/ 4753160 h 6033034"/>
              <a:gd name="connsiteX478" fmla="*/ 3268165 w 12192001"/>
              <a:gd name="connsiteY478" fmla="*/ 4730704 h 6033034"/>
              <a:gd name="connsiteX479" fmla="*/ 3296236 w 12192001"/>
              <a:gd name="connsiteY479" fmla="*/ 4711991 h 6033034"/>
              <a:gd name="connsiteX480" fmla="*/ 3311206 w 12192001"/>
              <a:gd name="connsiteY480" fmla="*/ 4663336 h 6033034"/>
              <a:gd name="connsiteX481" fmla="*/ 3404772 w 12192001"/>
              <a:gd name="connsiteY481" fmla="*/ 4650236 h 6033034"/>
              <a:gd name="connsiteX482" fmla="*/ 3414128 w 12192001"/>
              <a:gd name="connsiteY482" fmla="*/ 4650236 h 6033034"/>
              <a:gd name="connsiteX483" fmla="*/ 3477753 w 12192001"/>
              <a:gd name="connsiteY483" fmla="*/ 4618425 h 6033034"/>
              <a:gd name="connsiteX484" fmla="*/ 3561964 w 12192001"/>
              <a:gd name="connsiteY484" fmla="*/ 4631523 h 6033034"/>
              <a:gd name="connsiteX485" fmla="*/ 3567576 w 12192001"/>
              <a:gd name="connsiteY485" fmla="*/ 4607197 h 6033034"/>
              <a:gd name="connsiteX486" fmla="*/ 3591905 w 12192001"/>
              <a:gd name="connsiteY486" fmla="*/ 4599711 h 6033034"/>
              <a:gd name="connsiteX487" fmla="*/ 3649915 w 12192001"/>
              <a:gd name="connsiteY487" fmla="*/ 4674564 h 6033034"/>
              <a:gd name="connsiteX488" fmla="*/ 3640559 w 12192001"/>
              <a:gd name="connsiteY488" fmla="*/ 4695147 h 6033034"/>
              <a:gd name="connsiteX489" fmla="*/ 3558221 w 12192001"/>
              <a:gd name="connsiteY489" fmla="*/ 4762515 h 6033034"/>
              <a:gd name="connsiteX490" fmla="*/ 3548864 w 12192001"/>
              <a:gd name="connsiteY490" fmla="*/ 4816785 h 6033034"/>
              <a:gd name="connsiteX491" fmla="*/ 3539508 w 12192001"/>
              <a:gd name="connsiteY491" fmla="*/ 4889766 h 6033034"/>
              <a:gd name="connsiteX492" fmla="*/ 3616231 w 12192001"/>
              <a:gd name="connsiteY492" fmla="*/ 4889766 h 6033034"/>
              <a:gd name="connsiteX493" fmla="*/ 3758452 w 12192001"/>
              <a:gd name="connsiteY493" fmla="*/ 4867309 h 6033034"/>
              <a:gd name="connsiteX494" fmla="*/ 3788393 w 12192001"/>
              <a:gd name="connsiteY494" fmla="*/ 4871052 h 6033034"/>
              <a:gd name="connsiteX495" fmla="*/ 3960555 w 12192001"/>
              <a:gd name="connsiteY495" fmla="*/ 4828012 h 6033034"/>
              <a:gd name="connsiteX496" fmla="*/ 4381603 w 12192001"/>
              <a:gd name="connsiteY496" fmla="*/ 4726961 h 6033034"/>
              <a:gd name="connsiteX497" fmla="*/ 4744640 w 12192001"/>
              <a:gd name="connsiteY497" fmla="*/ 4719476 h 6033034"/>
              <a:gd name="connsiteX498" fmla="*/ 4826978 w 12192001"/>
              <a:gd name="connsiteY498" fmla="*/ 4717604 h 6033034"/>
              <a:gd name="connsiteX499" fmla="*/ 4864405 w 12192001"/>
              <a:gd name="connsiteY499" fmla="*/ 4723219 h 6033034"/>
              <a:gd name="connsiteX500" fmla="*/ 5023465 w 12192001"/>
              <a:gd name="connsiteY500" fmla="*/ 4771873 h 6033034"/>
              <a:gd name="connsiteX501" fmla="*/ 5107677 w 12192001"/>
              <a:gd name="connsiteY501" fmla="*/ 4758772 h 6033034"/>
              <a:gd name="connsiteX502" fmla="*/ 5145102 w 12192001"/>
              <a:gd name="connsiteY502" fmla="*/ 4751288 h 6033034"/>
              <a:gd name="connsiteX503" fmla="*/ 5309779 w 12192001"/>
              <a:gd name="connsiteY503" fmla="*/ 4783101 h 6033034"/>
              <a:gd name="connsiteX504" fmla="*/ 5369661 w 12192001"/>
              <a:gd name="connsiteY504" fmla="*/ 4805557 h 6033034"/>
              <a:gd name="connsiteX505" fmla="*/ 5410831 w 12192001"/>
              <a:gd name="connsiteY505" fmla="*/ 4816785 h 6033034"/>
              <a:gd name="connsiteX506" fmla="*/ 5517495 w 12192001"/>
              <a:gd name="connsiteY506" fmla="*/ 4839241 h 6033034"/>
              <a:gd name="connsiteX507" fmla="*/ 5603576 w 12192001"/>
              <a:gd name="connsiteY507" fmla="*/ 4865439 h 6033034"/>
              <a:gd name="connsiteX508" fmla="*/ 5665331 w 12192001"/>
              <a:gd name="connsiteY508" fmla="*/ 4848597 h 6033034"/>
              <a:gd name="connsiteX509" fmla="*/ 5755154 w 12192001"/>
              <a:gd name="connsiteY509" fmla="*/ 4826140 h 6033034"/>
              <a:gd name="connsiteX510" fmla="*/ 5783223 w 12192001"/>
              <a:gd name="connsiteY510" fmla="*/ 4869182 h 6033034"/>
              <a:gd name="connsiteX511" fmla="*/ 5801936 w 12192001"/>
              <a:gd name="connsiteY511" fmla="*/ 4917836 h 6033034"/>
              <a:gd name="connsiteX512" fmla="*/ 5835620 w 12192001"/>
              <a:gd name="connsiteY512" fmla="*/ 4882280 h 6033034"/>
              <a:gd name="connsiteX513" fmla="*/ 5867434 w 12192001"/>
              <a:gd name="connsiteY513" fmla="*/ 4854212 h 6033034"/>
              <a:gd name="connsiteX514" fmla="*/ 5916087 w 12192001"/>
              <a:gd name="connsiteY514" fmla="*/ 4964618 h 6033034"/>
              <a:gd name="connsiteX515" fmla="*/ 5961000 w 12192001"/>
              <a:gd name="connsiteY515" fmla="*/ 4994559 h 6033034"/>
              <a:gd name="connsiteX516" fmla="*/ 6097604 w 12192001"/>
              <a:gd name="connsiteY516" fmla="*/ 5003917 h 6033034"/>
              <a:gd name="connsiteX517" fmla="*/ 6159359 w 12192001"/>
              <a:gd name="connsiteY517" fmla="*/ 5017016 h 6033034"/>
              <a:gd name="connsiteX518" fmla="*/ 6294095 w 12192001"/>
              <a:gd name="connsiteY518" fmla="*/ 5043214 h 6033034"/>
              <a:gd name="connsiteX519" fmla="*/ 6361462 w 12192001"/>
              <a:gd name="connsiteY519" fmla="*/ 5065669 h 6033034"/>
              <a:gd name="connsiteX520" fmla="*/ 6395146 w 12192001"/>
              <a:gd name="connsiteY520" fmla="*/ 5084383 h 6033034"/>
              <a:gd name="connsiteX521" fmla="*/ 6440058 w 12192001"/>
              <a:gd name="connsiteY521" fmla="*/ 5082513 h 6033034"/>
              <a:gd name="connsiteX522" fmla="*/ 6436315 w 12192001"/>
              <a:gd name="connsiteY522" fmla="*/ 5056314 h 6033034"/>
              <a:gd name="connsiteX523" fmla="*/ 6443801 w 12192001"/>
              <a:gd name="connsiteY523" fmla="*/ 5050699 h 6033034"/>
              <a:gd name="connsiteX524" fmla="*/ 6477485 w 12192001"/>
              <a:gd name="connsiteY524" fmla="*/ 5101225 h 6033034"/>
              <a:gd name="connsiteX525" fmla="*/ 6483098 w 12192001"/>
              <a:gd name="connsiteY525" fmla="*/ 5099353 h 6033034"/>
              <a:gd name="connsiteX526" fmla="*/ 6468126 w 12192001"/>
              <a:gd name="connsiteY526" fmla="*/ 4970233 h 6033034"/>
              <a:gd name="connsiteX527" fmla="*/ 6475612 w 12192001"/>
              <a:gd name="connsiteY527" fmla="*/ 4968361 h 6033034"/>
              <a:gd name="connsiteX528" fmla="*/ 6488712 w 12192001"/>
              <a:gd name="connsiteY528" fmla="*/ 5022631 h 6033034"/>
              <a:gd name="connsiteX529" fmla="*/ 6494325 w 12192001"/>
              <a:gd name="connsiteY529" fmla="*/ 5022631 h 6033034"/>
              <a:gd name="connsiteX530" fmla="*/ 6483098 w 12192001"/>
              <a:gd name="connsiteY530" fmla="*/ 4930934 h 6033034"/>
              <a:gd name="connsiteX531" fmla="*/ 6486839 w 12192001"/>
              <a:gd name="connsiteY531" fmla="*/ 4930934 h 6033034"/>
              <a:gd name="connsiteX532" fmla="*/ 6531752 w 12192001"/>
              <a:gd name="connsiteY532" fmla="*/ 5093741 h 6033034"/>
              <a:gd name="connsiteX533" fmla="*/ 6539237 w 12192001"/>
              <a:gd name="connsiteY533" fmla="*/ 5091869 h 6033034"/>
              <a:gd name="connsiteX534" fmla="*/ 6544851 w 12192001"/>
              <a:gd name="connsiteY534" fmla="*/ 5063799 h 6033034"/>
              <a:gd name="connsiteX535" fmla="*/ 6556079 w 12192001"/>
              <a:gd name="connsiteY535" fmla="*/ 5108711 h 6033034"/>
              <a:gd name="connsiteX536" fmla="*/ 6580405 w 12192001"/>
              <a:gd name="connsiteY536" fmla="*/ 5080640 h 6033034"/>
              <a:gd name="connsiteX537" fmla="*/ 6584148 w 12192001"/>
              <a:gd name="connsiteY537" fmla="*/ 5129294 h 6033034"/>
              <a:gd name="connsiteX538" fmla="*/ 6599120 w 12192001"/>
              <a:gd name="connsiteY538" fmla="*/ 5089998 h 6033034"/>
              <a:gd name="connsiteX539" fmla="*/ 6610348 w 12192001"/>
              <a:gd name="connsiteY539" fmla="*/ 5127425 h 6033034"/>
              <a:gd name="connsiteX540" fmla="*/ 6630932 w 12192001"/>
              <a:gd name="connsiteY540" fmla="*/ 5075027 h 6033034"/>
              <a:gd name="connsiteX541" fmla="*/ 6638418 w 12192001"/>
              <a:gd name="connsiteY541" fmla="*/ 5121810 h 6033034"/>
              <a:gd name="connsiteX542" fmla="*/ 6645902 w 12192001"/>
              <a:gd name="connsiteY542" fmla="*/ 5121810 h 6033034"/>
              <a:gd name="connsiteX543" fmla="*/ 6649645 w 12192001"/>
              <a:gd name="connsiteY543" fmla="*/ 5088126 h 6033034"/>
              <a:gd name="connsiteX544" fmla="*/ 6673971 w 12192001"/>
              <a:gd name="connsiteY544" fmla="*/ 5129294 h 6033034"/>
              <a:gd name="connsiteX545" fmla="*/ 6687072 w 12192001"/>
              <a:gd name="connsiteY545" fmla="*/ 5123682 h 6033034"/>
              <a:gd name="connsiteX546" fmla="*/ 6660874 w 12192001"/>
              <a:gd name="connsiteY546" fmla="*/ 4987075 h 6033034"/>
              <a:gd name="connsiteX547" fmla="*/ 6668359 w 12192001"/>
              <a:gd name="connsiteY547" fmla="*/ 4985204 h 6033034"/>
              <a:gd name="connsiteX548" fmla="*/ 6700171 w 12192001"/>
              <a:gd name="connsiteY548" fmla="*/ 5127425 h 6033034"/>
              <a:gd name="connsiteX549" fmla="*/ 6705786 w 12192001"/>
              <a:gd name="connsiteY549" fmla="*/ 5127425 h 6033034"/>
              <a:gd name="connsiteX550" fmla="*/ 6711398 w 12192001"/>
              <a:gd name="connsiteY550" fmla="*/ 5093741 h 6033034"/>
              <a:gd name="connsiteX551" fmla="*/ 6735727 w 12192001"/>
              <a:gd name="connsiteY551" fmla="*/ 5138652 h 6033034"/>
              <a:gd name="connsiteX552" fmla="*/ 6789994 w 12192001"/>
              <a:gd name="connsiteY552" fmla="*/ 5164850 h 6033034"/>
              <a:gd name="connsiteX553" fmla="*/ 6789994 w 12192001"/>
              <a:gd name="connsiteY553" fmla="*/ 5048829 h 6033034"/>
              <a:gd name="connsiteX554" fmla="*/ 6795609 w 12192001"/>
              <a:gd name="connsiteY554" fmla="*/ 5048829 h 6033034"/>
              <a:gd name="connsiteX555" fmla="*/ 6803094 w 12192001"/>
              <a:gd name="connsiteY555" fmla="*/ 5151751 h 6033034"/>
              <a:gd name="connsiteX556" fmla="*/ 6829292 w 12192001"/>
              <a:gd name="connsiteY556" fmla="*/ 5181692 h 6033034"/>
              <a:gd name="connsiteX557" fmla="*/ 6952801 w 12192001"/>
              <a:gd name="connsiteY557" fmla="*/ 5232218 h 6033034"/>
              <a:gd name="connsiteX558" fmla="*/ 6978999 w 12192001"/>
              <a:gd name="connsiteY558" fmla="*/ 5247189 h 6033034"/>
              <a:gd name="connsiteX559" fmla="*/ 6988354 w 12192001"/>
              <a:gd name="connsiteY559" fmla="*/ 5217248 h 6033034"/>
              <a:gd name="connsiteX560" fmla="*/ 6993969 w 12192001"/>
              <a:gd name="connsiteY560" fmla="*/ 5217248 h 6033034"/>
              <a:gd name="connsiteX561" fmla="*/ 7001454 w 12192001"/>
              <a:gd name="connsiteY561" fmla="*/ 5252802 h 6033034"/>
              <a:gd name="connsiteX562" fmla="*/ 7050110 w 12192001"/>
              <a:gd name="connsiteY562" fmla="*/ 5264030 h 6033034"/>
              <a:gd name="connsiteX563" fmla="*/ 7050110 w 12192001"/>
              <a:gd name="connsiteY563" fmla="*/ 5108711 h 6033034"/>
              <a:gd name="connsiteX564" fmla="*/ 7057594 w 12192001"/>
              <a:gd name="connsiteY564" fmla="*/ 5108711 h 6033034"/>
              <a:gd name="connsiteX565" fmla="*/ 7057594 w 12192001"/>
              <a:gd name="connsiteY565" fmla="*/ 5262160 h 6033034"/>
              <a:gd name="connsiteX566" fmla="*/ 7121218 w 12192001"/>
              <a:gd name="connsiteY566" fmla="*/ 5234088 h 6033034"/>
              <a:gd name="connsiteX567" fmla="*/ 7175485 w 12192001"/>
              <a:gd name="connsiteY567" fmla="*/ 5280873 h 6033034"/>
              <a:gd name="connsiteX568" fmla="*/ 7237241 w 12192001"/>
              <a:gd name="connsiteY568" fmla="*/ 5308942 h 6033034"/>
              <a:gd name="connsiteX569" fmla="*/ 7501096 w 12192001"/>
              <a:gd name="connsiteY569" fmla="*/ 5380052 h 6033034"/>
              <a:gd name="connsiteX570" fmla="*/ 7532909 w 12192001"/>
              <a:gd name="connsiteY570" fmla="*/ 5393152 h 6033034"/>
              <a:gd name="connsiteX571" fmla="*/ 7716299 w 12192001"/>
              <a:gd name="connsiteY571" fmla="*/ 5406250 h 6033034"/>
              <a:gd name="connsiteX572" fmla="*/ 7744368 w 12192001"/>
              <a:gd name="connsiteY572" fmla="*/ 5421221 h 6033034"/>
              <a:gd name="connsiteX573" fmla="*/ 7924015 w 12192001"/>
              <a:gd name="connsiteY573" fmla="*/ 5464263 h 6033034"/>
              <a:gd name="connsiteX574" fmla="*/ 7983898 w 12192001"/>
              <a:gd name="connsiteY574" fmla="*/ 5430579 h 6033034"/>
              <a:gd name="connsiteX575" fmla="*/ 8137346 w 12192001"/>
              <a:gd name="connsiteY575" fmla="*/ 5482976 h 6033034"/>
              <a:gd name="connsiteX576" fmla="*/ 8148574 w 12192001"/>
              <a:gd name="connsiteY576" fmla="*/ 5428707 h 6033034"/>
              <a:gd name="connsiteX577" fmla="*/ 8189742 w 12192001"/>
              <a:gd name="connsiteY577" fmla="*/ 5312684 h 6033034"/>
              <a:gd name="connsiteX578" fmla="*/ 8320737 w 12192001"/>
              <a:gd name="connsiteY578" fmla="*/ 5338883 h 6033034"/>
              <a:gd name="connsiteX579" fmla="*/ 8305765 w 12192001"/>
              <a:gd name="connsiteY579" fmla="*/ 5438064 h 6033034"/>
              <a:gd name="connsiteX580" fmla="*/ 8281439 w 12192001"/>
              <a:gd name="connsiteY580" fmla="*/ 5469875 h 6033034"/>
              <a:gd name="connsiteX581" fmla="*/ 8318865 w 12192001"/>
              <a:gd name="connsiteY581" fmla="*/ 5482976 h 6033034"/>
              <a:gd name="connsiteX582" fmla="*/ 8436757 w 12192001"/>
              <a:gd name="connsiteY582" fmla="*/ 5492332 h 6033034"/>
              <a:gd name="connsiteX583" fmla="*/ 8455470 w 12192001"/>
              <a:gd name="connsiteY583" fmla="*/ 5468006 h 6033034"/>
              <a:gd name="connsiteX584" fmla="*/ 8459214 w 12192001"/>
              <a:gd name="connsiteY584" fmla="*/ 5404380 h 6033034"/>
              <a:gd name="connsiteX585" fmla="*/ 8558393 w 12192001"/>
              <a:gd name="connsiteY585" fmla="*/ 5316427 h 6033034"/>
              <a:gd name="connsiteX586" fmla="*/ 8608921 w 12192001"/>
              <a:gd name="connsiteY586" fmla="*/ 5355726 h 6033034"/>
              <a:gd name="connsiteX587" fmla="*/ 8644475 w 12192001"/>
              <a:gd name="connsiteY587" fmla="*/ 5458648 h 6033034"/>
              <a:gd name="connsiteX588" fmla="*/ 8771725 w 12192001"/>
              <a:gd name="connsiteY588" fmla="*/ 5490461 h 6033034"/>
              <a:gd name="connsiteX589" fmla="*/ 8945759 w 12192001"/>
              <a:gd name="connsiteY589" fmla="*/ 5415608 h 6033034"/>
              <a:gd name="connsiteX590" fmla="*/ 8962599 w 12192001"/>
              <a:gd name="connsiteY590" fmla="*/ 5413736 h 6033034"/>
              <a:gd name="connsiteX591" fmla="*/ 9132890 w 12192001"/>
              <a:gd name="connsiteY591" fmla="*/ 5423094 h 6033034"/>
              <a:gd name="connsiteX592" fmla="*/ 9168445 w 12192001"/>
              <a:gd name="connsiteY592" fmla="*/ 5424964 h 6033034"/>
              <a:gd name="connsiteX593" fmla="*/ 9245170 w 12192001"/>
              <a:gd name="connsiteY593" fmla="*/ 5080640 h 6033034"/>
              <a:gd name="connsiteX594" fmla="*/ 9179673 w 12192001"/>
              <a:gd name="connsiteY594" fmla="*/ 4966490 h 6033034"/>
              <a:gd name="connsiteX595" fmla="*/ 9131018 w 12192001"/>
              <a:gd name="connsiteY595" fmla="*/ 4975846 h 6033034"/>
              <a:gd name="connsiteX596" fmla="*/ 9220842 w 12192001"/>
              <a:gd name="connsiteY596" fmla="*/ 4693277 h 6033034"/>
              <a:gd name="connsiteX597" fmla="*/ 9263884 w 12192001"/>
              <a:gd name="connsiteY597" fmla="*/ 4622168 h 6033034"/>
              <a:gd name="connsiteX598" fmla="*/ 9297565 w 12192001"/>
              <a:gd name="connsiteY598" fmla="*/ 4483690 h 6033034"/>
              <a:gd name="connsiteX599" fmla="*/ 9301309 w 12192001"/>
              <a:gd name="connsiteY599" fmla="*/ 4450006 h 6033034"/>
              <a:gd name="connsiteX600" fmla="*/ 9306923 w 12192001"/>
              <a:gd name="connsiteY600" fmla="*/ 4380766 h 6033034"/>
              <a:gd name="connsiteX601" fmla="*/ 9305052 w 12192001"/>
              <a:gd name="connsiteY601" fmla="*/ 4324626 h 6033034"/>
              <a:gd name="connsiteX602" fmla="*/ 9385518 w 12192001"/>
              <a:gd name="connsiteY602" fmla="*/ 4131881 h 6033034"/>
              <a:gd name="connsiteX603" fmla="*/ 9394876 w 12192001"/>
              <a:gd name="connsiteY603" fmla="*/ 4073868 h 6033034"/>
              <a:gd name="connsiteX604" fmla="*/ 9340606 w 12192001"/>
              <a:gd name="connsiteY604" fmla="*/ 4055155 h 6033034"/>
              <a:gd name="connsiteX605" fmla="*/ 9291953 w 12192001"/>
              <a:gd name="connsiteY605" fmla="*/ 4053285 h 6033034"/>
              <a:gd name="connsiteX606" fmla="*/ 9245170 w 12192001"/>
              <a:gd name="connsiteY606" fmla="*/ 4103810 h 6033034"/>
              <a:gd name="connsiteX607" fmla="*/ 9168445 w 12192001"/>
              <a:gd name="connsiteY607" fmla="*/ 4217961 h 6033034"/>
              <a:gd name="connsiteX608" fmla="*/ 9170317 w 12192001"/>
              <a:gd name="connsiteY608" fmla="*/ 4266616 h 6033034"/>
              <a:gd name="connsiteX609" fmla="*/ 9189031 w 12192001"/>
              <a:gd name="connsiteY609" fmla="*/ 4317140 h 6033034"/>
              <a:gd name="connsiteX610" fmla="*/ 9132890 w 12192001"/>
              <a:gd name="connsiteY610" fmla="*/ 4333983 h 6033034"/>
              <a:gd name="connsiteX611" fmla="*/ 9125406 w 12192001"/>
              <a:gd name="connsiteY611" fmla="*/ 4352696 h 6033034"/>
              <a:gd name="connsiteX612" fmla="*/ 9110433 w 12192001"/>
              <a:gd name="connsiteY612" fmla="*/ 4328368 h 6033034"/>
              <a:gd name="connsiteX613" fmla="*/ 9095465 w 12192001"/>
              <a:gd name="connsiteY613" fmla="*/ 4365795 h 6033034"/>
              <a:gd name="connsiteX614" fmla="*/ 9084235 w 12192001"/>
              <a:gd name="connsiteY614" fmla="*/ 4358309 h 6033034"/>
              <a:gd name="connsiteX615" fmla="*/ 9033709 w 12192001"/>
              <a:gd name="connsiteY615" fmla="*/ 4259130 h 6033034"/>
              <a:gd name="connsiteX616" fmla="*/ 8970085 w 12192001"/>
              <a:gd name="connsiteY616" fmla="*/ 4227317 h 6033034"/>
              <a:gd name="connsiteX617" fmla="*/ 8928915 w 12192001"/>
              <a:gd name="connsiteY617" fmla="*/ 4201119 h 6033034"/>
              <a:gd name="connsiteX618" fmla="*/ 8936401 w 12192001"/>
              <a:gd name="connsiteY618" fmla="*/ 4253515 h 6033034"/>
              <a:gd name="connsiteX619" fmla="*/ 8936401 w 12192001"/>
              <a:gd name="connsiteY619" fmla="*/ 4274101 h 6033034"/>
              <a:gd name="connsiteX620" fmla="*/ 8902717 w 12192001"/>
              <a:gd name="connsiteY620" fmla="*/ 4472461 h 6033034"/>
              <a:gd name="connsiteX621" fmla="*/ 8893362 w 12192001"/>
              <a:gd name="connsiteY621" fmla="*/ 4551057 h 6033034"/>
              <a:gd name="connsiteX622" fmla="*/ 8857806 w 12192001"/>
              <a:gd name="connsiteY622" fmla="*/ 4569770 h 6033034"/>
              <a:gd name="connsiteX623" fmla="*/ 8833479 w 12192001"/>
              <a:gd name="connsiteY623" fmla="*/ 4534214 h 6033034"/>
              <a:gd name="connsiteX624" fmla="*/ 8859675 w 12192001"/>
              <a:gd name="connsiteY624" fmla="*/ 4360182 h 6033034"/>
              <a:gd name="connsiteX625" fmla="*/ 8812894 w 12192001"/>
              <a:gd name="connsiteY625" fmla="*/ 4118780 h 6033034"/>
              <a:gd name="connsiteX626" fmla="*/ 8734298 w 12192001"/>
              <a:gd name="connsiteY626" fmla="*/ 4025214 h 6033034"/>
              <a:gd name="connsiteX627" fmla="*/ 8736168 w 12192001"/>
              <a:gd name="connsiteY627" fmla="*/ 4017729 h 6033034"/>
              <a:gd name="connsiteX628" fmla="*/ 8760496 w 12192001"/>
              <a:gd name="connsiteY628" fmla="*/ 3808140 h 6033034"/>
              <a:gd name="connsiteX629" fmla="*/ 8805408 w 12192001"/>
              <a:gd name="connsiteY629" fmla="*/ 3753873 h 6033034"/>
              <a:gd name="connsiteX630" fmla="*/ 8885875 w 12192001"/>
              <a:gd name="connsiteY630" fmla="*/ 3729545 h 6033034"/>
              <a:gd name="connsiteX631" fmla="*/ 8885875 w 12192001"/>
              <a:gd name="connsiteY631" fmla="*/ 3714574 h 6033034"/>
              <a:gd name="connsiteX632" fmla="*/ 8846578 w 12192001"/>
              <a:gd name="connsiteY632" fmla="*/ 3712704 h 6033034"/>
              <a:gd name="connsiteX633" fmla="*/ 8824121 w 12192001"/>
              <a:gd name="connsiteY633" fmla="*/ 3671536 h 6033034"/>
              <a:gd name="connsiteX634" fmla="*/ 8872776 w 12192001"/>
              <a:gd name="connsiteY634" fmla="*/ 3619138 h 6033034"/>
              <a:gd name="connsiteX635" fmla="*/ 8831607 w 12192001"/>
              <a:gd name="connsiteY635" fmla="*/ 3501243 h 6033034"/>
              <a:gd name="connsiteX636" fmla="*/ 8820379 w 12192001"/>
              <a:gd name="connsiteY636" fmla="*/ 3432006 h 6033034"/>
              <a:gd name="connsiteX637" fmla="*/ 8824121 w 12192001"/>
              <a:gd name="connsiteY637" fmla="*/ 3415163 h 6033034"/>
              <a:gd name="connsiteX638" fmla="*/ 8869033 w 12192001"/>
              <a:gd name="connsiteY638" fmla="*/ 3317854 h 6033034"/>
              <a:gd name="connsiteX639" fmla="*/ 8947629 w 12192001"/>
              <a:gd name="connsiteY639" fmla="*/ 3325340 h 6033034"/>
              <a:gd name="connsiteX640" fmla="*/ 8947629 w 12192001"/>
              <a:gd name="connsiteY640" fmla="*/ 3091426 h 6033034"/>
              <a:gd name="connsiteX641" fmla="*/ 8928915 w 12192001"/>
              <a:gd name="connsiteY641" fmla="*/ 3136338 h 6033034"/>
              <a:gd name="connsiteX642" fmla="*/ 8919560 w 12192001"/>
              <a:gd name="connsiteY642" fmla="*/ 3134464 h 6033034"/>
              <a:gd name="connsiteX643" fmla="*/ 8927046 w 12192001"/>
              <a:gd name="connsiteY643" fmla="*/ 3091426 h 6033034"/>
              <a:gd name="connsiteX644" fmla="*/ 9003768 w 12192001"/>
              <a:gd name="connsiteY644" fmla="*/ 2973531 h 6033034"/>
              <a:gd name="connsiteX645" fmla="*/ 9011254 w 12192001"/>
              <a:gd name="connsiteY645" fmla="*/ 2966045 h 6033034"/>
              <a:gd name="connsiteX646" fmla="*/ 9095465 w 12192001"/>
              <a:gd name="connsiteY646" fmla="*/ 2911778 h 6033034"/>
              <a:gd name="connsiteX647" fmla="*/ 9136633 w 12192001"/>
              <a:gd name="connsiteY647" fmla="*/ 2962303 h 6033034"/>
              <a:gd name="connsiteX648" fmla="*/ 9207743 w 12192001"/>
              <a:gd name="connsiteY648" fmla="*/ 2923007 h 6033034"/>
              <a:gd name="connsiteX649" fmla="*/ 9301309 w 12192001"/>
              <a:gd name="connsiteY649" fmla="*/ 2812597 h 6033034"/>
              <a:gd name="connsiteX650" fmla="*/ 9288210 w 12192001"/>
              <a:gd name="connsiteY650" fmla="*/ 2810727 h 6033034"/>
              <a:gd name="connsiteX651" fmla="*/ 9265753 w 12192001"/>
              <a:gd name="connsiteY651" fmla="*/ 2743359 h 6033034"/>
              <a:gd name="connsiteX652" fmla="*/ 9276981 w 12192001"/>
              <a:gd name="connsiteY652" fmla="*/ 2593653 h 6033034"/>
              <a:gd name="connsiteX653" fmla="*/ 9213357 w 12192001"/>
              <a:gd name="connsiteY653" fmla="*/ 2505700 h 6033034"/>
              <a:gd name="connsiteX654" fmla="*/ 9138504 w 12192001"/>
              <a:gd name="connsiteY654" fmla="*/ 2432719 h 6033034"/>
              <a:gd name="connsiteX655" fmla="*/ 9129146 w 12192001"/>
              <a:gd name="connsiteY655" fmla="*/ 2374708 h 6033034"/>
              <a:gd name="connsiteX656" fmla="*/ 9117920 w 12192001"/>
              <a:gd name="connsiteY656" fmla="*/ 2333539 h 6033034"/>
              <a:gd name="connsiteX657" fmla="*/ 9067393 w 12192001"/>
              <a:gd name="connsiteY657" fmla="*/ 2359737 h 6033034"/>
              <a:gd name="connsiteX658" fmla="*/ 9059909 w 12192001"/>
              <a:gd name="connsiteY658" fmla="*/ 2348510 h 6033034"/>
              <a:gd name="connsiteX659" fmla="*/ 9078621 w 12192001"/>
              <a:gd name="connsiteY659" fmla="*/ 2331668 h 6033034"/>
              <a:gd name="connsiteX660" fmla="*/ 9095465 w 12192001"/>
              <a:gd name="connsiteY660" fmla="*/ 2277399 h 6033034"/>
              <a:gd name="connsiteX661" fmla="*/ 9058038 w 12192001"/>
              <a:gd name="connsiteY661" fmla="*/ 2183833 h 6033034"/>
              <a:gd name="connsiteX662" fmla="*/ 9028094 w 12192001"/>
              <a:gd name="connsiteY662" fmla="*/ 2118338 h 6033034"/>
              <a:gd name="connsiteX663" fmla="*/ 9022482 w 12192001"/>
              <a:gd name="connsiteY663" fmla="*/ 2056583 h 6033034"/>
              <a:gd name="connsiteX664" fmla="*/ 9050553 w 12192001"/>
              <a:gd name="connsiteY664" fmla="*/ 1931205 h 6033034"/>
              <a:gd name="connsiteX665" fmla="*/ 9147860 w 12192001"/>
              <a:gd name="connsiteY665" fmla="*/ 1824539 h 6033034"/>
              <a:gd name="connsiteX666" fmla="*/ 9265753 w 12192001"/>
              <a:gd name="connsiteY666" fmla="*/ 1781500 h 6033034"/>
              <a:gd name="connsiteX667" fmla="*/ 9497798 w 12192001"/>
              <a:gd name="connsiteY667" fmla="*/ 1788984 h 6033034"/>
              <a:gd name="connsiteX668" fmla="*/ 9619434 w 12192001"/>
              <a:gd name="connsiteY668" fmla="*/ 1860095 h 6033034"/>
              <a:gd name="connsiteX669" fmla="*/ 9707385 w 12192001"/>
              <a:gd name="connsiteY669" fmla="*/ 2064068 h 6033034"/>
              <a:gd name="connsiteX670" fmla="*/ 9729842 w 12192001"/>
              <a:gd name="connsiteY670" fmla="*/ 2131436 h 6033034"/>
              <a:gd name="connsiteX671" fmla="*/ 9735457 w 12192001"/>
              <a:gd name="connsiteY671" fmla="*/ 2150149 h 6033034"/>
              <a:gd name="connsiteX672" fmla="*/ 9739198 w 12192001"/>
              <a:gd name="connsiteY672" fmla="*/ 2206289 h 6033034"/>
              <a:gd name="connsiteX673" fmla="*/ 9733583 w 12192001"/>
              <a:gd name="connsiteY673" fmla="*/ 2251200 h 6033034"/>
              <a:gd name="connsiteX674" fmla="*/ 9686800 w 12192001"/>
              <a:gd name="connsiteY674" fmla="*/ 2303597 h 6033034"/>
              <a:gd name="connsiteX675" fmla="*/ 9647503 w 12192001"/>
              <a:gd name="connsiteY675" fmla="*/ 2312955 h 6033034"/>
              <a:gd name="connsiteX676" fmla="*/ 9679316 w 12192001"/>
              <a:gd name="connsiteY676" fmla="*/ 2335411 h 6033034"/>
              <a:gd name="connsiteX677" fmla="*/ 9615690 w 12192001"/>
              <a:gd name="connsiteY677" fmla="*/ 2400906 h 6033034"/>
              <a:gd name="connsiteX678" fmla="*/ 9615690 w 12192001"/>
              <a:gd name="connsiteY678" fmla="*/ 2472017 h 6033034"/>
              <a:gd name="connsiteX679" fmla="*/ 9765395 w 12192001"/>
              <a:gd name="connsiteY679" fmla="*/ 2486988 h 6033034"/>
              <a:gd name="connsiteX680" fmla="*/ 9817793 w 12192001"/>
              <a:gd name="connsiteY680" fmla="*/ 2466403 h 6033034"/>
              <a:gd name="connsiteX681" fmla="*/ 9870192 w 12192001"/>
              <a:gd name="connsiteY681" fmla="*/ 2472017 h 6033034"/>
              <a:gd name="connsiteX682" fmla="*/ 9905745 w 12192001"/>
              <a:gd name="connsiteY682" fmla="*/ 2475759 h 6033034"/>
              <a:gd name="connsiteX683" fmla="*/ 9995569 w 12192001"/>
              <a:gd name="connsiteY683" fmla="*/ 2464531 h 6033034"/>
              <a:gd name="connsiteX684" fmla="*/ 10016154 w 12192001"/>
              <a:gd name="connsiteY684" fmla="*/ 2466403 h 6033034"/>
              <a:gd name="connsiteX685" fmla="*/ 10006798 w 12192001"/>
              <a:gd name="connsiteY685" fmla="*/ 2432719 h 6033034"/>
              <a:gd name="connsiteX686" fmla="*/ 10047966 w 12192001"/>
              <a:gd name="connsiteY686" fmla="*/ 2442075 h 6033034"/>
              <a:gd name="connsiteX687" fmla="*/ 10117204 w 12192001"/>
              <a:gd name="connsiteY687" fmla="*/ 2395294 h 6033034"/>
              <a:gd name="connsiteX688" fmla="*/ 10027381 w 12192001"/>
              <a:gd name="connsiteY688" fmla="*/ 2183833 h 6033034"/>
              <a:gd name="connsiteX689" fmla="*/ 9980598 w 12192001"/>
              <a:gd name="connsiteY689" fmla="*/ 2200676 h 6033034"/>
              <a:gd name="connsiteX690" fmla="*/ 9958143 w 12192001"/>
              <a:gd name="connsiteY690" fmla="*/ 2170734 h 6033034"/>
              <a:gd name="connsiteX691" fmla="*/ 9911358 w 12192001"/>
              <a:gd name="connsiteY691" fmla="*/ 1977988 h 6033034"/>
              <a:gd name="connsiteX692" fmla="*/ 9771010 w 12192001"/>
              <a:gd name="connsiteY692" fmla="*/ 1665477 h 6033034"/>
              <a:gd name="connsiteX693" fmla="*/ 9196513 w 12192001"/>
              <a:gd name="connsiteY693" fmla="*/ 619407 h 6033034"/>
              <a:gd name="connsiteX694" fmla="*/ 8861548 w 12192001"/>
              <a:gd name="connsiteY694" fmla="*/ 78596 h 6033034"/>
              <a:gd name="connsiteX695" fmla="*/ 8848448 w 12192001"/>
              <a:gd name="connsiteY695" fmla="*/ 0 h 603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</a:cxnLst>
            <a:rect l="l" t="t" r="r" b="b"/>
            <a:pathLst>
              <a:path w="12192001" h="6033034">
                <a:moveTo>
                  <a:pt x="1525965" y="5409993"/>
                </a:moveTo>
                <a:cubicBezTo>
                  <a:pt x="1520350" y="5409993"/>
                  <a:pt x="1512865" y="5419351"/>
                  <a:pt x="1507251" y="5423094"/>
                </a:cubicBezTo>
                <a:cubicBezTo>
                  <a:pt x="1512865" y="5428707"/>
                  <a:pt x="1520350" y="5434322"/>
                  <a:pt x="1527836" y="5439934"/>
                </a:cubicBezTo>
                <a:cubicBezTo>
                  <a:pt x="1535321" y="5434322"/>
                  <a:pt x="1540935" y="5428707"/>
                  <a:pt x="1548420" y="5424964"/>
                </a:cubicBezTo>
                <a:cubicBezTo>
                  <a:pt x="1540935" y="5419351"/>
                  <a:pt x="1533450" y="5409993"/>
                  <a:pt x="1525965" y="5409993"/>
                </a:cubicBezTo>
                <a:close/>
                <a:moveTo>
                  <a:pt x="1849703" y="5395023"/>
                </a:moveTo>
                <a:cubicBezTo>
                  <a:pt x="1847832" y="5398765"/>
                  <a:pt x="1845960" y="5402507"/>
                  <a:pt x="1844090" y="5406250"/>
                </a:cubicBezTo>
                <a:cubicBezTo>
                  <a:pt x="1862803" y="5428707"/>
                  <a:pt x="1883386" y="5449292"/>
                  <a:pt x="1915199" y="5445549"/>
                </a:cubicBezTo>
                <a:cubicBezTo>
                  <a:pt x="1917070" y="5441806"/>
                  <a:pt x="1918942" y="5438064"/>
                  <a:pt x="1920813" y="5434322"/>
                </a:cubicBezTo>
                <a:cubicBezTo>
                  <a:pt x="1898357" y="5419351"/>
                  <a:pt x="1874031" y="5406250"/>
                  <a:pt x="1849703" y="5395023"/>
                </a:cubicBezTo>
                <a:close/>
                <a:moveTo>
                  <a:pt x="1716839" y="5320170"/>
                </a:moveTo>
                <a:cubicBezTo>
                  <a:pt x="1714967" y="5323913"/>
                  <a:pt x="1711225" y="5327654"/>
                  <a:pt x="1709355" y="5329528"/>
                </a:cubicBezTo>
                <a:cubicBezTo>
                  <a:pt x="1729938" y="5370696"/>
                  <a:pt x="1750523" y="5409993"/>
                  <a:pt x="1771108" y="5451162"/>
                </a:cubicBezTo>
                <a:cubicBezTo>
                  <a:pt x="1771108" y="5453035"/>
                  <a:pt x="1772980" y="5453035"/>
                  <a:pt x="1772980" y="5453035"/>
                </a:cubicBezTo>
                <a:cubicBezTo>
                  <a:pt x="1812276" y="5460520"/>
                  <a:pt x="1853445" y="5468006"/>
                  <a:pt x="1896487" y="5475490"/>
                </a:cubicBezTo>
                <a:cubicBezTo>
                  <a:pt x="1832862" y="5419351"/>
                  <a:pt x="1774849" y="5368824"/>
                  <a:pt x="1716839" y="5320170"/>
                </a:cubicBezTo>
                <a:close/>
                <a:moveTo>
                  <a:pt x="9611947" y="5295844"/>
                </a:moveTo>
                <a:cubicBezTo>
                  <a:pt x="9593234" y="5314557"/>
                  <a:pt x="9589493" y="5406250"/>
                  <a:pt x="9610076" y="5441806"/>
                </a:cubicBezTo>
                <a:cubicBezTo>
                  <a:pt x="9641890" y="5494204"/>
                  <a:pt x="9735457" y="5524145"/>
                  <a:pt x="9810309" y="5505431"/>
                </a:cubicBezTo>
                <a:cubicBezTo>
                  <a:pt x="9791596" y="5447420"/>
                  <a:pt x="9772882" y="5389410"/>
                  <a:pt x="9757912" y="5342625"/>
                </a:cubicBezTo>
                <a:cubicBezTo>
                  <a:pt x="9707385" y="5323913"/>
                  <a:pt x="9662474" y="5310814"/>
                  <a:pt x="9611947" y="5295844"/>
                </a:cubicBezTo>
                <a:close/>
                <a:moveTo>
                  <a:pt x="1419299" y="5155494"/>
                </a:moveTo>
                <a:cubicBezTo>
                  <a:pt x="1423041" y="5172336"/>
                  <a:pt x="1423041" y="5181692"/>
                  <a:pt x="1424914" y="5192920"/>
                </a:cubicBezTo>
                <a:cubicBezTo>
                  <a:pt x="1428656" y="5207890"/>
                  <a:pt x="1428656" y="5234088"/>
                  <a:pt x="1436142" y="5235961"/>
                </a:cubicBezTo>
                <a:cubicBezTo>
                  <a:pt x="1471695" y="5245317"/>
                  <a:pt x="1509122" y="5249059"/>
                  <a:pt x="1546548" y="5249059"/>
                </a:cubicBezTo>
                <a:cubicBezTo>
                  <a:pt x="1550291" y="5249059"/>
                  <a:pt x="1559649" y="5211633"/>
                  <a:pt x="1557776" y="5209762"/>
                </a:cubicBezTo>
                <a:cubicBezTo>
                  <a:pt x="1514737" y="5191050"/>
                  <a:pt x="1477310" y="5153623"/>
                  <a:pt x="1419299" y="5155494"/>
                </a:cubicBezTo>
                <a:close/>
                <a:moveTo>
                  <a:pt x="2555193" y="5127425"/>
                </a:moveTo>
                <a:cubicBezTo>
                  <a:pt x="2525251" y="5148008"/>
                  <a:pt x="2495310" y="5166721"/>
                  <a:pt x="2463496" y="5187307"/>
                </a:cubicBezTo>
                <a:cubicBezTo>
                  <a:pt x="2465369" y="5194792"/>
                  <a:pt x="2467239" y="5200405"/>
                  <a:pt x="2469111" y="5204147"/>
                </a:cubicBezTo>
                <a:cubicBezTo>
                  <a:pt x="2485952" y="5222861"/>
                  <a:pt x="2480340" y="5267772"/>
                  <a:pt x="2519636" y="5256545"/>
                </a:cubicBezTo>
                <a:cubicBezTo>
                  <a:pt x="2560805" y="5243446"/>
                  <a:pt x="2540222" y="5207890"/>
                  <a:pt x="2534607" y="5177949"/>
                </a:cubicBezTo>
                <a:cubicBezTo>
                  <a:pt x="2553320" y="5168593"/>
                  <a:pt x="2575776" y="5159235"/>
                  <a:pt x="2555193" y="5127425"/>
                </a:cubicBezTo>
                <a:close/>
                <a:moveTo>
                  <a:pt x="1508889" y="5035261"/>
                </a:moveTo>
                <a:cubicBezTo>
                  <a:pt x="1498362" y="5036197"/>
                  <a:pt x="1487602" y="5041342"/>
                  <a:pt x="1479181" y="5046957"/>
                </a:cubicBezTo>
                <a:cubicBezTo>
                  <a:pt x="1471695" y="5052572"/>
                  <a:pt x="1479181" y="5076898"/>
                  <a:pt x="1481053" y="5093741"/>
                </a:cubicBezTo>
                <a:cubicBezTo>
                  <a:pt x="1482923" y="5103096"/>
                  <a:pt x="1492281" y="5114324"/>
                  <a:pt x="1490409" y="5121810"/>
                </a:cubicBezTo>
                <a:cubicBezTo>
                  <a:pt x="1482923" y="5149880"/>
                  <a:pt x="1497895" y="5151751"/>
                  <a:pt x="1522222" y="5144265"/>
                </a:cubicBezTo>
                <a:cubicBezTo>
                  <a:pt x="1535321" y="5149880"/>
                  <a:pt x="1548420" y="5159235"/>
                  <a:pt x="1563392" y="5161109"/>
                </a:cubicBezTo>
                <a:cubicBezTo>
                  <a:pt x="1569005" y="5162978"/>
                  <a:pt x="1585847" y="5148008"/>
                  <a:pt x="1585847" y="5148008"/>
                </a:cubicBezTo>
                <a:cubicBezTo>
                  <a:pt x="1570877" y="5114324"/>
                  <a:pt x="1555906" y="5078770"/>
                  <a:pt x="1537192" y="5048829"/>
                </a:cubicBezTo>
                <a:cubicBezTo>
                  <a:pt x="1529708" y="5037601"/>
                  <a:pt x="1519415" y="5034326"/>
                  <a:pt x="1508889" y="5035261"/>
                </a:cubicBezTo>
                <a:close/>
                <a:moveTo>
                  <a:pt x="2325018" y="4968361"/>
                </a:moveTo>
                <a:cubicBezTo>
                  <a:pt x="2283849" y="4970233"/>
                  <a:pt x="2267009" y="5003917"/>
                  <a:pt x="2289464" y="5035728"/>
                </a:cubicBezTo>
                <a:cubicBezTo>
                  <a:pt x="2300692" y="5052572"/>
                  <a:pt x="2304435" y="5065669"/>
                  <a:pt x="2281980" y="5075027"/>
                </a:cubicBezTo>
                <a:cubicBezTo>
                  <a:pt x="2270751" y="5080640"/>
                  <a:pt x="2261394" y="5089998"/>
                  <a:pt x="2250165" y="5095610"/>
                </a:cubicBezTo>
                <a:cubicBezTo>
                  <a:pt x="2231453" y="5106839"/>
                  <a:pt x="2222098" y="5153623"/>
                  <a:pt x="2235195" y="5170464"/>
                </a:cubicBezTo>
                <a:cubicBezTo>
                  <a:pt x="2253908" y="5191050"/>
                  <a:pt x="2272622" y="5211633"/>
                  <a:pt x="2287592" y="5228476"/>
                </a:cubicBezTo>
                <a:cubicBezTo>
                  <a:pt x="2308178" y="5217248"/>
                  <a:pt x="2326891" y="5206020"/>
                  <a:pt x="2345604" y="5198534"/>
                </a:cubicBezTo>
                <a:cubicBezTo>
                  <a:pt x="2364317" y="5191050"/>
                  <a:pt x="2368060" y="5183564"/>
                  <a:pt x="2351218" y="5168593"/>
                </a:cubicBezTo>
                <a:cubicBezTo>
                  <a:pt x="2343732" y="5161109"/>
                  <a:pt x="2343732" y="5148008"/>
                  <a:pt x="2341862" y="5136780"/>
                </a:cubicBezTo>
                <a:cubicBezTo>
                  <a:pt x="2339989" y="5125553"/>
                  <a:pt x="2343732" y="5114324"/>
                  <a:pt x="2341862" y="5103096"/>
                </a:cubicBezTo>
                <a:cubicBezTo>
                  <a:pt x="2338119" y="5075027"/>
                  <a:pt x="2349347" y="5041343"/>
                  <a:pt x="2313791" y="5024500"/>
                </a:cubicBezTo>
                <a:cubicBezTo>
                  <a:pt x="2311921" y="5024500"/>
                  <a:pt x="2315663" y="5011402"/>
                  <a:pt x="2317533" y="5003917"/>
                </a:cubicBezTo>
                <a:cubicBezTo>
                  <a:pt x="2319406" y="4992690"/>
                  <a:pt x="2321276" y="4981461"/>
                  <a:pt x="2325018" y="4968361"/>
                </a:cubicBezTo>
                <a:close/>
                <a:moveTo>
                  <a:pt x="2517766" y="4859824"/>
                </a:moveTo>
                <a:cubicBezTo>
                  <a:pt x="2499053" y="4861696"/>
                  <a:pt x="2482210" y="4887895"/>
                  <a:pt x="2465369" y="4902865"/>
                </a:cubicBezTo>
                <a:cubicBezTo>
                  <a:pt x="2467239" y="4906608"/>
                  <a:pt x="2469111" y="4908479"/>
                  <a:pt x="2470982" y="4912221"/>
                </a:cubicBezTo>
                <a:cubicBezTo>
                  <a:pt x="2517766" y="4889766"/>
                  <a:pt x="2519636" y="4927191"/>
                  <a:pt x="2530864" y="4962749"/>
                </a:cubicBezTo>
                <a:cubicBezTo>
                  <a:pt x="2547707" y="4934677"/>
                  <a:pt x="2570163" y="4914094"/>
                  <a:pt x="2570163" y="4893508"/>
                </a:cubicBezTo>
                <a:cubicBezTo>
                  <a:pt x="2570163" y="4882280"/>
                  <a:pt x="2534607" y="4857954"/>
                  <a:pt x="2517766" y="4859824"/>
                </a:cubicBezTo>
                <a:close/>
                <a:moveTo>
                  <a:pt x="1853445" y="4844854"/>
                </a:moveTo>
                <a:cubicBezTo>
                  <a:pt x="1840348" y="4871052"/>
                  <a:pt x="1834732" y="4886023"/>
                  <a:pt x="1827247" y="4900993"/>
                </a:cubicBezTo>
                <a:cubicBezTo>
                  <a:pt x="1829119" y="4904736"/>
                  <a:pt x="1830990" y="4908479"/>
                  <a:pt x="1832862" y="4910351"/>
                </a:cubicBezTo>
                <a:cubicBezTo>
                  <a:pt x="1847832" y="4902865"/>
                  <a:pt x="1862803" y="4895380"/>
                  <a:pt x="1877774" y="4887895"/>
                </a:cubicBezTo>
                <a:cubicBezTo>
                  <a:pt x="1870289" y="4876667"/>
                  <a:pt x="1864674" y="4863567"/>
                  <a:pt x="1853445" y="4844854"/>
                </a:cubicBezTo>
                <a:close/>
                <a:moveTo>
                  <a:pt x="2759165" y="4828012"/>
                </a:moveTo>
                <a:cubicBezTo>
                  <a:pt x="2751680" y="4828012"/>
                  <a:pt x="2736710" y="4833626"/>
                  <a:pt x="2734839" y="4839241"/>
                </a:cubicBezTo>
                <a:cubicBezTo>
                  <a:pt x="2729224" y="4856081"/>
                  <a:pt x="2729224" y="4874795"/>
                  <a:pt x="2723612" y="4900993"/>
                </a:cubicBezTo>
                <a:cubicBezTo>
                  <a:pt x="2744195" y="4891638"/>
                  <a:pt x="2759165" y="4889766"/>
                  <a:pt x="2766651" y="4880410"/>
                </a:cubicBezTo>
                <a:cubicBezTo>
                  <a:pt x="2774136" y="4871052"/>
                  <a:pt x="2774136" y="4854212"/>
                  <a:pt x="2774136" y="4841111"/>
                </a:cubicBezTo>
                <a:cubicBezTo>
                  <a:pt x="2774136" y="4835498"/>
                  <a:pt x="2762908" y="4828012"/>
                  <a:pt x="2759165" y="4828012"/>
                </a:cubicBezTo>
                <a:close/>
                <a:moveTo>
                  <a:pt x="2306306" y="4768130"/>
                </a:moveTo>
                <a:cubicBezTo>
                  <a:pt x="2317533" y="4786844"/>
                  <a:pt x="2328761" y="4801814"/>
                  <a:pt x="2343732" y="4826140"/>
                </a:cubicBezTo>
                <a:cubicBezTo>
                  <a:pt x="2345604" y="4773743"/>
                  <a:pt x="2341862" y="4770001"/>
                  <a:pt x="2306306" y="4768130"/>
                </a:cubicBezTo>
                <a:close/>
                <a:moveTo>
                  <a:pt x="2528994" y="4702633"/>
                </a:moveTo>
                <a:cubicBezTo>
                  <a:pt x="2523379" y="4721346"/>
                  <a:pt x="2517766" y="4738189"/>
                  <a:pt x="2512151" y="4756903"/>
                </a:cubicBezTo>
                <a:cubicBezTo>
                  <a:pt x="2517766" y="4758772"/>
                  <a:pt x="2523379" y="4758772"/>
                  <a:pt x="2528994" y="4760645"/>
                </a:cubicBezTo>
                <a:cubicBezTo>
                  <a:pt x="2532736" y="4741932"/>
                  <a:pt x="2536479" y="4723219"/>
                  <a:pt x="2538350" y="4704505"/>
                </a:cubicBezTo>
                <a:cubicBezTo>
                  <a:pt x="2534607" y="4704505"/>
                  <a:pt x="2532736" y="4702633"/>
                  <a:pt x="2528994" y="4702633"/>
                </a:cubicBezTo>
                <a:close/>
                <a:moveTo>
                  <a:pt x="3045479" y="4685792"/>
                </a:moveTo>
                <a:cubicBezTo>
                  <a:pt x="3017408" y="4683920"/>
                  <a:pt x="2989339" y="4697020"/>
                  <a:pt x="2961268" y="4704505"/>
                </a:cubicBezTo>
                <a:cubicBezTo>
                  <a:pt x="2959398" y="4704505"/>
                  <a:pt x="2957526" y="4711991"/>
                  <a:pt x="2959398" y="4713861"/>
                </a:cubicBezTo>
                <a:cubicBezTo>
                  <a:pt x="2985597" y="4741932"/>
                  <a:pt x="2968753" y="4760645"/>
                  <a:pt x="2948170" y="4781229"/>
                </a:cubicBezTo>
                <a:cubicBezTo>
                  <a:pt x="2944427" y="4784972"/>
                  <a:pt x="2946298" y="4796199"/>
                  <a:pt x="2950041" y="4801814"/>
                </a:cubicBezTo>
                <a:cubicBezTo>
                  <a:pt x="2968753" y="4850469"/>
                  <a:pt x="2946298" y="4893508"/>
                  <a:pt x="2936942" y="4938420"/>
                </a:cubicBezTo>
                <a:cubicBezTo>
                  <a:pt x="2886416" y="4932806"/>
                  <a:pt x="2884545" y="4936549"/>
                  <a:pt x="2890159" y="4987075"/>
                </a:cubicBezTo>
                <a:cubicBezTo>
                  <a:pt x="2890159" y="4994559"/>
                  <a:pt x="2884545" y="5003917"/>
                  <a:pt x="2878930" y="5009530"/>
                </a:cubicBezTo>
                <a:cubicBezTo>
                  <a:pt x="2869574" y="5022631"/>
                  <a:pt x="2858347" y="5031986"/>
                  <a:pt x="2848989" y="5041343"/>
                </a:cubicBezTo>
                <a:cubicBezTo>
                  <a:pt x="2852732" y="5046957"/>
                  <a:pt x="2856475" y="5050699"/>
                  <a:pt x="2858347" y="5056314"/>
                </a:cubicBezTo>
                <a:cubicBezTo>
                  <a:pt x="2882673" y="5041343"/>
                  <a:pt x="2914486" y="5050699"/>
                  <a:pt x="2931327" y="5018888"/>
                </a:cubicBezTo>
                <a:cubicBezTo>
                  <a:pt x="2950041" y="4983332"/>
                  <a:pt x="2965011" y="4947777"/>
                  <a:pt x="2983724" y="4912221"/>
                </a:cubicBezTo>
                <a:cubicBezTo>
                  <a:pt x="3009923" y="4861696"/>
                  <a:pt x="3039864" y="4814913"/>
                  <a:pt x="3066062" y="4764387"/>
                </a:cubicBezTo>
                <a:cubicBezTo>
                  <a:pt x="3079163" y="4741932"/>
                  <a:pt x="3066062" y="4687662"/>
                  <a:pt x="3045479" y="4685792"/>
                </a:cubicBezTo>
                <a:close/>
                <a:moveTo>
                  <a:pt x="2810159" y="4682049"/>
                </a:moveTo>
                <a:cubicBezTo>
                  <a:pt x="2799399" y="4682049"/>
                  <a:pt x="2787236" y="4682985"/>
                  <a:pt x="2777879" y="4682050"/>
                </a:cubicBezTo>
                <a:cubicBezTo>
                  <a:pt x="2776008" y="4685792"/>
                  <a:pt x="2774136" y="4687662"/>
                  <a:pt x="2772266" y="4691405"/>
                </a:cubicBezTo>
                <a:cubicBezTo>
                  <a:pt x="2790979" y="4713861"/>
                  <a:pt x="2809692" y="4738189"/>
                  <a:pt x="2830276" y="4760645"/>
                </a:cubicBezTo>
                <a:cubicBezTo>
                  <a:pt x="2834018" y="4758772"/>
                  <a:pt x="2839633" y="4758772"/>
                  <a:pt x="2843376" y="4756903"/>
                </a:cubicBezTo>
                <a:cubicBezTo>
                  <a:pt x="2841504" y="4734446"/>
                  <a:pt x="2843376" y="4706376"/>
                  <a:pt x="2834018" y="4687662"/>
                </a:cubicBezTo>
                <a:cubicBezTo>
                  <a:pt x="2830276" y="4682985"/>
                  <a:pt x="2820920" y="4682050"/>
                  <a:pt x="2810159" y="4682049"/>
                </a:cubicBezTo>
                <a:close/>
                <a:moveTo>
                  <a:pt x="2874486" y="4665910"/>
                </a:moveTo>
                <a:cubicBezTo>
                  <a:pt x="2868638" y="4666611"/>
                  <a:pt x="2863959" y="4668014"/>
                  <a:pt x="2863959" y="4668949"/>
                </a:cubicBezTo>
                <a:cubicBezTo>
                  <a:pt x="2862090" y="4687662"/>
                  <a:pt x="2862090" y="4706376"/>
                  <a:pt x="2863959" y="4725089"/>
                </a:cubicBezTo>
                <a:cubicBezTo>
                  <a:pt x="2863959" y="4730704"/>
                  <a:pt x="2878930" y="4740060"/>
                  <a:pt x="2880803" y="4738189"/>
                </a:cubicBezTo>
                <a:cubicBezTo>
                  <a:pt x="2893900" y="4732574"/>
                  <a:pt x="2907001" y="4723219"/>
                  <a:pt x="2916357" y="4713861"/>
                </a:cubicBezTo>
                <a:cubicBezTo>
                  <a:pt x="2923841" y="4708248"/>
                  <a:pt x="2923841" y="4697020"/>
                  <a:pt x="2925715" y="4691405"/>
                </a:cubicBezTo>
                <a:cubicBezTo>
                  <a:pt x="2912614" y="4680177"/>
                  <a:pt x="2903258" y="4670821"/>
                  <a:pt x="2892031" y="4667079"/>
                </a:cubicBezTo>
                <a:cubicBezTo>
                  <a:pt x="2887352" y="4665207"/>
                  <a:pt x="2880333" y="4665207"/>
                  <a:pt x="2874486" y="4665910"/>
                </a:cubicBezTo>
                <a:close/>
                <a:moveTo>
                  <a:pt x="3092260" y="4665206"/>
                </a:moveTo>
                <a:cubicBezTo>
                  <a:pt x="3088519" y="4667079"/>
                  <a:pt x="3084776" y="4667079"/>
                  <a:pt x="3081033" y="4668949"/>
                </a:cubicBezTo>
                <a:cubicBezTo>
                  <a:pt x="3084776" y="4683920"/>
                  <a:pt x="3086648" y="4698890"/>
                  <a:pt x="3094133" y="4711991"/>
                </a:cubicBezTo>
                <a:cubicBezTo>
                  <a:pt x="3097875" y="4717604"/>
                  <a:pt x="3116589" y="4710118"/>
                  <a:pt x="3129687" y="4706376"/>
                </a:cubicBezTo>
                <a:cubicBezTo>
                  <a:pt x="3129687" y="4702633"/>
                  <a:pt x="3127817" y="4698890"/>
                  <a:pt x="3127817" y="4693277"/>
                </a:cubicBezTo>
                <a:cubicBezTo>
                  <a:pt x="3116589" y="4683920"/>
                  <a:pt x="3103489" y="4674564"/>
                  <a:pt x="3092260" y="4665206"/>
                </a:cubicBezTo>
                <a:close/>
                <a:moveTo>
                  <a:pt x="2212740" y="4659593"/>
                </a:moveTo>
                <a:cubicBezTo>
                  <a:pt x="2205254" y="4659593"/>
                  <a:pt x="2188413" y="4672692"/>
                  <a:pt x="2190283" y="4678307"/>
                </a:cubicBezTo>
                <a:cubicBezTo>
                  <a:pt x="2194026" y="4698890"/>
                  <a:pt x="2197769" y="4723219"/>
                  <a:pt x="2212740" y="4736317"/>
                </a:cubicBezTo>
                <a:cubicBezTo>
                  <a:pt x="2261394" y="4786844"/>
                  <a:pt x="2257651" y="4820528"/>
                  <a:pt x="2194026" y="4844854"/>
                </a:cubicBezTo>
                <a:cubicBezTo>
                  <a:pt x="2175313" y="4852339"/>
                  <a:pt x="2165957" y="4867309"/>
                  <a:pt x="2184671" y="4878538"/>
                </a:cubicBezTo>
                <a:cubicBezTo>
                  <a:pt x="2210869" y="4893508"/>
                  <a:pt x="2203384" y="4912221"/>
                  <a:pt x="2199641" y="4930934"/>
                </a:cubicBezTo>
                <a:cubicBezTo>
                  <a:pt x="2199641" y="4949648"/>
                  <a:pt x="2192156" y="4962749"/>
                  <a:pt x="2188413" y="4977719"/>
                </a:cubicBezTo>
                <a:cubicBezTo>
                  <a:pt x="2192156" y="4981461"/>
                  <a:pt x="2195898" y="4985204"/>
                  <a:pt x="2197769" y="4988947"/>
                </a:cubicBezTo>
                <a:cubicBezTo>
                  <a:pt x="2214612" y="4979589"/>
                  <a:pt x="2233325" y="4970233"/>
                  <a:pt x="2248296" y="4959006"/>
                </a:cubicBezTo>
                <a:cubicBezTo>
                  <a:pt x="2265136" y="4945905"/>
                  <a:pt x="2276365" y="4921579"/>
                  <a:pt x="2295077" y="4914094"/>
                </a:cubicBezTo>
                <a:cubicBezTo>
                  <a:pt x="2313791" y="4904736"/>
                  <a:pt x="2315663" y="4899123"/>
                  <a:pt x="2310048" y="4882280"/>
                </a:cubicBezTo>
                <a:cubicBezTo>
                  <a:pt x="2287592" y="4814913"/>
                  <a:pt x="2267009" y="4745675"/>
                  <a:pt x="2242681" y="4678307"/>
                </a:cubicBezTo>
                <a:cubicBezTo>
                  <a:pt x="2238938" y="4668949"/>
                  <a:pt x="2223967" y="4661464"/>
                  <a:pt x="2212740" y="4659593"/>
                </a:cubicBezTo>
                <a:close/>
                <a:moveTo>
                  <a:pt x="2674957" y="4642751"/>
                </a:moveTo>
                <a:cubicBezTo>
                  <a:pt x="2658114" y="4644623"/>
                  <a:pt x="2641273" y="4648366"/>
                  <a:pt x="2616945" y="4652109"/>
                </a:cubicBezTo>
                <a:cubicBezTo>
                  <a:pt x="2622560" y="4663336"/>
                  <a:pt x="2628173" y="4670821"/>
                  <a:pt x="2633787" y="4680177"/>
                </a:cubicBezTo>
                <a:cubicBezTo>
                  <a:pt x="2648759" y="4670821"/>
                  <a:pt x="2663729" y="4659593"/>
                  <a:pt x="2678700" y="4650236"/>
                </a:cubicBezTo>
                <a:cubicBezTo>
                  <a:pt x="2676828" y="4648366"/>
                  <a:pt x="2674957" y="4644623"/>
                  <a:pt x="2674957" y="4642751"/>
                </a:cubicBezTo>
                <a:close/>
                <a:moveTo>
                  <a:pt x="2454141" y="4586612"/>
                </a:moveTo>
                <a:cubicBezTo>
                  <a:pt x="2450399" y="4584741"/>
                  <a:pt x="2442913" y="4590353"/>
                  <a:pt x="2435428" y="4592226"/>
                </a:cubicBezTo>
                <a:cubicBezTo>
                  <a:pt x="2439170" y="4599711"/>
                  <a:pt x="2444784" y="4607197"/>
                  <a:pt x="2448526" y="4614682"/>
                </a:cubicBezTo>
                <a:cubicBezTo>
                  <a:pt x="2452268" y="4627780"/>
                  <a:pt x="2456011" y="4640880"/>
                  <a:pt x="2457883" y="4653978"/>
                </a:cubicBezTo>
                <a:cubicBezTo>
                  <a:pt x="2461626" y="4680177"/>
                  <a:pt x="2463496" y="4706376"/>
                  <a:pt x="2467239" y="4738189"/>
                </a:cubicBezTo>
                <a:cubicBezTo>
                  <a:pt x="2476597" y="4710118"/>
                  <a:pt x="2485952" y="4691405"/>
                  <a:pt x="2493438" y="4674564"/>
                </a:cubicBezTo>
                <a:cubicBezTo>
                  <a:pt x="2487825" y="4650236"/>
                  <a:pt x="2485952" y="4631523"/>
                  <a:pt x="2478467" y="4612810"/>
                </a:cubicBezTo>
                <a:cubicBezTo>
                  <a:pt x="2474725" y="4601582"/>
                  <a:pt x="2463496" y="4594096"/>
                  <a:pt x="2454141" y="4586612"/>
                </a:cubicBezTo>
                <a:close/>
                <a:moveTo>
                  <a:pt x="2588877" y="4356439"/>
                </a:moveTo>
                <a:cubicBezTo>
                  <a:pt x="2596361" y="4371410"/>
                  <a:pt x="2600104" y="4380766"/>
                  <a:pt x="2605717" y="4391993"/>
                </a:cubicBezTo>
                <a:cubicBezTo>
                  <a:pt x="2618818" y="4384508"/>
                  <a:pt x="2633787" y="4378895"/>
                  <a:pt x="2646887" y="4371410"/>
                </a:cubicBezTo>
                <a:cubicBezTo>
                  <a:pt x="2645016" y="4369538"/>
                  <a:pt x="2645016" y="4365795"/>
                  <a:pt x="2643144" y="4363924"/>
                </a:cubicBezTo>
                <a:cubicBezTo>
                  <a:pt x="2628173" y="4362052"/>
                  <a:pt x="2613203" y="4360182"/>
                  <a:pt x="2588877" y="4356439"/>
                </a:cubicBezTo>
                <a:close/>
                <a:moveTo>
                  <a:pt x="9967499" y="2472017"/>
                </a:moveTo>
                <a:cubicBezTo>
                  <a:pt x="9918846" y="2490730"/>
                  <a:pt x="9873932" y="2507573"/>
                  <a:pt x="9827150" y="2524414"/>
                </a:cubicBezTo>
                <a:cubicBezTo>
                  <a:pt x="9832765" y="2539384"/>
                  <a:pt x="9838378" y="2550612"/>
                  <a:pt x="9845863" y="2569325"/>
                </a:cubicBezTo>
                <a:cubicBezTo>
                  <a:pt x="9864577" y="2556228"/>
                  <a:pt x="9883290" y="2548742"/>
                  <a:pt x="9896388" y="2535641"/>
                </a:cubicBezTo>
                <a:cubicBezTo>
                  <a:pt x="9911358" y="2520670"/>
                  <a:pt x="9918846" y="2494472"/>
                  <a:pt x="9948785" y="2500087"/>
                </a:cubicBezTo>
                <a:cubicBezTo>
                  <a:pt x="9952528" y="2500087"/>
                  <a:pt x="9958143" y="2485117"/>
                  <a:pt x="9967499" y="2472017"/>
                </a:cubicBezTo>
                <a:close/>
                <a:moveTo>
                  <a:pt x="8848448" y="0"/>
                </a:moveTo>
                <a:cubicBezTo>
                  <a:pt x="9187158" y="552040"/>
                  <a:pt x="9527739" y="1098465"/>
                  <a:pt x="9819665" y="1682318"/>
                </a:cubicBezTo>
                <a:cubicBezTo>
                  <a:pt x="9819665" y="1671091"/>
                  <a:pt x="9821535" y="1667348"/>
                  <a:pt x="9819665" y="1663605"/>
                </a:cubicBezTo>
                <a:cubicBezTo>
                  <a:pt x="9819665" y="1657992"/>
                  <a:pt x="9817793" y="1654249"/>
                  <a:pt x="9815922" y="1650506"/>
                </a:cubicBezTo>
                <a:cubicBezTo>
                  <a:pt x="9789724" y="1575654"/>
                  <a:pt x="9761653" y="1502672"/>
                  <a:pt x="9737326" y="1427819"/>
                </a:cubicBezTo>
                <a:cubicBezTo>
                  <a:pt x="9696158" y="1300569"/>
                  <a:pt x="9656861" y="1171449"/>
                  <a:pt x="9617562" y="1044198"/>
                </a:cubicBezTo>
                <a:cubicBezTo>
                  <a:pt x="9598848" y="986186"/>
                  <a:pt x="9580135" y="928176"/>
                  <a:pt x="9557680" y="870164"/>
                </a:cubicBezTo>
                <a:cubicBezTo>
                  <a:pt x="9546452" y="838352"/>
                  <a:pt x="9552065" y="821510"/>
                  <a:pt x="9591364" y="819639"/>
                </a:cubicBezTo>
                <a:cubicBezTo>
                  <a:pt x="9610076" y="870164"/>
                  <a:pt x="9626920" y="924434"/>
                  <a:pt x="9645633" y="976830"/>
                </a:cubicBezTo>
                <a:cubicBezTo>
                  <a:pt x="9688672" y="1098465"/>
                  <a:pt x="9729842" y="1220103"/>
                  <a:pt x="9772882" y="1341737"/>
                </a:cubicBezTo>
                <a:cubicBezTo>
                  <a:pt x="9780366" y="1360451"/>
                  <a:pt x="9793466" y="1377294"/>
                  <a:pt x="9804694" y="1394135"/>
                </a:cubicBezTo>
                <a:cubicBezTo>
                  <a:pt x="9808437" y="1399750"/>
                  <a:pt x="9810309" y="1405363"/>
                  <a:pt x="9810309" y="1410978"/>
                </a:cubicBezTo>
                <a:cubicBezTo>
                  <a:pt x="9819665" y="1515771"/>
                  <a:pt x="9870192" y="1607466"/>
                  <a:pt x="9902002" y="1704775"/>
                </a:cubicBezTo>
                <a:cubicBezTo>
                  <a:pt x="9952528" y="1858223"/>
                  <a:pt x="10006798" y="2011672"/>
                  <a:pt x="10062937" y="2163249"/>
                </a:cubicBezTo>
                <a:cubicBezTo>
                  <a:pt x="10079777" y="2210032"/>
                  <a:pt x="10100363" y="2254944"/>
                  <a:pt x="10120947" y="2299855"/>
                </a:cubicBezTo>
                <a:cubicBezTo>
                  <a:pt x="10126562" y="2312955"/>
                  <a:pt x="10145275" y="2320441"/>
                  <a:pt x="10156503" y="2331668"/>
                </a:cubicBezTo>
                <a:cubicBezTo>
                  <a:pt x="10158373" y="2329796"/>
                  <a:pt x="10162118" y="2327925"/>
                  <a:pt x="10163988" y="2324183"/>
                </a:cubicBezTo>
                <a:cubicBezTo>
                  <a:pt x="10167731" y="2337281"/>
                  <a:pt x="10171474" y="2352251"/>
                  <a:pt x="10177086" y="2367222"/>
                </a:cubicBezTo>
                <a:cubicBezTo>
                  <a:pt x="10180831" y="2355995"/>
                  <a:pt x="10184573" y="2346639"/>
                  <a:pt x="10186444" y="2337281"/>
                </a:cubicBezTo>
                <a:cubicBezTo>
                  <a:pt x="10192057" y="2376580"/>
                  <a:pt x="10212642" y="2389679"/>
                  <a:pt x="10250069" y="2397163"/>
                </a:cubicBezTo>
                <a:cubicBezTo>
                  <a:pt x="10326792" y="2412134"/>
                  <a:pt x="10401645" y="2432719"/>
                  <a:pt x="10478371" y="2453303"/>
                </a:cubicBezTo>
                <a:cubicBezTo>
                  <a:pt x="10523282" y="2464531"/>
                  <a:pt x="10568194" y="2477631"/>
                  <a:pt x="10613105" y="2490730"/>
                </a:cubicBezTo>
                <a:cubicBezTo>
                  <a:pt x="10624333" y="2494472"/>
                  <a:pt x="10633691" y="2503830"/>
                  <a:pt x="10643047" y="2511315"/>
                </a:cubicBezTo>
                <a:cubicBezTo>
                  <a:pt x="10676731" y="2541256"/>
                  <a:pt x="10710415" y="2573068"/>
                  <a:pt x="10744098" y="2603009"/>
                </a:cubicBezTo>
                <a:cubicBezTo>
                  <a:pt x="10766554" y="2623595"/>
                  <a:pt x="10762811" y="2644178"/>
                  <a:pt x="10732870" y="2662891"/>
                </a:cubicBezTo>
                <a:cubicBezTo>
                  <a:pt x="10714156" y="2675992"/>
                  <a:pt x="10693573" y="2689089"/>
                  <a:pt x="10672988" y="2702190"/>
                </a:cubicBezTo>
                <a:cubicBezTo>
                  <a:pt x="10674860" y="2705933"/>
                  <a:pt x="10676731" y="2707803"/>
                  <a:pt x="10676731" y="2707803"/>
                </a:cubicBezTo>
                <a:cubicBezTo>
                  <a:pt x="10751583" y="2705933"/>
                  <a:pt x="10759068" y="2709676"/>
                  <a:pt x="10781525" y="2788271"/>
                </a:cubicBezTo>
                <a:cubicBezTo>
                  <a:pt x="10789009" y="2816340"/>
                  <a:pt x="10803980" y="2833183"/>
                  <a:pt x="10832049" y="2840668"/>
                </a:cubicBezTo>
                <a:cubicBezTo>
                  <a:pt x="10854508" y="2846281"/>
                  <a:pt x="10876963" y="2859382"/>
                  <a:pt x="10899419" y="2864995"/>
                </a:cubicBezTo>
                <a:cubicBezTo>
                  <a:pt x="10912517" y="2868737"/>
                  <a:pt x="10929360" y="2863124"/>
                  <a:pt x="10944329" y="2859382"/>
                </a:cubicBezTo>
                <a:cubicBezTo>
                  <a:pt x="10989243" y="2881837"/>
                  <a:pt x="10998598" y="2909906"/>
                  <a:pt x="10992984" y="2962303"/>
                </a:cubicBezTo>
                <a:cubicBezTo>
                  <a:pt x="10987369" y="3005344"/>
                  <a:pt x="10994855" y="3050256"/>
                  <a:pt x="10985500" y="3093296"/>
                </a:cubicBezTo>
                <a:cubicBezTo>
                  <a:pt x="10968657" y="3173763"/>
                  <a:pt x="10946201" y="3252359"/>
                  <a:pt x="10921872" y="3329083"/>
                </a:cubicBezTo>
                <a:cubicBezTo>
                  <a:pt x="10914390" y="3351538"/>
                  <a:pt x="10895676" y="3372123"/>
                  <a:pt x="10880706" y="3396450"/>
                </a:cubicBezTo>
                <a:cubicBezTo>
                  <a:pt x="10903160" y="3415163"/>
                  <a:pt x="10933102" y="3433876"/>
                  <a:pt x="10953686" y="3460075"/>
                </a:cubicBezTo>
                <a:cubicBezTo>
                  <a:pt x="10963042" y="3471302"/>
                  <a:pt x="10957428" y="3501243"/>
                  <a:pt x="10948073" y="3516214"/>
                </a:cubicBezTo>
                <a:cubicBezTo>
                  <a:pt x="10923745" y="3557384"/>
                  <a:pt x="10914390" y="3600425"/>
                  <a:pt x="10910647" y="3645336"/>
                </a:cubicBezTo>
                <a:cubicBezTo>
                  <a:pt x="10901289" y="3737030"/>
                  <a:pt x="10890061" y="3828726"/>
                  <a:pt x="10878834" y="3918549"/>
                </a:cubicBezTo>
                <a:cubicBezTo>
                  <a:pt x="10876963" y="3939134"/>
                  <a:pt x="10875091" y="3959719"/>
                  <a:pt x="10873220" y="3978432"/>
                </a:cubicBezTo>
                <a:cubicBezTo>
                  <a:pt x="10867605" y="4053285"/>
                  <a:pt x="10813335" y="4096325"/>
                  <a:pt x="10764683" y="4141237"/>
                </a:cubicBezTo>
                <a:cubicBezTo>
                  <a:pt x="10699186" y="4201119"/>
                  <a:pt x="10620590" y="4195505"/>
                  <a:pt x="10540125" y="4184277"/>
                </a:cubicBezTo>
                <a:cubicBezTo>
                  <a:pt x="10513924" y="4180534"/>
                  <a:pt x="10485855" y="4182405"/>
                  <a:pt x="10459657" y="4186148"/>
                </a:cubicBezTo>
                <a:cubicBezTo>
                  <a:pt x="10349250" y="4197376"/>
                  <a:pt x="10240714" y="4195505"/>
                  <a:pt x="10149017" y="4118780"/>
                </a:cubicBezTo>
                <a:cubicBezTo>
                  <a:pt x="10175217" y="4146852"/>
                  <a:pt x="10171474" y="4199248"/>
                  <a:pt x="10223870" y="4210476"/>
                </a:cubicBezTo>
                <a:cubicBezTo>
                  <a:pt x="10235099" y="4212347"/>
                  <a:pt x="10242583" y="4231060"/>
                  <a:pt x="10250069" y="4242288"/>
                </a:cubicBezTo>
                <a:cubicBezTo>
                  <a:pt x="10265040" y="4270359"/>
                  <a:pt x="10276267" y="4300300"/>
                  <a:pt x="10293110" y="4333983"/>
                </a:cubicBezTo>
                <a:cubicBezTo>
                  <a:pt x="10246326" y="4339597"/>
                  <a:pt x="10244455" y="4363924"/>
                  <a:pt x="10248196" y="4397608"/>
                </a:cubicBezTo>
                <a:cubicBezTo>
                  <a:pt x="10250069" y="4420065"/>
                  <a:pt x="10236971" y="4446263"/>
                  <a:pt x="10229484" y="4468719"/>
                </a:cubicBezTo>
                <a:cubicBezTo>
                  <a:pt x="10222000" y="4489302"/>
                  <a:pt x="10208899" y="4509888"/>
                  <a:pt x="10201415" y="4530471"/>
                </a:cubicBezTo>
                <a:cubicBezTo>
                  <a:pt x="10188316" y="4567898"/>
                  <a:pt x="10171474" y="4605324"/>
                  <a:pt x="10207030" y="4642751"/>
                </a:cubicBezTo>
                <a:cubicBezTo>
                  <a:pt x="10238841" y="4648366"/>
                  <a:pt x="10276267" y="4653978"/>
                  <a:pt x="10311824" y="4659593"/>
                </a:cubicBezTo>
                <a:cubicBezTo>
                  <a:pt x="10317436" y="4678307"/>
                  <a:pt x="10323050" y="4693277"/>
                  <a:pt x="10326792" y="4708248"/>
                </a:cubicBezTo>
                <a:cubicBezTo>
                  <a:pt x="10300596" y="4661464"/>
                  <a:pt x="10259426" y="4653978"/>
                  <a:pt x="10220128" y="4655850"/>
                </a:cubicBezTo>
                <a:cubicBezTo>
                  <a:pt x="10227613" y="4706376"/>
                  <a:pt x="10235099" y="4756903"/>
                  <a:pt x="10242583" y="4807427"/>
                </a:cubicBezTo>
                <a:cubicBezTo>
                  <a:pt x="10244455" y="4813042"/>
                  <a:pt x="10250069" y="4820528"/>
                  <a:pt x="10255684" y="4824271"/>
                </a:cubicBezTo>
                <a:cubicBezTo>
                  <a:pt x="10351120" y="4906608"/>
                  <a:pt x="10375449" y="5003917"/>
                  <a:pt x="10324922" y="5116197"/>
                </a:cubicBezTo>
                <a:cubicBezTo>
                  <a:pt x="10321179" y="5125553"/>
                  <a:pt x="10319308" y="5140523"/>
                  <a:pt x="10323050" y="5149880"/>
                </a:cubicBezTo>
                <a:cubicBezTo>
                  <a:pt x="10336150" y="5181692"/>
                  <a:pt x="10330537" y="5206020"/>
                  <a:pt x="10302466" y="5224733"/>
                </a:cubicBezTo>
                <a:cubicBezTo>
                  <a:pt x="10308079" y="5250932"/>
                  <a:pt x="10315566" y="5265903"/>
                  <a:pt x="10347377" y="5273387"/>
                </a:cubicBezTo>
                <a:cubicBezTo>
                  <a:pt x="10384804" y="5282743"/>
                  <a:pt x="10431588" y="5293972"/>
                  <a:pt x="10440944" y="5344498"/>
                </a:cubicBezTo>
                <a:cubicBezTo>
                  <a:pt x="10442816" y="5350111"/>
                  <a:pt x="10457785" y="5355726"/>
                  <a:pt x="10467142" y="5357596"/>
                </a:cubicBezTo>
                <a:cubicBezTo>
                  <a:pt x="10515796" y="5370696"/>
                  <a:pt x="10530767" y="5393152"/>
                  <a:pt x="10517669" y="5441806"/>
                </a:cubicBezTo>
                <a:cubicBezTo>
                  <a:pt x="10510181" y="5473618"/>
                  <a:pt x="10510181" y="5496074"/>
                  <a:pt x="10549480" y="5509174"/>
                </a:cubicBezTo>
                <a:cubicBezTo>
                  <a:pt x="10568194" y="5514787"/>
                  <a:pt x="10579421" y="5542858"/>
                  <a:pt x="10594392" y="5557829"/>
                </a:cubicBezTo>
                <a:cubicBezTo>
                  <a:pt x="10601878" y="5565314"/>
                  <a:pt x="10611235" y="5572799"/>
                  <a:pt x="10620590" y="5572799"/>
                </a:cubicBezTo>
                <a:cubicBezTo>
                  <a:pt x="10659888" y="5578412"/>
                  <a:pt x="10699186" y="5578412"/>
                  <a:pt x="10738483" y="5584027"/>
                </a:cubicBezTo>
                <a:cubicBezTo>
                  <a:pt x="10781525" y="5591513"/>
                  <a:pt x="10800238" y="5574669"/>
                  <a:pt x="10790880" y="5535372"/>
                </a:cubicBezTo>
                <a:cubicBezTo>
                  <a:pt x="10805853" y="5520402"/>
                  <a:pt x="10818950" y="5511044"/>
                  <a:pt x="10830179" y="5496074"/>
                </a:cubicBezTo>
                <a:cubicBezTo>
                  <a:pt x="10850762" y="5468006"/>
                  <a:pt x="10869476" y="5441806"/>
                  <a:pt x="10905032" y="5432450"/>
                </a:cubicBezTo>
                <a:cubicBezTo>
                  <a:pt x="10916259" y="5428707"/>
                  <a:pt x="10927487" y="5413736"/>
                  <a:pt x="10931230" y="5402507"/>
                </a:cubicBezTo>
                <a:cubicBezTo>
                  <a:pt x="10951816" y="5357596"/>
                  <a:pt x="10979885" y="5351983"/>
                  <a:pt x="11022927" y="5372566"/>
                </a:cubicBezTo>
                <a:cubicBezTo>
                  <a:pt x="11056608" y="5389410"/>
                  <a:pt x="11071579" y="5415608"/>
                  <a:pt x="11079066" y="5447420"/>
                </a:cubicBezTo>
                <a:cubicBezTo>
                  <a:pt x="11095906" y="5432450"/>
                  <a:pt x="11110877" y="5419351"/>
                  <a:pt x="11125847" y="5404380"/>
                </a:cubicBezTo>
                <a:cubicBezTo>
                  <a:pt x="11127718" y="5406250"/>
                  <a:pt x="11131461" y="5409993"/>
                  <a:pt x="11133333" y="5411865"/>
                </a:cubicBezTo>
                <a:cubicBezTo>
                  <a:pt x="11137076" y="5396895"/>
                  <a:pt x="11142691" y="5380052"/>
                  <a:pt x="11146432" y="5363211"/>
                </a:cubicBezTo>
                <a:cubicBezTo>
                  <a:pt x="11165145" y="5396895"/>
                  <a:pt x="11183857" y="5430579"/>
                  <a:pt x="11204443" y="5464263"/>
                </a:cubicBezTo>
                <a:cubicBezTo>
                  <a:pt x="11211929" y="5445549"/>
                  <a:pt x="11219413" y="5424964"/>
                  <a:pt x="11228771" y="5400638"/>
                </a:cubicBezTo>
                <a:cubicBezTo>
                  <a:pt x="11236257" y="5402507"/>
                  <a:pt x="11245613" y="5406250"/>
                  <a:pt x="11256840" y="5409993"/>
                </a:cubicBezTo>
                <a:cubicBezTo>
                  <a:pt x="11254970" y="5395023"/>
                  <a:pt x="11254970" y="5381924"/>
                  <a:pt x="11253098" y="5366953"/>
                </a:cubicBezTo>
                <a:cubicBezTo>
                  <a:pt x="11254970" y="5366953"/>
                  <a:pt x="11258710" y="5365081"/>
                  <a:pt x="11260583" y="5365081"/>
                </a:cubicBezTo>
                <a:cubicBezTo>
                  <a:pt x="11268068" y="5385667"/>
                  <a:pt x="11273683" y="5404380"/>
                  <a:pt x="11281167" y="5424964"/>
                </a:cubicBezTo>
                <a:cubicBezTo>
                  <a:pt x="11303624" y="5408122"/>
                  <a:pt x="11326081" y="5391280"/>
                  <a:pt x="11350407" y="5370696"/>
                </a:cubicBezTo>
                <a:cubicBezTo>
                  <a:pt x="11357891" y="5387537"/>
                  <a:pt x="11365377" y="5406250"/>
                  <a:pt x="11374733" y="5432450"/>
                </a:cubicBezTo>
                <a:cubicBezTo>
                  <a:pt x="11369120" y="5402507"/>
                  <a:pt x="11365377" y="5378181"/>
                  <a:pt x="11361634" y="5351983"/>
                </a:cubicBezTo>
                <a:cubicBezTo>
                  <a:pt x="11370990" y="5355726"/>
                  <a:pt x="11376605" y="5359469"/>
                  <a:pt x="11384091" y="5363211"/>
                </a:cubicBezTo>
                <a:cubicBezTo>
                  <a:pt x="11384091" y="5329528"/>
                  <a:pt x="11384091" y="5297713"/>
                  <a:pt x="11384091" y="5265903"/>
                </a:cubicBezTo>
                <a:cubicBezTo>
                  <a:pt x="11385963" y="5264030"/>
                  <a:pt x="11389703" y="5264030"/>
                  <a:pt x="11391575" y="5262160"/>
                </a:cubicBezTo>
                <a:cubicBezTo>
                  <a:pt x="11406546" y="5293972"/>
                  <a:pt x="11421517" y="5323913"/>
                  <a:pt x="11440230" y="5365081"/>
                </a:cubicBezTo>
                <a:cubicBezTo>
                  <a:pt x="11443973" y="5325785"/>
                  <a:pt x="11445843" y="5295844"/>
                  <a:pt x="11447715" y="5265903"/>
                </a:cubicBezTo>
                <a:cubicBezTo>
                  <a:pt x="11449586" y="5265903"/>
                  <a:pt x="11453330" y="5265903"/>
                  <a:pt x="11455201" y="5265903"/>
                </a:cubicBezTo>
                <a:cubicBezTo>
                  <a:pt x="11457073" y="5293972"/>
                  <a:pt x="11460816" y="5322042"/>
                  <a:pt x="11462685" y="5357596"/>
                </a:cubicBezTo>
                <a:cubicBezTo>
                  <a:pt x="11475786" y="5338883"/>
                  <a:pt x="11483270" y="5329528"/>
                  <a:pt x="11488885" y="5320170"/>
                </a:cubicBezTo>
                <a:cubicBezTo>
                  <a:pt x="11496369" y="5359469"/>
                  <a:pt x="11501982" y="5398765"/>
                  <a:pt x="11509470" y="5439934"/>
                </a:cubicBezTo>
                <a:cubicBezTo>
                  <a:pt x="11513212" y="5439934"/>
                  <a:pt x="11516955" y="5439934"/>
                  <a:pt x="11520695" y="5439934"/>
                </a:cubicBezTo>
                <a:cubicBezTo>
                  <a:pt x="11528184" y="5417479"/>
                  <a:pt x="11535668" y="5396895"/>
                  <a:pt x="11543152" y="5370696"/>
                </a:cubicBezTo>
                <a:cubicBezTo>
                  <a:pt x="11546896" y="5400638"/>
                  <a:pt x="11550639" y="5424964"/>
                  <a:pt x="11554382" y="5451162"/>
                </a:cubicBezTo>
                <a:cubicBezTo>
                  <a:pt x="11558122" y="5451162"/>
                  <a:pt x="11561865" y="5451162"/>
                  <a:pt x="11563737" y="5451162"/>
                </a:cubicBezTo>
                <a:cubicBezTo>
                  <a:pt x="11567480" y="5439934"/>
                  <a:pt x="11569352" y="5428707"/>
                  <a:pt x="11573095" y="5419351"/>
                </a:cubicBezTo>
                <a:cubicBezTo>
                  <a:pt x="11574965" y="5419351"/>
                  <a:pt x="11576836" y="5419351"/>
                  <a:pt x="11578708" y="5419351"/>
                </a:cubicBezTo>
                <a:cubicBezTo>
                  <a:pt x="11580578" y="5432450"/>
                  <a:pt x="11582451" y="5443677"/>
                  <a:pt x="11584323" y="5451162"/>
                </a:cubicBezTo>
                <a:cubicBezTo>
                  <a:pt x="11597421" y="5438064"/>
                  <a:pt x="11612392" y="5423094"/>
                  <a:pt x="11631104" y="5402507"/>
                </a:cubicBezTo>
                <a:cubicBezTo>
                  <a:pt x="11632975" y="5430579"/>
                  <a:pt x="11634847" y="5449292"/>
                  <a:pt x="11634847" y="5466132"/>
                </a:cubicBezTo>
                <a:cubicBezTo>
                  <a:pt x="11634847" y="5466132"/>
                  <a:pt x="11636718" y="5466132"/>
                  <a:pt x="11636718" y="5466132"/>
                </a:cubicBezTo>
                <a:cubicBezTo>
                  <a:pt x="11638590" y="5451162"/>
                  <a:pt x="11640462" y="5436191"/>
                  <a:pt x="11642333" y="5413736"/>
                </a:cubicBezTo>
                <a:cubicBezTo>
                  <a:pt x="11651689" y="5428707"/>
                  <a:pt x="11655430" y="5436191"/>
                  <a:pt x="11661045" y="5443677"/>
                </a:cubicBezTo>
                <a:cubicBezTo>
                  <a:pt x="11662919" y="5439934"/>
                  <a:pt x="11664788" y="5438064"/>
                  <a:pt x="11664788" y="5434322"/>
                </a:cubicBezTo>
                <a:cubicBezTo>
                  <a:pt x="11668531" y="5447420"/>
                  <a:pt x="11672274" y="5460520"/>
                  <a:pt x="11677889" y="5481103"/>
                </a:cubicBezTo>
                <a:cubicBezTo>
                  <a:pt x="11681631" y="5468006"/>
                  <a:pt x="11685374" y="5460520"/>
                  <a:pt x="11687245" y="5453035"/>
                </a:cubicBezTo>
                <a:cubicBezTo>
                  <a:pt x="11690988" y="5456777"/>
                  <a:pt x="11694729" y="5462391"/>
                  <a:pt x="11698472" y="5466132"/>
                </a:cubicBezTo>
                <a:cubicBezTo>
                  <a:pt x="11722801" y="5417479"/>
                  <a:pt x="11676016" y="5396895"/>
                  <a:pt x="11657304" y="5363211"/>
                </a:cubicBezTo>
                <a:cubicBezTo>
                  <a:pt x="11664788" y="5365081"/>
                  <a:pt x="11672274" y="5366953"/>
                  <a:pt x="11681631" y="5368824"/>
                </a:cubicBezTo>
                <a:cubicBezTo>
                  <a:pt x="11681631" y="5363211"/>
                  <a:pt x="11681631" y="5357596"/>
                  <a:pt x="11681631" y="5361339"/>
                </a:cubicBezTo>
                <a:cubicBezTo>
                  <a:pt x="11705958" y="5389410"/>
                  <a:pt x="11734028" y="5421221"/>
                  <a:pt x="11763967" y="5454905"/>
                </a:cubicBezTo>
                <a:cubicBezTo>
                  <a:pt x="11773325" y="5445549"/>
                  <a:pt x="11777068" y="5439934"/>
                  <a:pt x="11780811" y="5436191"/>
                </a:cubicBezTo>
                <a:cubicBezTo>
                  <a:pt x="11786424" y="5453035"/>
                  <a:pt x="11792039" y="5468006"/>
                  <a:pt x="11797654" y="5482976"/>
                </a:cubicBezTo>
                <a:cubicBezTo>
                  <a:pt x="11801394" y="5481103"/>
                  <a:pt x="11805137" y="5481103"/>
                  <a:pt x="11810752" y="5479233"/>
                </a:cubicBezTo>
                <a:cubicBezTo>
                  <a:pt x="11801394" y="5430579"/>
                  <a:pt x="11792039" y="5380052"/>
                  <a:pt x="11784553" y="5331397"/>
                </a:cubicBezTo>
                <a:cubicBezTo>
                  <a:pt x="11788296" y="5329528"/>
                  <a:pt x="11792039" y="5329528"/>
                  <a:pt x="11793911" y="5327654"/>
                </a:cubicBezTo>
                <a:cubicBezTo>
                  <a:pt x="11812624" y="5381924"/>
                  <a:pt x="11831338" y="5438064"/>
                  <a:pt x="11848178" y="5492332"/>
                </a:cubicBezTo>
                <a:cubicBezTo>
                  <a:pt x="11851921" y="5492332"/>
                  <a:pt x="11853793" y="5490461"/>
                  <a:pt x="11857533" y="5490461"/>
                </a:cubicBezTo>
                <a:cubicBezTo>
                  <a:pt x="11853793" y="5454905"/>
                  <a:pt x="11850050" y="5419351"/>
                  <a:pt x="11846308" y="5383795"/>
                </a:cubicBezTo>
                <a:cubicBezTo>
                  <a:pt x="11846308" y="5372566"/>
                  <a:pt x="11850050" y="5359469"/>
                  <a:pt x="11851921" y="5348240"/>
                </a:cubicBezTo>
                <a:cubicBezTo>
                  <a:pt x="11859405" y="5357596"/>
                  <a:pt x="11866891" y="5365081"/>
                  <a:pt x="11874377" y="5374439"/>
                </a:cubicBezTo>
                <a:cubicBezTo>
                  <a:pt x="11878119" y="5380052"/>
                  <a:pt x="11879990" y="5387537"/>
                  <a:pt x="11885605" y="5402507"/>
                </a:cubicBezTo>
                <a:cubicBezTo>
                  <a:pt x="11894960" y="5359469"/>
                  <a:pt x="11902447" y="5327654"/>
                  <a:pt x="11883734" y="5293972"/>
                </a:cubicBezTo>
                <a:cubicBezTo>
                  <a:pt x="11866891" y="5262160"/>
                  <a:pt x="11851921" y="5228476"/>
                  <a:pt x="11835079" y="5196662"/>
                </a:cubicBezTo>
                <a:cubicBezTo>
                  <a:pt x="11831338" y="5187307"/>
                  <a:pt x="11827595" y="5176079"/>
                  <a:pt x="11820108" y="5172336"/>
                </a:cubicBezTo>
                <a:cubicBezTo>
                  <a:pt x="11775197" y="5149880"/>
                  <a:pt x="11786424" y="5095610"/>
                  <a:pt x="11758355" y="5065669"/>
                </a:cubicBezTo>
                <a:cubicBezTo>
                  <a:pt x="11756485" y="5063799"/>
                  <a:pt x="11760227" y="5060057"/>
                  <a:pt x="11763967" y="5043214"/>
                </a:cubicBezTo>
                <a:cubicBezTo>
                  <a:pt x="11823849" y="5131168"/>
                  <a:pt x="11876247" y="5215376"/>
                  <a:pt x="11969813" y="5264030"/>
                </a:cubicBezTo>
                <a:cubicBezTo>
                  <a:pt x="11967942" y="5250932"/>
                  <a:pt x="11967942" y="5241574"/>
                  <a:pt x="11964201" y="5220991"/>
                </a:cubicBezTo>
                <a:cubicBezTo>
                  <a:pt x="11986656" y="5249059"/>
                  <a:pt x="12003498" y="5269645"/>
                  <a:pt x="12027825" y="5295844"/>
                </a:cubicBezTo>
                <a:cubicBezTo>
                  <a:pt x="12042796" y="5237831"/>
                  <a:pt x="11979171" y="5232218"/>
                  <a:pt x="11973556" y="5183564"/>
                </a:cubicBezTo>
                <a:cubicBezTo>
                  <a:pt x="12009112" y="5215376"/>
                  <a:pt x="12037182" y="5239703"/>
                  <a:pt x="12070866" y="5269645"/>
                </a:cubicBezTo>
                <a:cubicBezTo>
                  <a:pt x="12068994" y="5230346"/>
                  <a:pt x="12067122" y="5200405"/>
                  <a:pt x="12063379" y="5157366"/>
                </a:cubicBezTo>
                <a:cubicBezTo>
                  <a:pt x="12085835" y="5172336"/>
                  <a:pt x="12100805" y="5181692"/>
                  <a:pt x="12123262" y="5194792"/>
                </a:cubicBezTo>
                <a:cubicBezTo>
                  <a:pt x="12115778" y="5146138"/>
                  <a:pt x="12110163" y="5101225"/>
                  <a:pt x="12104548" y="5056314"/>
                </a:cubicBezTo>
                <a:cubicBezTo>
                  <a:pt x="12106420" y="5056314"/>
                  <a:pt x="12108293" y="5054442"/>
                  <a:pt x="12108293" y="5054442"/>
                </a:cubicBezTo>
                <a:cubicBezTo>
                  <a:pt x="12112035" y="5067542"/>
                  <a:pt x="12117649" y="5078770"/>
                  <a:pt x="12121391" y="5091869"/>
                </a:cubicBezTo>
                <a:cubicBezTo>
                  <a:pt x="12123262" y="5091869"/>
                  <a:pt x="12125134" y="5091869"/>
                  <a:pt x="12127006" y="5091869"/>
                </a:cubicBezTo>
                <a:cubicBezTo>
                  <a:pt x="12125134" y="5069412"/>
                  <a:pt x="12123262" y="5046957"/>
                  <a:pt x="12121391" y="5024500"/>
                </a:cubicBezTo>
                <a:cubicBezTo>
                  <a:pt x="12125134" y="5024500"/>
                  <a:pt x="12127006" y="5022631"/>
                  <a:pt x="12130749" y="5022631"/>
                </a:cubicBezTo>
                <a:cubicBezTo>
                  <a:pt x="12134492" y="5043214"/>
                  <a:pt x="12140104" y="5065669"/>
                  <a:pt x="12143847" y="5091869"/>
                </a:cubicBezTo>
                <a:cubicBezTo>
                  <a:pt x="12149462" y="5082513"/>
                  <a:pt x="12151332" y="5076898"/>
                  <a:pt x="12155075" y="5071284"/>
                </a:cubicBezTo>
                <a:cubicBezTo>
                  <a:pt x="12160687" y="5112454"/>
                  <a:pt x="12166302" y="5149880"/>
                  <a:pt x="12171917" y="5189177"/>
                </a:cubicBezTo>
                <a:cubicBezTo>
                  <a:pt x="12175658" y="5189177"/>
                  <a:pt x="12179401" y="5189177"/>
                  <a:pt x="12183146" y="5189177"/>
                </a:cubicBezTo>
                <a:lnTo>
                  <a:pt x="12192001" y="5138128"/>
                </a:lnTo>
                <a:lnTo>
                  <a:pt x="12192001" y="6033034"/>
                </a:lnTo>
                <a:lnTo>
                  <a:pt x="0" y="6033034"/>
                </a:lnTo>
                <a:lnTo>
                  <a:pt x="135" y="5958993"/>
                </a:lnTo>
                <a:lnTo>
                  <a:pt x="293" y="5348573"/>
                </a:lnTo>
                <a:lnTo>
                  <a:pt x="96254" y="5323171"/>
                </a:lnTo>
                <a:lnTo>
                  <a:pt x="312822" y="5311139"/>
                </a:lnTo>
                <a:cubicBezTo>
                  <a:pt x="312822" y="5311139"/>
                  <a:pt x="336559" y="5320319"/>
                  <a:pt x="348917" y="5323171"/>
                </a:cubicBezTo>
                <a:cubicBezTo>
                  <a:pt x="388769" y="5332368"/>
                  <a:pt x="429128" y="5339213"/>
                  <a:pt x="469233" y="5347234"/>
                </a:cubicBezTo>
                <a:lnTo>
                  <a:pt x="625643" y="5407392"/>
                </a:lnTo>
                <a:lnTo>
                  <a:pt x="757990" y="5407392"/>
                </a:lnTo>
                <a:lnTo>
                  <a:pt x="860817" y="5378013"/>
                </a:lnTo>
                <a:lnTo>
                  <a:pt x="882230" y="5383795"/>
                </a:lnTo>
                <a:cubicBezTo>
                  <a:pt x="914042" y="5381924"/>
                  <a:pt x="943983" y="5372566"/>
                  <a:pt x="973924" y="5370696"/>
                </a:cubicBezTo>
                <a:cubicBezTo>
                  <a:pt x="1024451" y="5370696"/>
                  <a:pt x="1074975" y="5355726"/>
                  <a:pt x="1127373" y="5378181"/>
                </a:cubicBezTo>
                <a:cubicBezTo>
                  <a:pt x="1164798" y="5393152"/>
                  <a:pt x="1209710" y="5393152"/>
                  <a:pt x="1250880" y="5398765"/>
                </a:cubicBezTo>
                <a:cubicBezTo>
                  <a:pt x="1256495" y="5398765"/>
                  <a:pt x="1265850" y="5395023"/>
                  <a:pt x="1269593" y="5391280"/>
                </a:cubicBezTo>
                <a:cubicBezTo>
                  <a:pt x="1295792" y="5368824"/>
                  <a:pt x="1321990" y="5346368"/>
                  <a:pt x="1346318" y="5322042"/>
                </a:cubicBezTo>
                <a:cubicBezTo>
                  <a:pt x="1361289" y="5307071"/>
                  <a:pt x="1381872" y="5282743"/>
                  <a:pt x="1380002" y="5267772"/>
                </a:cubicBezTo>
                <a:cubicBezTo>
                  <a:pt x="1374386" y="5235961"/>
                  <a:pt x="1353803" y="5207890"/>
                  <a:pt x="1336960" y="5168593"/>
                </a:cubicBezTo>
                <a:cubicBezTo>
                  <a:pt x="1320120" y="5219118"/>
                  <a:pt x="1295792" y="5183564"/>
                  <a:pt x="1277078" y="5181692"/>
                </a:cubicBezTo>
                <a:cubicBezTo>
                  <a:pt x="1269593" y="5196662"/>
                  <a:pt x="1267723" y="5213505"/>
                  <a:pt x="1258365" y="5224733"/>
                </a:cubicBezTo>
                <a:cubicBezTo>
                  <a:pt x="1220939" y="5262160"/>
                  <a:pt x="1177899" y="5288358"/>
                  <a:pt x="1121759" y="5277130"/>
                </a:cubicBezTo>
                <a:cubicBezTo>
                  <a:pt x="1110531" y="5275258"/>
                  <a:pt x="1091818" y="5284616"/>
                  <a:pt x="1084333" y="5295844"/>
                </a:cubicBezTo>
                <a:cubicBezTo>
                  <a:pt x="1063748" y="5325785"/>
                  <a:pt x="1039421" y="5312684"/>
                  <a:pt x="1020708" y="5301456"/>
                </a:cubicBezTo>
                <a:cubicBezTo>
                  <a:pt x="996379" y="5286486"/>
                  <a:pt x="962695" y="5262160"/>
                  <a:pt x="979539" y="5234088"/>
                </a:cubicBezTo>
                <a:cubicBezTo>
                  <a:pt x="1003865" y="5194792"/>
                  <a:pt x="1037549" y="5148008"/>
                  <a:pt x="1076847" y="5134909"/>
                </a:cubicBezTo>
                <a:cubicBezTo>
                  <a:pt x="1129245" y="5118067"/>
                  <a:pt x="1190997" y="5119939"/>
                  <a:pt x="1247137" y="5151751"/>
                </a:cubicBezTo>
                <a:cubicBezTo>
                  <a:pt x="1254622" y="5110582"/>
                  <a:pt x="1280821" y="5099353"/>
                  <a:pt x="1320120" y="5108711"/>
                </a:cubicBezTo>
                <a:cubicBezTo>
                  <a:pt x="1335091" y="5112454"/>
                  <a:pt x="1348188" y="5110582"/>
                  <a:pt x="1363159" y="5114324"/>
                </a:cubicBezTo>
                <a:cubicBezTo>
                  <a:pt x="1396843" y="5121810"/>
                  <a:pt x="1417428" y="5104968"/>
                  <a:pt x="1430527" y="5078770"/>
                </a:cubicBezTo>
                <a:cubicBezTo>
                  <a:pt x="1439885" y="5054442"/>
                  <a:pt x="1445497" y="5031986"/>
                  <a:pt x="1456725" y="5002045"/>
                </a:cubicBezTo>
                <a:cubicBezTo>
                  <a:pt x="1428656" y="5002045"/>
                  <a:pt x="1404329" y="5003917"/>
                  <a:pt x="1381872" y="5002045"/>
                </a:cubicBezTo>
                <a:cubicBezTo>
                  <a:pt x="1350060" y="4998302"/>
                  <a:pt x="1318247" y="4996431"/>
                  <a:pt x="1290178" y="4987075"/>
                </a:cubicBezTo>
                <a:cubicBezTo>
                  <a:pt x="1260704" y="4977251"/>
                  <a:pt x="1234389" y="4964268"/>
                  <a:pt x="1204916" y="4966286"/>
                </a:cubicBezTo>
                <a:cubicBezTo>
                  <a:pt x="1195092" y="4966959"/>
                  <a:pt x="1184917" y="4969297"/>
                  <a:pt x="1174156" y="4973976"/>
                </a:cubicBezTo>
                <a:cubicBezTo>
                  <a:pt x="1153571" y="4983332"/>
                  <a:pt x="1123630" y="4975846"/>
                  <a:pt x="1097432" y="4975846"/>
                </a:cubicBezTo>
                <a:cubicBezTo>
                  <a:pt x="1084333" y="4975846"/>
                  <a:pt x="1067490" y="4970233"/>
                  <a:pt x="1060005" y="4975846"/>
                </a:cubicBezTo>
                <a:lnTo>
                  <a:pt x="1034155" y="4991788"/>
                </a:lnTo>
                <a:lnTo>
                  <a:pt x="962527" y="4926129"/>
                </a:lnTo>
                <a:lnTo>
                  <a:pt x="1121920" y="4850628"/>
                </a:lnTo>
                <a:lnTo>
                  <a:pt x="1129245" y="4848597"/>
                </a:lnTo>
                <a:cubicBezTo>
                  <a:pt x="1134857" y="4846726"/>
                  <a:pt x="1144215" y="4850469"/>
                  <a:pt x="1149828" y="4854212"/>
                </a:cubicBezTo>
                <a:cubicBezTo>
                  <a:pt x="1176026" y="4872924"/>
                  <a:pt x="1202225" y="4871052"/>
                  <a:pt x="1232166" y="4865439"/>
                </a:cubicBezTo>
                <a:cubicBezTo>
                  <a:pt x="1260237" y="4861696"/>
                  <a:pt x="1292049" y="4867309"/>
                  <a:pt x="1318247" y="4876667"/>
                </a:cubicBezTo>
                <a:cubicBezTo>
                  <a:pt x="1331348" y="4882280"/>
                  <a:pt x="1338832" y="4904736"/>
                  <a:pt x="1348188" y="4919707"/>
                </a:cubicBezTo>
                <a:cubicBezTo>
                  <a:pt x="1351931" y="4925322"/>
                  <a:pt x="1353803" y="4930934"/>
                  <a:pt x="1359416" y="4932806"/>
                </a:cubicBezTo>
                <a:cubicBezTo>
                  <a:pt x="1385615" y="4942162"/>
                  <a:pt x="1411813" y="4951520"/>
                  <a:pt x="1445497" y="4962749"/>
                </a:cubicBezTo>
                <a:cubicBezTo>
                  <a:pt x="1438011" y="4912221"/>
                  <a:pt x="1479181" y="4899123"/>
                  <a:pt x="1509122" y="4876667"/>
                </a:cubicBezTo>
                <a:cubicBezTo>
                  <a:pt x="1514737" y="4872924"/>
                  <a:pt x="1535321" y="4876667"/>
                  <a:pt x="1537192" y="4880410"/>
                </a:cubicBezTo>
                <a:cubicBezTo>
                  <a:pt x="1550291" y="4929064"/>
                  <a:pt x="1597075" y="4923450"/>
                  <a:pt x="1630759" y="4942162"/>
                </a:cubicBezTo>
                <a:cubicBezTo>
                  <a:pt x="1632630" y="4929064"/>
                  <a:pt x="1630759" y="4917836"/>
                  <a:pt x="1627016" y="4910351"/>
                </a:cubicBezTo>
                <a:cubicBezTo>
                  <a:pt x="1597075" y="4863567"/>
                  <a:pt x="1567134" y="4818656"/>
                  <a:pt x="1533450" y="4773743"/>
                </a:cubicBezTo>
                <a:cubicBezTo>
                  <a:pt x="1527836" y="4766258"/>
                  <a:pt x="1509122" y="4762515"/>
                  <a:pt x="1497895" y="4764387"/>
                </a:cubicBezTo>
                <a:cubicBezTo>
                  <a:pt x="1396843" y="4796199"/>
                  <a:pt x="1295792" y="4764387"/>
                  <a:pt x="1194740" y="4758772"/>
                </a:cubicBezTo>
                <a:cubicBezTo>
                  <a:pt x="1166671" y="4756903"/>
                  <a:pt x="1159186" y="4736317"/>
                  <a:pt x="1174156" y="4711991"/>
                </a:cubicBezTo>
                <a:cubicBezTo>
                  <a:pt x="1196613" y="4676435"/>
                  <a:pt x="1230296" y="4659593"/>
                  <a:pt x="1271466" y="4657721"/>
                </a:cubicBezTo>
                <a:cubicBezTo>
                  <a:pt x="1288306" y="4657721"/>
                  <a:pt x="1305148" y="4655850"/>
                  <a:pt x="1321990" y="4650236"/>
                </a:cubicBezTo>
                <a:cubicBezTo>
                  <a:pt x="1340703" y="4644623"/>
                  <a:pt x="1346318" y="4625909"/>
                  <a:pt x="1329476" y="4614682"/>
                </a:cubicBezTo>
                <a:cubicBezTo>
                  <a:pt x="1310762" y="4597839"/>
                  <a:pt x="1286436" y="4588484"/>
                  <a:pt x="1260237" y="4571641"/>
                </a:cubicBezTo>
                <a:cubicBezTo>
                  <a:pt x="1249009" y="4586612"/>
                  <a:pt x="1239651" y="4603454"/>
                  <a:pt x="1226554" y="4614682"/>
                </a:cubicBezTo>
                <a:cubicBezTo>
                  <a:pt x="1209710" y="4627780"/>
                  <a:pt x="1190997" y="4637138"/>
                  <a:pt x="1170413" y="4640880"/>
                </a:cubicBezTo>
                <a:cubicBezTo>
                  <a:pt x="1166671" y="4642751"/>
                  <a:pt x="1155443" y="4616553"/>
                  <a:pt x="1147958" y="4601582"/>
                </a:cubicBezTo>
                <a:cubicBezTo>
                  <a:pt x="1144215" y="4594096"/>
                  <a:pt x="1142343" y="4586612"/>
                  <a:pt x="1138600" y="4577256"/>
                </a:cubicBezTo>
                <a:cubicBezTo>
                  <a:pt x="1127373" y="4582869"/>
                  <a:pt x="1116144" y="4588484"/>
                  <a:pt x="1104916" y="4594096"/>
                </a:cubicBezTo>
                <a:cubicBezTo>
                  <a:pt x="1089946" y="4566027"/>
                  <a:pt x="1063748" y="4541699"/>
                  <a:pt x="1089946" y="4508016"/>
                </a:cubicBezTo>
                <a:cubicBezTo>
                  <a:pt x="1091818" y="4504273"/>
                  <a:pt x="1089946" y="4498660"/>
                  <a:pt x="1091818" y="4493045"/>
                </a:cubicBezTo>
                <a:cubicBezTo>
                  <a:pt x="1095561" y="4464976"/>
                  <a:pt x="1106788" y="4461233"/>
                  <a:pt x="1129245" y="4478075"/>
                </a:cubicBezTo>
                <a:cubicBezTo>
                  <a:pt x="1183512" y="4515501"/>
                  <a:pt x="1262108" y="4511758"/>
                  <a:pt x="1314505" y="4470589"/>
                </a:cubicBezTo>
                <a:cubicBezTo>
                  <a:pt x="1321990" y="4464976"/>
                  <a:pt x="1348188" y="4464976"/>
                  <a:pt x="1351931" y="4472461"/>
                </a:cubicBezTo>
                <a:cubicBezTo>
                  <a:pt x="1366902" y="4494917"/>
                  <a:pt x="1396843" y="4508016"/>
                  <a:pt x="1396843" y="4543572"/>
                </a:cubicBezTo>
                <a:cubicBezTo>
                  <a:pt x="1396843" y="4554800"/>
                  <a:pt x="1419299" y="4566027"/>
                  <a:pt x="1434270" y="4575383"/>
                </a:cubicBezTo>
                <a:cubicBezTo>
                  <a:pt x="1443626" y="4580998"/>
                  <a:pt x="1462340" y="4584741"/>
                  <a:pt x="1462340" y="4586612"/>
                </a:cubicBezTo>
                <a:cubicBezTo>
                  <a:pt x="1456725" y="4627780"/>
                  <a:pt x="1497895" y="4637138"/>
                  <a:pt x="1514737" y="4665206"/>
                </a:cubicBezTo>
                <a:cubicBezTo>
                  <a:pt x="1554034" y="4734446"/>
                  <a:pt x="1593333" y="4801814"/>
                  <a:pt x="1634502" y="4871052"/>
                </a:cubicBezTo>
                <a:cubicBezTo>
                  <a:pt x="1651342" y="4900993"/>
                  <a:pt x="1668186" y="4930934"/>
                  <a:pt x="1690641" y="4970233"/>
                </a:cubicBezTo>
                <a:cubicBezTo>
                  <a:pt x="1703740" y="4947777"/>
                  <a:pt x="1718710" y="4932806"/>
                  <a:pt x="1722453" y="4915964"/>
                </a:cubicBezTo>
                <a:cubicBezTo>
                  <a:pt x="1728068" y="4887895"/>
                  <a:pt x="1739296" y="4878538"/>
                  <a:pt x="1767365" y="4882280"/>
                </a:cubicBezTo>
                <a:cubicBezTo>
                  <a:pt x="1774849" y="4884153"/>
                  <a:pt x="1784207" y="4872924"/>
                  <a:pt x="1793563" y="4867309"/>
                </a:cubicBezTo>
                <a:cubicBezTo>
                  <a:pt x="1786078" y="4859824"/>
                  <a:pt x="1780464" y="4850469"/>
                  <a:pt x="1772980" y="4842983"/>
                </a:cubicBezTo>
                <a:cubicBezTo>
                  <a:pt x="1750523" y="4816785"/>
                  <a:pt x="1718710" y="4792456"/>
                  <a:pt x="1705612" y="4762515"/>
                </a:cubicBezTo>
                <a:cubicBezTo>
                  <a:pt x="1688769" y="4721346"/>
                  <a:pt x="1726195" y="4689534"/>
                  <a:pt x="1743039" y="4653978"/>
                </a:cubicBezTo>
                <a:cubicBezTo>
                  <a:pt x="1746782" y="4648366"/>
                  <a:pt x="1758009" y="4644623"/>
                  <a:pt x="1765494" y="4644623"/>
                </a:cubicBezTo>
                <a:cubicBezTo>
                  <a:pt x="1806664" y="4642751"/>
                  <a:pt x="1847832" y="4640880"/>
                  <a:pt x="1887129" y="4640880"/>
                </a:cubicBezTo>
                <a:cubicBezTo>
                  <a:pt x="1898357" y="4640880"/>
                  <a:pt x="1909584" y="4652109"/>
                  <a:pt x="1920813" y="4655850"/>
                </a:cubicBezTo>
                <a:cubicBezTo>
                  <a:pt x="1915199" y="4665206"/>
                  <a:pt x="1909584" y="4676435"/>
                  <a:pt x="1902100" y="4682050"/>
                </a:cubicBezTo>
                <a:cubicBezTo>
                  <a:pt x="1877774" y="4698890"/>
                  <a:pt x="1872158" y="4719476"/>
                  <a:pt x="1881516" y="4747545"/>
                </a:cubicBezTo>
                <a:cubicBezTo>
                  <a:pt x="1885258" y="4760645"/>
                  <a:pt x="1881516" y="4779358"/>
                  <a:pt x="1877774" y="4794328"/>
                </a:cubicBezTo>
                <a:cubicBezTo>
                  <a:pt x="1870289" y="4820528"/>
                  <a:pt x="1909584" y="4876667"/>
                  <a:pt x="1933913" y="4865439"/>
                </a:cubicBezTo>
                <a:cubicBezTo>
                  <a:pt x="1961982" y="4852339"/>
                  <a:pt x="1971340" y="4867309"/>
                  <a:pt x="1988180" y="4882280"/>
                </a:cubicBezTo>
                <a:cubicBezTo>
                  <a:pt x="2005024" y="4899123"/>
                  <a:pt x="2027479" y="4908479"/>
                  <a:pt x="2048063" y="4923450"/>
                </a:cubicBezTo>
                <a:cubicBezTo>
                  <a:pt x="2053678" y="4927191"/>
                  <a:pt x="2059291" y="4934677"/>
                  <a:pt x="2063034" y="4942162"/>
                </a:cubicBezTo>
                <a:cubicBezTo>
                  <a:pt x="2076134" y="4966490"/>
                  <a:pt x="2091104" y="4990816"/>
                  <a:pt x="2104203" y="5015145"/>
                </a:cubicBezTo>
                <a:cubicBezTo>
                  <a:pt x="2109818" y="5015145"/>
                  <a:pt x="2113561" y="5015145"/>
                  <a:pt x="2119173" y="5013273"/>
                </a:cubicBezTo>
                <a:cubicBezTo>
                  <a:pt x="2124788" y="4979589"/>
                  <a:pt x="2130401" y="4944035"/>
                  <a:pt x="2136016" y="4904736"/>
                </a:cubicBezTo>
                <a:cubicBezTo>
                  <a:pt x="2115430" y="4906608"/>
                  <a:pt x="2102332" y="4908479"/>
                  <a:pt x="2089232" y="4908479"/>
                </a:cubicBezTo>
                <a:cubicBezTo>
                  <a:pt x="2083618" y="4899123"/>
                  <a:pt x="2078005" y="4886023"/>
                  <a:pt x="2076134" y="4884153"/>
                </a:cubicBezTo>
                <a:cubicBezTo>
                  <a:pt x="2104203" y="4814913"/>
                  <a:pt x="2128531" y="4756903"/>
                  <a:pt x="2186540" y="4717604"/>
                </a:cubicBezTo>
                <a:cubicBezTo>
                  <a:pt x="2162214" y="4702633"/>
                  <a:pt x="2149114" y="4693277"/>
                  <a:pt x="2134144" y="4683920"/>
                </a:cubicBezTo>
                <a:cubicBezTo>
                  <a:pt x="2126658" y="4678307"/>
                  <a:pt x="2115430" y="4672692"/>
                  <a:pt x="2115430" y="4667079"/>
                </a:cubicBezTo>
                <a:cubicBezTo>
                  <a:pt x="2115430" y="4659593"/>
                  <a:pt x="2124788" y="4650236"/>
                  <a:pt x="2132273" y="4646494"/>
                </a:cubicBezTo>
                <a:cubicBezTo>
                  <a:pt x="2171571" y="4620294"/>
                  <a:pt x="2182799" y="4588484"/>
                  <a:pt x="2171571" y="4541699"/>
                </a:cubicBezTo>
                <a:cubicBezTo>
                  <a:pt x="2169700" y="4532343"/>
                  <a:pt x="2175313" y="4513631"/>
                  <a:pt x="2184671" y="4506145"/>
                </a:cubicBezTo>
                <a:cubicBezTo>
                  <a:pt x="2218355" y="4481816"/>
                  <a:pt x="2220224" y="4470589"/>
                  <a:pt x="2182799" y="4444391"/>
                </a:cubicBezTo>
                <a:cubicBezTo>
                  <a:pt x="2152857" y="4423807"/>
                  <a:pt x="2149114" y="4401351"/>
                  <a:pt x="2169700" y="4371410"/>
                </a:cubicBezTo>
                <a:cubicBezTo>
                  <a:pt x="2173443" y="4367667"/>
                  <a:pt x="2175313" y="4362052"/>
                  <a:pt x="2175313" y="4362052"/>
                </a:cubicBezTo>
                <a:cubicBezTo>
                  <a:pt x="2162214" y="4356439"/>
                  <a:pt x="2147244" y="4354567"/>
                  <a:pt x="2143502" y="4347082"/>
                </a:cubicBezTo>
                <a:cubicBezTo>
                  <a:pt x="2139759" y="4339597"/>
                  <a:pt x="2141629" y="4319012"/>
                  <a:pt x="2149114" y="4315271"/>
                </a:cubicBezTo>
                <a:cubicBezTo>
                  <a:pt x="2158472" y="4309656"/>
                  <a:pt x="2173443" y="4313397"/>
                  <a:pt x="2184671" y="4317140"/>
                </a:cubicBezTo>
                <a:cubicBezTo>
                  <a:pt x="2203384" y="4324626"/>
                  <a:pt x="2222098" y="4333983"/>
                  <a:pt x="2238938" y="4343339"/>
                </a:cubicBezTo>
                <a:cubicBezTo>
                  <a:pt x="2268879" y="4360182"/>
                  <a:pt x="2274494" y="4356439"/>
                  <a:pt x="2285721" y="4322755"/>
                </a:cubicBezTo>
                <a:cubicBezTo>
                  <a:pt x="2289464" y="4311528"/>
                  <a:pt x="2306306" y="4292814"/>
                  <a:pt x="2311921" y="4294685"/>
                </a:cubicBezTo>
                <a:cubicBezTo>
                  <a:pt x="2334376" y="4302170"/>
                  <a:pt x="2356832" y="4313397"/>
                  <a:pt x="2377416" y="4328368"/>
                </a:cubicBezTo>
                <a:cubicBezTo>
                  <a:pt x="2401744" y="4345212"/>
                  <a:pt x="2405487" y="4371410"/>
                  <a:pt x="2418584" y="4397608"/>
                </a:cubicBezTo>
                <a:cubicBezTo>
                  <a:pt x="2433555" y="4427549"/>
                  <a:pt x="2461626" y="4451875"/>
                  <a:pt x="2484083" y="4478075"/>
                </a:cubicBezTo>
                <a:cubicBezTo>
                  <a:pt x="2491567" y="4487431"/>
                  <a:pt x="2502795" y="4504273"/>
                  <a:pt x="2499053" y="4509888"/>
                </a:cubicBezTo>
                <a:cubicBezTo>
                  <a:pt x="2470982" y="4551057"/>
                  <a:pt x="2495310" y="4551057"/>
                  <a:pt x="2530864" y="4547314"/>
                </a:cubicBezTo>
                <a:cubicBezTo>
                  <a:pt x="2527121" y="4569770"/>
                  <a:pt x="2525251" y="4586612"/>
                  <a:pt x="2519636" y="4614682"/>
                </a:cubicBezTo>
                <a:cubicBezTo>
                  <a:pt x="2538350" y="4594096"/>
                  <a:pt x="2549578" y="4580998"/>
                  <a:pt x="2560805" y="4566027"/>
                </a:cubicBezTo>
                <a:cubicBezTo>
                  <a:pt x="2564548" y="4567898"/>
                  <a:pt x="2568290" y="4569770"/>
                  <a:pt x="2572033" y="4571641"/>
                </a:cubicBezTo>
                <a:cubicBezTo>
                  <a:pt x="2568290" y="4582869"/>
                  <a:pt x="2566420" y="4595968"/>
                  <a:pt x="2562677" y="4607197"/>
                </a:cubicBezTo>
                <a:cubicBezTo>
                  <a:pt x="2555193" y="4633395"/>
                  <a:pt x="2566420" y="4659593"/>
                  <a:pt x="2583262" y="4652109"/>
                </a:cubicBezTo>
                <a:cubicBezTo>
                  <a:pt x="2607589" y="4640880"/>
                  <a:pt x="2628173" y="4620294"/>
                  <a:pt x="2650629" y="4601582"/>
                </a:cubicBezTo>
                <a:cubicBezTo>
                  <a:pt x="2652501" y="4599711"/>
                  <a:pt x="2646887" y="4586612"/>
                  <a:pt x="2643144" y="4580998"/>
                </a:cubicBezTo>
                <a:cubicBezTo>
                  <a:pt x="2635658" y="4573513"/>
                  <a:pt x="2626302" y="4569770"/>
                  <a:pt x="2615075" y="4562284"/>
                </a:cubicBezTo>
                <a:cubicBezTo>
                  <a:pt x="2633787" y="4539829"/>
                  <a:pt x="2633787" y="4521115"/>
                  <a:pt x="2605717" y="4506145"/>
                </a:cubicBezTo>
                <a:cubicBezTo>
                  <a:pt x="2594489" y="4519243"/>
                  <a:pt x="2583262" y="4532343"/>
                  <a:pt x="2573906" y="4545442"/>
                </a:cubicBezTo>
                <a:cubicBezTo>
                  <a:pt x="2570163" y="4543572"/>
                  <a:pt x="2568290" y="4541699"/>
                  <a:pt x="2564548" y="4541699"/>
                </a:cubicBezTo>
                <a:cubicBezTo>
                  <a:pt x="2570163" y="4522986"/>
                  <a:pt x="2568290" y="4502402"/>
                  <a:pt x="2579519" y="4487431"/>
                </a:cubicBezTo>
                <a:cubicBezTo>
                  <a:pt x="2615075" y="4442520"/>
                  <a:pt x="2577648" y="4403222"/>
                  <a:pt x="2579519" y="4367667"/>
                </a:cubicBezTo>
                <a:cubicBezTo>
                  <a:pt x="2551450" y="4373280"/>
                  <a:pt x="2530864" y="4377023"/>
                  <a:pt x="2510281" y="4380766"/>
                </a:cubicBezTo>
                <a:cubicBezTo>
                  <a:pt x="2465369" y="4388250"/>
                  <a:pt x="2480340" y="4350824"/>
                  <a:pt x="2472854" y="4330241"/>
                </a:cubicBezTo>
                <a:cubicBezTo>
                  <a:pt x="2469111" y="4317140"/>
                  <a:pt x="2463496" y="4304042"/>
                  <a:pt x="2463496" y="4290942"/>
                </a:cubicBezTo>
                <a:cubicBezTo>
                  <a:pt x="2461626" y="4251646"/>
                  <a:pt x="2459754" y="4214219"/>
                  <a:pt x="2463496" y="4174919"/>
                </a:cubicBezTo>
                <a:cubicBezTo>
                  <a:pt x="2463496" y="4165564"/>
                  <a:pt x="2489695" y="4152464"/>
                  <a:pt x="2500923" y="4152464"/>
                </a:cubicBezTo>
                <a:cubicBezTo>
                  <a:pt x="2517766" y="4154336"/>
                  <a:pt x="2536479" y="4163692"/>
                  <a:pt x="2547707" y="4176793"/>
                </a:cubicBezTo>
                <a:cubicBezTo>
                  <a:pt x="2564548" y="4199248"/>
                  <a:pt x="2575776" y="4225446"/>
                  <a:pt x="2590746" y="4249773"/>
                </a:cubicBezTo>
                <a:cubicBezTo>
                  <a:pt x="2598232" y="4262873"/>
                  <a:pt x="2607589" y="4279715"/>
                  <a:pt x="2618818" y="4283456"/>
                </a:cubicBezTo>
                <a:cubicBezTo>
                  <a:pt x="2630045" y="4285330"/>
                  <a:pt x="2645016" y="4274101"/>
                  <a:pt x="2658114" y="4264744"/>
                </a:cubicBezTo>
                <a:cubicBezTo>
                  <a:pt x="2667472" y="4257258"/>
                  <a:pt x="2673085" y="4247903"/>
                  <a:pt x="2676828" y="4244160"/>
                </a:cubicBezTo>
                <a:cubicBezTo>
                  <a:pt x="2701155" y="4246031"/>
                  <a:pt x="2719869" y="4246031"/>
                  <a:pt x="2738582" y="4247903"/>
                </a:cubicBezTo>
                <a:cubicBezTo>
                  <a:pt x="2746067" y="4247903"/>
                  <a:pt x="2757296" y="4253515"/>
                  <a:pt x="2759165" y="4257258"/>
                </a:cubicBezTo>
                <a:cubicBezTo>
                  <a:pt x="2764780" y="4277844"/>
                  <a:pt x="2770393" y="4300300"/>
                  <a:pt x="2768523" y="4320883"/>
                </a:cubicBezTo>
                <a:cubicBezTo>
                  <a:pt x="2764780" y="4371410"/>
                  <a:pt x="2762908" y="4421934"/>
                  <a:pt x="2781622" y="4470589"/>
                </a:cubicBezTo>
                <a:cubicBezTo>
                  <a:pt x="2792849" y="4500530"/>
                  <a:pt x="2828405" y="4522986"/>
                  <a:pt x="2860217" y="4519243"/>
                </a:cubicBezTo>
                <a:cubicBezTo>
                  <a:pt x="2899515" y="4515501"/>
                  <a:pt x="2938812" y="4509888"/>
                  <a:pt x="2983724" y="4504273"/>
                </a:cubicBezTo>
                <a:cubicBezTo>
                  <a:pt x="2985597" y="4491174"/>
                  <a:pt x="2991210" y="4468719"/>
                  <a:pt x="2994952" y="4446263"/>
                </a:cubicBezTo>
                <a:cubicBezTo>
                  <a:pt x="2978111" y="4455618"/>
                  <a:pt x="2965011" y="4474332"/>
                  <a:pt x="2957526" y="4472461"/>
                </a:cubicBezTo>
                <a:cubicBezTo>
                  <a:pt x="2938812" y="4466846"/>
                  <a:pt x="2905129" y="4451875"/>
                  <a:pt x="2907001" y="4444391"/>
                </a:cubicBezTo>
                <a:cubicBezTo>
                  <a:pt x="2910743" y="4416322"/>
                  <a:pt x="2925715" y="4390123"/>
                  <a:pt x="2938812" y="4363924"/>
                </a:cubicBezTo>
                <a:cubicBezTo>
                  <a:pt x="2938812" y="4363924"/>
                  <a:pt x="2948170" y="4365795"/>
                  <a:pt x="2951913" y="4367667"/>
                </a:cubicBezTo>
                <a:cubicBezTo>
                  <a:pt x="2996825" y="4384508"/>
                  <a:pt x="3006180" y="4378895"/>
                  <a:pt x="3006180" y="4332111"/>
                </a:cubicBezTo>
                <a:lnTo>
                  <a:pt x="3008849" y="4137337"/>
                </a:lnTo>
                <a:lnTo>
                  <a:pt x="3030518" y="4140433"/>
                </a:lnTo>
                <a:lnTo>
                  <a:pt x="3026766" y="4208604"/>
                </a:lnTo>
                <a:cubicBezTo>
                  <a:pt x="3026766" y="4232932"/>
                  <a:pt x="3030509" y="4257258"/>
                  <a:pt x="3030509" y="4279715"/>
                </a:cubicBezTo>
                <a:cubicBezTo>
                  <a:pt x="3030509" y="4304042"/>
                  <a:pt x="3043607" y="4315271"/>
                  <a:pt x="3067934" y="4320883"/>
                </a:cubicBezTo>
                <a:cubicBezTo>
                  <a:pt x="3092260" y="4326498"/>
                  <a:pt x="3118460" y="4335854"/>
                  <a:pt x="3140915" y="4347082"/>
                </a:cubicBezTo>
                <a:cubicBezTo>
                  <a:pt x="3165244" y="4358309"/>
                  <a:pt x="3163371" y="4373280"/>
                  <a:pt x="3148401" y="4391993"/>
                </a:cubicBezTo>
                <a:cubicBezTo>
                  <a:pt x="3140915" y="4401351"/>
                  <a:pt x="3133430" y="4416322"/>
                  <a:pt x="3131559" y="4427549"/>
                </a:cubicBezTo>
                <a:cubicBezTo>
                  <a:pt x="3127817" y="4457490"/>
                  <a:pt x="3082905" y="4491174"/>
                  <a:pt x="3052964" y="4491174"/>
                </a:cubicBezTo>
                <a:cubicBezTo>
                  <a:pt x="3039864" y="4491174"/>
                  <a:pt x="3013666" y="4504273"/>
                  <a:pt x="3013666" y="4509888"/>
                </a:cubicBezTo>
                <a:cubicBezTo>
                  <a:pt x="3015538" y="4528601"/>
                  <a:pt x="3023023" y="4549185"/>
                  <a:pt x="3036121" y="4562284"/>
                </a:cubicBezTo>
                <a:cubicBezTo>
                  <a:pt x="3051092" y="4577256"/>
                  <a:pt x="3071677" y="4584741"/>
                  <a:pt x="3090391" y="4594096"/>
                </a:cubicBezTo>
                <a:cubicBezTo>
                  <a:pt x="3096003" y="4597839"/>
                  <a:pt x="3107231" y="4601582"/>
                  <a:pt x="3109104" y="4599711"/>
                </a:cubicBezTo>
                <a:cubicBezTo>
                  <a:pt x="3124075" y="4579126"/>
                  <a:pt x="3140915" y="4560412"/>
                  <a:pt x="3150273" y="4537957"/>
                </a:cubicBezTo>
                <a:cubicBezTo>
                  <a:pt x="3163371" y="4508016"/>
                  <a:pt x="3167114" y="4472461"/>
                  <a:pt x="3185827" y="4446263"/>
                </a:cubicBezTo>
                <a:cubicBezTo>
                  <a:pt x="3195185" y="4435035"/>
                  <a:pt x="3228869" y="4438778"/>
                  <a:pt x="3251324" y="4440648"/>
                </a:cubicBezTo>
                <a:cubicBezTo>
                  <a:pt x="3258810" y="4440648"/>
                  <a:pt x="3268165" y="4459361"/>
                  <a:pt x="3268165" y="4468719"/>
                </a:cubicBezTo>
                <a:cubicBezTo>
                  <a:pt x="3271908" y="4502402"/>
                  <a:pt x="3283136" y="4543572"/>
                  <a:pt x="3270037" y="4571641"/>
                </a:cubicBezTo>
                <a:cubicBezTo>
                  <a:pt x="3251324" y="4609067"/>
                  <a:pt x="3264422" y="4648366"/>
                  <a:pt x="3249452" y="4683920"/>
                </a:cubicBezTo>
                <a:cubicBezTo>
                  <a:pt x="3245709" y="4693277"/>
                  <a:pt x="3234481" y="4700762"/>
                  <a:pt x="3225126" y="4704505"/>
                </a:cubicBezTo>
                <a:cubicBezTo>
                  <a:pt x="3197055" y="4711991"/>
                  <a:pt x="3167114" y="4715733"/>
                  <a:pt x="3140915" y="4725089"/>
                </a:cubicBezTo>
                <a:cubicBezTo>
                  <a:pt x="3122202" y="4732574"/>
                  <a:pt x="3103489" y="4743802"/>
                  <a:pt x="3094133" y="4760645"/>
                </a:cubicBezTo>
                <a:cubicBezTo>
                  <a:pt x="3060450" y="4814913"/>
                  <a:pt x="3030509" y="4872924"/>
                  <a:pt x="2998695" y="4930934"/>
                </a:cubicBezTo>
                <a:cubicBezTo>
                  <a:pt x="2987467" y="4951520"/>
                  <a:pt x="2981854" y="4973976"/>
                  <a:pt x="2972496" y="5000174"/>
                </a:cubicBezTo>
                <a:cubicBezTo>
                  <a:pt x="3045479" y="4985204"/>
                  <a:pt x="3109104" y="4972104"/>
                  <a:pt x="3174599" y="4957134"/>
                </a:cubicBezTo>
                <a:cubicBezTo>
                  <a:pt x="3189570" y="4906608"/>
                  <a:pt x="3208283" y="4846726"/>
                  <a:pt x="3225126" y="4786844"/>
                </a:cubicBezTo>
                <a:cubicBezTo>
                  <a:pt x="3228869" y="4775616"/>
                  <a:pt x="3221383" y="4758772"/>
                  <a:pt x="3228869" y="4753160"/>
                </a:cubicBezTo>
                <a:cubicBezTo>
                  <a:pt x="3238224" y="4741932"/>
                  <a:pt x="3255067" y="4738189"/>
                  <a:pt x="3268165" y="4730704"/>
                </a:cubicBezTo>
                <a:cubicBezTo>
                  <a:pt x="3277522" y="4725089"/>
                  <a:pt x="3290621" y="4721346"/>
                  <a:pt x="3296236" y="4711991"/>
                </a:cubicBezTo>
                <a:cubicBezTo>
                  <a:pt x="3303721" y="4697020"/>
                  <a:pt x="3301849" y="4667079"/>
                  <a:pt x="3311206" y="4663336"/>
                </a:cubicBezTo>
                <a:cubicBezTo>
                  <a:pt x="3341147" y="4652109"/>
                  <a:pt x="3371088" y="4624037"/>
                  <a:pt x="3404772" y="4650236"/>
                </a:cubicBezTo>
                <a:cubicBezTo>
                  <a:pt x="3406643" y="4652109"/>
                  <a:pt x="3408515" y="4650236"/>
                  <a:pt x="3414128" y="4650236"/>
                </a:cubicBezTo>
                <a:cubicBezTo>
                  <a:pt x="3417871" y="4609067"/>
                  <a:pt x="3445942" y="4610939"/>
                  <a:pt x="3477753" y="4618425"/>
                </a:cubicBezTo>
                <a:cubicBezTo>
                  <a:pt x="3503951" y="4624037"/>
                  <a:pt x="3532023" y="4625909"/>
                  <a:pt x="3561964" y="4631523"/>
                </a:cubicBezTo>
                <a:cubicBezTo>
                  <a:pt x="3563835" y="4624037"/>
                  <a:pt x="3563835" y="4612810"/>
                  <a:pt x="3567576" y="4607197"/>
                </a:cubicBezTo>
                <a:cubicBezTo>
                  <a:pt x="3573191" y="4601582"/>
                  <a:pt x="3588162" y="4595968"/>
                  <a:pt x="3591905" y="4599711"/>
                </a:cubicBezTo>
                <a:cubicBezTo>
                  <a:pt x="3612488" y="4624037"/>
                  <a:pt x="3631202" y="4648366"/>
                  <a:pt x="3649915" y="4674564"/>
                </a:cubicBezTo>
                <a:cubicBezTo>
                  <a:pt x="3651787" y="4678307"/>
                  <a:pt x="3646172" y="4689534"/>
                  <a:pt x="3640559" y="4695147"/>
                </a:cubicBezTo>
                <a:cubicBezTo>
                  <a:pt x="3612488" y="4717604"/>
                  <a:pt x="3582547" y="4736317"/>
                  <a:pt x="3558221" y="4762515"/>
                </a:cubicBezTo>
                <a:cubicBezTo>
                  <a:pt x="3546993" y="4773743"/>
                  <a:pt x="3550736" y="4798071"/>
                  <a:pt x="3548864" y="4816785"/>
                </a:cubicBezTo>
                <a:cubicBezTo>
                  <a:pt x="3545121" y="4842983"/>
                  <a:pt x="3543250" y="4869182"/>
                  <a:pt x="3539508" y="4889766"/>
                </a:cubicBezTo>
                <a:cubicBezTo>
                  <a:pt x="3565707" y="4889766"/>
                  <a:pt x="3590033" y="4889766"/>
                  <a:pt x="3616231" y="4889766"/>
                </a:cubicBezTo>
                <a:cubicBezTo>
                  <a:pt x="3642429" y="4854212"/>
                  <a:pt x="3715412" y="4842983"/>
                  <a:pt x="3758452" y="4867309"/>
                </a:cubicBezTo>
                <a:cubicBezTo>
                  <a:pt x="3765936" y="4872924"/>
                  <a:pt x="3779037" y="4872924"/>
                  <a:pt x="3788393" y="4871052"/>
                </a:cubicBezTo>
                <a:cubicBezTo>
                  <a:pt x="3846404" y="4857954"/>
                  <a:pt x="3902545" y="4841111"/>
                  <a:pt x="3960555" y="4828012"/>
                </a:cubicBezTo>
                <a:cubicBezTo>
                  <a:pt x="4100905" y="4794328"/>
                  <a:pt x="4241252" y="4760645"/>
                  <a:pt x="4381603" y="4726961"/>
                </a:cubicBezTo>
                <a:cubicBezTo>
                  <a:pt x="4501368" y="4698890"/>
                  <a:pt x="4623002" y="4706376"/>
                  <a:pt x="4744640" y="4719476"/>
                </a:cubicBezTo>
                <a:cubicBezTo>
                  <a:pt x="4770838" y="4723219"/>
                  <a:pt x="4798908" y="4717604"/>
                  <a:pt x="4826978" y="4717604"/>
                </a:cubicBezTo>
                <a:cubicBezTo>
                  <a:pt x="4840076" y="4717604"/>
                  <a:pt x="4855046" y="4717604"/>
                  <a:pt x="4864405" y="4723219"/>
                </a:cubicBezTo>
                <a:cubicBezTo>
                  <a:pt x="4913059" y="4755031"/>
                  <a:pt x="4969199" y="4764387"/>
                  <a:pt x="5023465" y="4771873"/>
                </a:cubicBezTo>
                <a:cubicBezTo>
                  <a:pt x="5049665" y="4775616"/>
                  <a:pt x="5079604" y="4764387"/>
                  <a:pt x="5107677" y="4758772"/>
                </a:cubicBezTo>
                <a:cubicBezTo>
                  <a:pt x="5120774" y="4756903"/>
                  <a:pt x="5137618" y="4745675"/>
                  <a:pt x="5145102" y="4751288"/>
                </a:cubicBezTo>
                <a:cubicBezTo>
                  <a:pt x="5195628" y="4788715"/>
                  <a:pt x="5259253" y="4756903"/>
                  <a:pt x="5309779" y="4783101"/>
                </a:cubicBezTo>
                <a:cubicBezTo>
                  <a:pt x="5328493" y="4792456"/>
                  <a:pt x="5349077" y="4798071"/>
                  <a:pt x="5369661" y="4805557"/>
                </a:cubicBezTo>
                <a:cubicBezTo>
                  <a:pt x="5382760" y="4809300"/>
                  <a:pt x="5399602" y="4818656"/>
                  <a:pt x="5410831" y="4816785"/>
                </a:cubicBezTo>
                <a:cubicBezTo>
                  <a:pt x="5451999" y="4803685"/>
                  <a:pt x="5483811" y="4822397"/>
                  <a:pt x="5517495" y="4839241"/>
                </a:cubicBezTo>
                <a:cubicBezTo>
                  <a:pt x="5543693" y="4850469"/>
                  <a:pt x="5573634" y="4857954"/>
                  <a:pt x="5603576" y="4865439"/>
                </a:cubicBezTo>
                <a:cubicBezTo>
                  <a:pt x="5627903" y="4871052"/>
                  <a:pt x="5644744" y="4861696"/>
                  <a:pt x="5665331" y="4848597"/>
                </a:cubicBezTo>
                <a:cubicBezTo>
                  <a:pt x="5689657" y="4831755"/>
                  <a:pt x="5725213" y="4828012"/>
                  <a:pt x="5755154" y="4826140"/>
                </a:cubicBezTo>
                <a:cubicBezTo>
                  <a:pt x="5777610" y="4824271"/>
                  <a:pt x="5788837" y="4841111"/>
                  <a:pt x="5783223" y="4869182"/>
                </a:cubicBezTo>
                <a:cubicBezTo>
                  <a:pt x="5779480" y="4884153"/>
                  <a:pt x="5790707" y="4914094"/>
                  <a:pt x="5801936" y="4917836"/>
                </a:cubicBezTo>
                <a:cubicBezTo>
                  <a:pt x="5824392" y="4925322"/>
                  <a:pt x="5831877" y="4904736"/>
                  <a:pt x="5835620" y="4882280"/>
                </a:cubicBezTo>
                <a:cubicBezTo>
                  <a:pt x="5837491" y="4871052"/>
                  <a:pt x="5850590" y="4861696"/>
                  <a:pt x="5867434" y="4854212"/>
                </a:cubicBezTo>
                <a:cubicBezTo>
                  <a:pt x="5854333" y="4906608"/>
                  <a:pt x="5888017" y="4936549"/>
                  <a:pt x="5916087" y="4964618"/>
                </a:cubicBezTo>
                <a:cubicBezTo>
                  <a:pt x="5929186" y="4977719"/>
                  <a:pt x="5946029" y="4994559"/>
                  <a:pt x="5961000" y="4994559"/>
                </a:cubicBezTo>
                <a:cubicBezTo>
                  <a:pt x="6005910" y="4992690"/>
                  <a:pt x="6048950" y="5022631"/>
                  <a:pt x="6097604" y="5003917"/>
                </a:cubicBezTo>
                <a:cubicBezTo>
                  <a:pt x="6114447" y="4998302"/>
                  <a:pt x="6140646" y="5007660"/>
                  <a:pt x="6159359" y="5017016"/>
                </a:cubicBezTo>
                <a:cubicBezTo>
                  <a:pt x="6202398" y="5037601"/>
                  <a:pt x="6241698" y="5056314"/>
                  <a:pt x="6294095" y="5043214"/>
                </a:cubicBezTo>
                <a:cubicBezTo>
                  <a:pt x="6312809" y="5037601"/>
                  <a:pt x="6339006" y="5056314"/>
                  <a:pt x="6361462" y="5065669"/>
                </a:cubicBezTo>
                <a:cubicBezTo>
                  <a:pt x="6372690" y="5069412"/>
                  <a:pt x="6383918" y="5076898"/>
                  <a:pt x="6395146" y="5084383"/>
                </a:cubicBezTo>
                <a:cubicBezTo>
                  <a:pt x="6408244" y="5084383"/>
                  <a:pt x="6423215" y="5082513"/>
                  <a:pt x="6440058" y="5082513"/>
                </a:cubicBezTo>
                <a:cubicBezTo>
                  <a:pt x="6438185" y="5075027"/>
                  <a:pt x="6438185" y="5065669"/>
                  <a:pt x="6436315" y="5056314"/>
                </a:cubicBezTo>
                <a:cubicBezTo>
                  <a:pt x="6438185" y="5054442"/>
                  <a:pt x="6441928" y="5052572"/>
                  <a:pt x="6443801" y="5050699"/>
                </a:cubicBezTo>
                <a:cubicBezTo>
                  <a:pt x="6455028" y="5067542"/>
                  <a:pt x="6466256" y="5084383"/>
                  <a:pt x="6477485" y="5101225"/>
                </a:cubicBezTo>
                <a:cubicBezTo>
                  <a:pt x="6479355" y="5101225"/>
                  <a:pt x="6481227" y="5099353"/>
                  <a:pt x="6483098" y="5099353"/>
                </a:cubicBezTo>
                <a:cubicBezTo>
                  <a:pt x="6477485" y="5056314"/>
                  <a:pt x="6473742" y="5013273"/>
                  <a:pt x="6468126" y="4970233"/>
                </a:cubicBezTo>
                <a:cubicBezTo>
                  <a:pt x="6469999" y="4970233"/>
                  <a:pt x="6473742" y="4968361"/>
                  <a:pt x="6475612" y="4968361"/>
                </a:cubicBezTo>
                <a:cubicBezTo>
                  <a:pt x="6479355" y="4987075"/>
                  <a:pt x="6483098" y="5003917"/>
                  <a:pt x="6488712" y="5022631"/>
                </a:cubicBezTo>
                <a:cubicBezTo>
                  <a:pt x="6490582" y="5022631"/>
                  <a:pt x="6492455" y="5022631"/>
                  <a:pt x="6494325" y="5022631"/>
                </a:cubicBezTo>
                <a:cubicBezTo>
                  <a:pt x="6490582" y="4992690"/>
                  <a:pt x="6486839" y="4960875"/>
                  <a:pt x="6483098" y="4930934"/>
                </a:cubicBezTo>
                <a:cubicBezTo>
                  <a:pt x="6484969" y="4930934"/>
                  <a:pt x="6486839" y="4930934"/>
                  <a:pt x="6486839" y="4930934"/>
                </a:cubicBezTo>
                <a:cubicBezTo>
                  <a:pt x="6501810" y="4985204"/>
                  <a:pt x="6516782" y="5039471"/>
                  <a:pt x="6531752" y="5093741"/>
                </a:cubicBezTo>
                <a:cubicBezTo>
                  <a:pt x="6533624" y="5093741"/>
                  <a:pt x="6535494" y="5093741"/>
                  <a:pt x="6539237" y="5091869"/>
                </a:cubicBezTo>
                <a:cubicBezTo>
                  <a:pt x="6541108" y="5082513"/>
                  <a:pt x="6542980" y="5073155"/>
                  <a:pt x="6544851" y="5063799"/>
                </a:cubicBezTo>
                <a:cubicBezTo>
                  <a:pt x="6548594" y="5078770"/>
                  <a:pt x="6552337" y="5093741"/>
                  <a:pt x="6556079" y="5108711"/>
                </a:cubicBezTo>
                <a:cubicBezTo>
                  <a:pt x="6563565" y="5101225"/>
                  <a:pt x="6569178" y="5093741"/>
                  <a:pt x="6580405" y="5080640"/>
                </a:cubicBezTo>
                <a:cubicBezTo>
                  <a:pt x="6582278" y="5099353"/>
                  <a:pt x="6582278" y="5108711"/>
                  <a:pt x="6584148" y="5129294"/>
                </a:cubicBezTo>
                <a:cubicBezTo>
                  <a:pt x="6591634" y="5112454"/>
                  <a:pt x="6595377" y="5103096"/>
                  <a:pt x="6599120" y="5089998"/>
                </a:cubicBezTo>
                <a:cubicBezTo>
                  <a:pt x="6602862" y="5101225"/>
                  <a:pt x="6604733" y="5108711"/>
                  <a:pt x="6610348" y="5127425"/>
                </a:cubicBezTo>
                <a:cubicBezTo>
                  <a:pt x="6619704" y="5103096"/>
                  <a:pt x="6627190" y="5088126"/>
                  <a:pt x="6630932" y="5075027"/>
                </a:cubicBezTo>
                <a:cubicBezTo>
                  <a:pt x="6632803" y="5088126"/>
                  <a:pt x="6636546" y="5104968"/>
                  <a:pt x="6638418" y="5121810"/>
                </a:cubicBezTo>
                <a:cubicBezTo>
                  <a:pt x="6640287" y="5121810"/>
                  <a:pt x="6644030" y="5121810"/>
                  <a:pt x="6645902" y="5121810"/>
                </a:cubicBezTo>
                <a:cubicBezTo>
                  <a:pt x="6647773" y="5108711"/>
                  <a:pt x="6649645" y="5095610"/>
                  <a:pt x="6649645" y="5088126"/>
                </a:cubicBezTo>
                <a:cubicBezTo>
                  <a:pt x="6655258" y="5099353"/>
                  <a:pt x="6664617" y="5114324"/>
                  <a:pt x="6673971" y="5129294"/>
                </a:cubicBezTo>
                <a:cubicBezTo>
                  <a:pt x="6677714" y="5127425"/>
                  <a:pt x="6681457" y="5125553"/>
                  <a:pt x="6687072" y="5123682"/>
                </a:cubicBezTo>
                <a:cubicBezTo>
                  <a:pt x="6677714" y="5078770"/>
                  <a:pt x="6670228" y="5033858"/>
                  <a:pt x="6660874" y="4987075"/>
                </a:cubicBezTo>
                <a:cubicBezTo>
                  <a:pt x="6662744" y="4987075"/>
                  <a:pt x="6666487" y="4985204"/>
                  <a:pt x="6668359" y="4985204"/>
                </a:cubicBezTo>
                <a:cubicBezTo>
                  <a:pt x="6679587" y="5031986"/>
                  <a:pt x="6690814" y="5078770"/>
                  <a:pt x="6700171" y="5127425"/>
                </a:cubicBezTo>
                <a:cubicBezTo>
                  <a:pt x="6702043" y="5127425"/>
                  <a:pt x="6703914" y="5127425"/>
                  <a:pt x="6705786" y="5127425"/>
                </a:cubicBezTo>
                <a:cubicBezTo>
                  <a:pt x="6707657" y="5116197"/>
                  <a:pt x="6709527" y="5106839"/>
                  <a:pt x="6711398" y="5093741"/>
                </a:cubicBezTo>
                <a:cubicBezTo>
                  <a:pt x="6726369" y="5104968"/>
                  <a:pt x="6702043" y="5134909"/>
                  <a:pt x="6735727" y="5138652"/>
                </a:cubicBezTo>
                <a:cubicBezTo>
                  <a:pt x="6752567" y="5140523"/>
                  <a:pt x="6769411" y="5153623"/>
                  <a:pt x="6789994" y="5164850"/>
                </a:cubicBezTo>
                <a:cubicBezTo>
                  <a:pt x="6789994" y="5119939"/>
                  <a:pt x="6789994" y="5084383"/>
                  <a:pt x="6789994" y="5048829"/>
                </a:cubicBezTo>
                <a:cubicBezTo>
                  <a:pt x="6791866" y="5048829"/>
                  <a:pt x="6793737" y="5048829"/>
                  <a:pt x="6795609" y="5048829"/>
                </a:cubicBezTo>
                <a:cubicBezTo>
                  <a:pt x="6797480" y="5082513"/>
                  <a:pt x="6803094" y="5118067"/>
                  <a:pt x="6803094" y="5151751"/>
                </a:cubicBezTo>
                <a:cubicBezTo>
                  <a:pt x="6803094" y="5172336"/>
                  <a:pt x="6810579" y="5183564"/>
                  <a:pt x="6829292" y="5181692"/>
                </a:cubicBezTo>
                <a:cubicBezTo>
                  <a:pt x="6881690" y="5174206"/>
                  <a:pt x="6917243" y="5202277"/>
                  <a:pt x="6952801" y="5232218"/>
                </a:cubicBezTo>
                <a:cubicBezTo>
                  <a:pt x="6960285" y="5237831"/>
                  <a:pt x="6969641" y="5241574"/>
                  <a:pt x="6978999" y="5247189"/>
                </a:cubicBezTo>
                <a:cubicBezTo>
                  <a:pt x="6982741" y="5235961"/>
                  <a:pt x="6986483" y="5226604"/>
                  <a:pt x="6988354" y="5217248"/>
                </a:cubicBezTo>
                <a:cubicBezTo>
                  <a:pt x="6990226" y="5217248"/>
                  <a:pt x="6992096" y="5217248"/>
                  <a:pt x="6993969" y="5217248"/>
                </a:cubicBezTo>
                <a:cubicBezTo>
                  <a:pt x="6995839" y="5228476"/>
                  <a:pt x="6997711" y="5239703"/>
                  <a:pt x="7001454" y="5252802"/>
                </a:cubicBezTo>
                <a:cubicBezTo>
                  <a:pt x="7014552" y="5256545"/>
                  <a:pt x="7029523" y="5260288"/>
                  <a:pt x="7050110" y="5264030"/>
                </a:cubicBezTo>
                <a:cubicBezTo>
                  <a:pt x="7050110" y="5209762"/>
                  <a:pt x="7050110" y="5159235"/>
                  <a:pt x="7050110" y="5108711"/>
                </a:cubicBezTo>
                <a:cubicBezTo>
                  <a:pt x="7051979" y="5108711"/>
                  <a:pt x="7053851" y="5108711"/>
                  <a:pt x="7057594" y="5108711"/>
                </a:cubicBezTo>
                <a:cubicBezTo>
                  <a:pt x="7057594" y="5161109"/>
                  <a:pt x="7057594" y="5213505"/>
                  <a:pt x="7057594" y="5262160"/>
                </a:cubicBezTo>
                <a:cubicBezTo>
                  <a:pt x="7078177" y="5250932"/>
                  <a:pt x="7102506" y="5230346"/>
                  <a:pt x="7121218" y="5234088"/>
                </a:cubicBezTo>
                <a:cubicBezTo>
                  <a:pt x="7141803" y="5237831"/>
                  <a:pt x="7160515" y="5262160"/>
                  <a:pt x="7175485" y="5280873"/>
                </a:cubicBezTo>
                <a:cubicBezTo>
                  <a:pt x="7192329" y="5301456"/>
                  <a:pt x="7211041" y="5310814"/>
                  <a:pt x="7237241" y="5308942"/>
                </a:cubicBezTo>
                <a:cubicBezTo>
                  <a:pt x="7334549" y="5299587"/>
                  <a:pt x="7424373" y="5318299"/>
                  <a:pt x="7501096" y="5380052"/>
                </a:cubicBezTo>
                <a:cubicBezTo>
                  <a:pt x="7510454" y="5387537"/>
                  <a:pt x="7523552" y="5396895"/>
                  <a:pt x="7532909" y="5393152"/>
                </a:cubicBezTo>
                <a:cubicBezTo>
                  <a:pt x="7596534" y="5368824"/>
                  <a:pt x="7654544" y="5421221"/>
                  <a:pt x="7716299" y="5406250"/>
                </a:cubicBezTo>
                <a:cubicBezTo>
                  <a:pt x="7723784" y="5404380"/>
                  <a:pt x="7735012" y="5415608"/>
                  <a:pt x="7744368" y="5421221"/>
                </a:cubicBezTo>
                <a:cubicBezTo>
                  <a:pt x="7796765" y="5466132"/>
                  <a:pt x="7860390" y="5471747"/>
                  <a:pt x="7924015" y="5464263"/>
                </a:cubicBezTo>
                <a:cubicBezTo>
                  <a:pt x="7944601" y="5462391"/>
                  <a:pt x="7963313" y="5441806"/>
                  <a:pt x="7983898" y="5430579"/>
                </a:cubicBezTo>
                <a:cubicBezTo>
                  <a:pt x="8013839" y="5518530"/>
                  <a:pt x="8062492" y="5507302"/>
                  <a:pt x="8137346" y="5482976"/>
                </a:cubicBezTo>
                <a:cubicBezTo>
                  <a:pt x="8165416" y="5473618"/>
                  <a:pt x="8157932" y="5447420"/>
                  <a:pt x="8148574" y="5428707"/>
                </a:cubicBezTo>
                <a:cubicBezTo>
                  <a:pt x="8126117" y="5376309"/>
                  <a:pt x="8137346" y="5340755"/>
                  <a:pt x="8189742" y="5312684"/>
                </a:cubicBezTo>
                <a:cubicBezTo>
                  <a:pt x="8232784" y="5290229"/>
                  <a:pt x="8296409" y="5303328"/>
                  <a:pt x="8320737" y="5338883"/>
                </a:cubicBezTo>
                <a:cubicBezTo>
                  <a:pt x="8343191" y="5374439"/>
                  <a:pt x="8337578" y="5409993"/>
                  <a:pt x="8305765" y="5438064"/>
                </a:cubicBezTo>
                <a:cubicBezTo>
                  <a:pt x="8296409" y="5447420"/>
                  <a:pt x="8288924" y="5458648"/>
                  <a:pt x="8281439" y="5469875"/>
                </a:cubicBezTo>
                <a:cubicBezTo>
                  <a:pt x="8294539" y="5473618"/>
                  <a:pt x="8305765" y="5481103"/>
                  <a:pt x="8318865" y="5482976"/>
                </a:cubicBezTo>
                <a:cubicBezTo>
                  <a:pt x="8358164" y="5488589"/>
                  <a:pt x="8397460" y="5492332"/>
                  <a:pt x="8436757" y="5492332"/>
                </a:cubicBezTo>
                <a:cubicBezTo>
                  <a:pt x="8442372" y="5492332"/>
                  <a:pt x="8453599" y="5477361"/>
                  <a:pt x="8455470" y="5468006"/>
                </a:cubicBezTo>
                <a:cubicBezTo>
                  <a:pt x="8459214" y="5447420"/>
                  <a:pt x="8455470" y="5424964"/>
                  <a:pt x="8459214" y="5404380"/>
                </a:cubicBezTo>
                <a:cubicBezTo>
                  <a:pt x="8468570" y="5359469"/>
                  <a:pt x="8511610" y="5322042"/>
                  <a:pt x="8558393" y="5316427"/>
                </a:cubicBezTo>
                <a:cubicBezTo>
                  <a:pt x="8588334" y="5312684"/>
                  <a:pt x="8601435" y="5327654"/>
                  <a:pt x="8608921" y="5355726"/>
                </a:cubicBezTo>
                <a:cubicBezTo>
                  <a:pt x="8618277" y="5391280"/>
                  <a:pt x="8627633" y="5426836"/>
                  <a:pt x="8644475" y="5458648"/>
                </a:cubicBezTo>
                <a:cubicBezTo>
                  <a:pt x="8668803" y="5501688"/>
                  <a:pt x="8726812" y="5511044"/>
                  <a:pt x="8771725" y="5490461"/>
                </a:cubicBezTo>
                <a:cubicBezTo>
                  <a:pt x="8827864" y="5462391"/>
                  <a:pt x="8887747" y="5439934"/>
                  <a:pt x="8945759" y="5415608"/>
                </a:cubicBezTo>
                <a:cubicBezTo>
                  <a:pt x="8951372" y="5413736"/>
                  <a:pt x="8958856" y="5411865"/>
                  <a:pt x="8962599" y="5413736"/>
                </a:cubicBezTo>
                <a:cubicBezTo>
                  <a:pt x="9018739" y="5441806"/>
                  <a:pt x="9076751" y="5421221"/>
                  <a:pt x="9132890" y="5423094"/>
                </a:cubicBezTo>
                <a:cubicBezTo>
                  <a:pt x="9144119" y="5423094"/>
                  <a:pt x="9155347" y="5424964"/>
                  <a:pt x="9168445" y="5424964"/>
                </a:cubicBezTo>
                <a:cubicBezTo>
                  <a:pt x="9155347" y="5299587"/>
                  <a:pt x="9155347" y="5177949"/>
                  <a:pt x="9245170" y="5080640"/>
                </a:cubicBezTo>
                <a:cubicBezTo>
                  <a:pt x="9222713" y="5039471"/>
                  <a:pt x="9202128" y="5003917"/>
                  <a:pt x="9179673" y="4966490"/>
                </a:cubicBezTo>
                <a:cubicBezTo>
                  <a:pt x="9166572" y="4968361"/>
                  <a:pt x="9149732" y="4972104"/>
                  <a:pt x="9131018" y="4975846"/>
                </a:cubicBezTo>
                <a:cubicBezTo>
                  <a:pt x="9160960" y="4880410"/>
                  <a:pt x="9189031" y="4786844"/>
                  <a:pt x="9220842" y="4693277"/>
                </a:cubicBezTo>
                <a:cubicBezTo>
                  <a:pt x="9230200" y="4667079"/>
                  <a:pt x="9247040" y="4644623"/>
                  <a:pt x="9263884" y="4622168"/>
                </a:cubicBezTo>
                <a:cubicBezTo>
                  <a:pt x="9295695" y="4580998"/>
                  <a:pt x="9308793" y="4536086"/>
                  <a:pt x="9297565" y="4483690"/>
                </a:cubicBezTo>
                <a:cubicBezTo>
                  <a:pt x="9295695" y="4474332"/>
                  <a:pt x="9301309" y="4461233"/>
                  <a:pt x="9301309" y="4450006"/>
                </a:cubicBezTo>
                <a:cubicBezTo>
                  <a:pt x="9303180" y="4427549"/>
                  <a:pt x="9306923" y="4405094"/>
                  <a:pt x="9306923" y="4380766"/>
                </a:cubicBezTo>
                <a:cubicBezTo>
                  <a:pt x="9306923" y="4362052"/>
                  <a:pt x="9299437" y="4341469"/>
                  <a:pt x="9305052" y="4324626"/>
                </a:cubicBezTo>
                <a:cubicBezTo>
                  <a:pt x="9329379" y="4259130"/>
                  <a:pt x="9357450" y="4195505"/>
                  <a:pt x="9385518" y="4131881"/>
                </a:cubicBezTo>
                <a:cubicBezTo>
                  <a:pt x="9394876" y="4111295"/>
                  <a:pt x="9411717" y="4090711"/>
                  <a:pt x="9394876" y="4073868"/>
                </a:cubicBezTo>
                <a:cubicBezTo>
                  <a:pt x="9383646" y="4060770"/>
                  <a:pt x="9359320" y="4058898"/>
                  <a:pt x="9340606" y="4055155"/>
                </a:cubicBezTo>
                <a:cubicBezTo>
                  <a:pt x="9323766" y="4051412"/>
                  <a:pt x="9306923" y="4053285"/>
                  <a:pt x="9291953" y="4053285"/>
                </a:cubicBezTo>
                <a:cubicBezTo>
                  <a:pt x="9254526" y="4049542"/>
                  <a:pt x="9258269" y="4086968"/>
                  <a:pt x="9245170" y="4103810"/>
                </a:cubicBezTo>
                <a:cubicBezTo>
                  <a:pt x="9217099" y="4139366"/>
                  <a:pt x="9198386" y="4182405"/>
                  <a:pt x="9168445" y="4217961"/>
                </a:cubicBezTo>
                <a:cubicBezTo>
                  <a:pt x="9151604" y="4238545"/>
                  <a:pt x="9153475" y="4255388"/>
                  <a:pt x="9170317" y="4266616"/>
                </a:cubicBezTo>
                <a:cubicBezTo>
                  <a:pt x="9190901" y="4281587"/>
                  <a:pt x="9202128" y="4298427"/>
                  <a:pt x="9189031" y="4317140"/>
                </a:cubicBezTo>
                <a:cubicBezTo>
                  <a:pt x="9181545" y="4328368"/>
                  <a:pt x="9157217" y="4328368"/>
                  <a:pt x="9132890" y="4333983"/>
                </a:cubicBezTo>
                <a:cubicBezTo>
                  <a:pt x="9132890" y="4332111"/>
                  <a:pt x="9129146" y="4341469"/>
                  <a:pt x="9125406" y="4352696"/>
                </a:cubicBezTo>
                <a:cubicBezTo>
                  <a:pt x="9121661" y="4345212"/>
                  <a:pt x="9117920" y="4341469"/>
                  <a:pt x="9110433" y="4328368"/>
                </a:cubicBezTo>
                <a:cubicBezTo>
                  <a:pt x="9104820" y="4341469"/>
                  <a:pt x="9101077" y="4352696"/>
                  <a:pt x="9095465" y="4365795"/>
                </a:cubicBezTo>
                <a:cubicBezTo>
                  <a:pt x="9091719" y="4363924"/>
                  <a:pt x="9087979" y="4362052"/>
                  <a:pt x="9084235" y="4358309"/>
                </a:cubicBezTo>
                <a:cubicBezTo>
                  <a:pt x="9067393" y="4326498"/>
                  <a:pt x="9052423" y="4292814"/>
                  <a:pt x="9033709" y="4259130"/>
                </a:cubicBezTo>
                <a:cubicBezTo>
                  <a:pt x="9005641" y="4266616"/>
                  <a:pt x="8981313" y="4264744"/>
                  <a:pt x="8970085" y="4227317"/>
                </a:cubicBezTo>
                <a:cubicBezTo>
                  <a:pt x="8966342" y="4216089"/>
                  <a:pt x="8945759" y="4210476"/>
                  <a:pt x="8928915" y="4201119"/>
                </a:cubicBezTo>
                <a:cubicBezTo>
                  <a:pt x="8930787" y="4221704"/>
                  <a:pt x="8934529" y="4236675"/>
                  <a:pt x="8936401" y="4253515"/>
                </a:cubicBezTo>
                <a:cubicBezTo>
                  <a:pt x="8936401" y="4261001"/>
                  <a:pt x="8940144" y="4270359"/>
                  <a:pt x="8936401" y="4274101"/>
                </a:cubicBezTo>
                <a:cubicBezTo>
                  <a:pt x="8891490" y="4333983"/>
                  <a:pt x="8910202" y="4406964"/>
                  <a:pt x="8902717" y="4472461"/>
                </a:cubicBezTo>
                <a:cubicBezTo>
                  <a:pt x="8898974" y="4498660"/>
                  <a:pt x="8900846" y="4526728"/>
                  <a:pt x="8893362" y="4551057"/>
                </a:cubicBezTo>
                <a:cubicBezTo>
                  <a:pt x="8889619" y="4560412"/>
                  <a:pt x="8869033" y="4569770"/>
                  <a:pt x="8857806" y="4569770"/>
                </a:cubicBezTo>
                <a:cubicBezTo>
                  <a:pt x="8837222" y="4569770"/>
                  <a:pt x="8829734" y="4554800"/>
                  <a:pt x="8833479" y="4534214"/>
                </a:cubicBezTo>
                <a:cubicBezTo>
                  <a:pt x="8840963" y="4476204"/>
                  <a:pt x="8844707" y="4416322"/>
                  <a:pt x="8859675" y="4360182"/>
                </a:cubicBezTo>
                <a:cubicBezTo>
                  <a:pt x="8882134" y="4270359"/>
                  <a:pt x="8863420" y="4191763"/>
                  <a:pt x="8812894" y="4118780"/>
                </a:cubicBezTo>
                <a:cubicBezTo>
                  <a:pt x="8762368" y="4120652"/>
                  <a:pt x="8724943" y="4077611"/>
                  <a:pt x="8734298" y="4025214"/>
                </a:cubicBezTo>
                <a:cubicBezTo>
                  <a:pt x="8734298" y="4023344"/>
                  <a:pt x="8736168" y="4019601"/>
                  <a:pt x="8736168" y="4017729"/>
                </a:cubicBezTo>
                <a:cubicBezTo>
                  <a:pt x="8732427" y="3946618"/>
                  <a:pt x="8760496" y="3879251"/>
                  <a:pt x="8760496" y="3808140"/>
                </a:cubicBezTo>
                <a:cubicBezTo>
                  <a:pt x="8760496" y="3778199"/>
                  <a:pt x="8771725" y="3759486"/>
                  <a:pt x="8805408" y="3753873"/>
                </a:cubicBezTo>
                <a:cubicBezTo>
                  <a:pt x="8833479" y="3750130"/>
                  <a:pt x="8859675" y="3737030"/>
                  <a:pt x="8885875" y="3729545"/>
                </a:cubicBezTo>
                <a:cubicBezTo>
                  <a:pt x="8885875" y="3723932"/>
                  <a:pt x="8885875" y="3720189"/>
                  <a:pt x="8885875" y="3714574"/>
                </a:cubicBezTo>
                <a:cubicBezTo>
                  <a:pt x="8872776" y="3714574"/>
                  <a:pt x="8854063" y="3718317"/>
                  <a:pt x="8846578" y="3712704"/>
                </a:cubicBezTo>
                <a:cubicBezTo>
                  <a:pt x="8835349" y="3703346"/>
                  <a:pt x="8831607" y="3686506"/>
                  <a:pt x="8824121" y="3671536"/>
                </a:cubicBezTo>
                <a:cubicBezTo>
                  <a:pt x="8872776" y="3654692"/>
                  <a:pt x="8872776" y="3654692"/>
                  <a:pt x="8872776" y="3619138"/>
                </a:cubicBezTo>
                <a:cubicBezTo>
                  <a:pt x="8809151" y="3598553"/>
                  <a:pt x="8803536" y="3585454"/>
                  <a:pt x="8831607" y="3501243"/>
                </a:cubicBezTo>
                <a:cubicBezTo>
                  <a:pt x="8812894" y="3480660"/>
                  <a:pt x="8792308" y="3460075"/>
                  <a:pt x="8820379" y="3432006"/>
                </a:cubicBezTo>
                <a:cubicBezTo>
                  <a:pt x="8824121" y="3428263"/>
                  <a:pt x="8825994" y="3420778"/>
                  <a:pt x="8824121" y="3415163"/>
                </a:cubicBezTo>
                <a:cubicBezTo>
                  <a:pt x="8814766" y="3372123"/>
                  <a:pt x="8857806" y="3353410"/>
                  <a:pt x="8869033" y="3317854"/>
                </a:cubicBezTo>
                <a:cubicBezTo>
                  <a:pt x="8876519" y="3291656"/>
                  <a:pt x="8915816" y="3297271"/>
                  <a:pt x="8947629" y="3325340"/>
                </a:cubicBezTo>
                <a:cubicBezTo>
                  <a:pt x="8947629" y="3246744"/>
                  <a:pt x="8947629" y="3170020"/>
                  <a:pt x="8947629" y="3091426"/>
                </a:cubicBezTo>
                <a:cubicBezTo>
                  <a:pt x="8940144" y="3108266"/>
                  <a:pt x="8934529" y="3121366"/>
                  <a:pt x="8928915" y="3136338"/>
                </a:cubicBezTo>
                <a:cubicBezTo>
                  <a:pt x="8925172" y="3136338"/>
                  <a:pt x="8923300" y="3134464"/>
                  <a:pt x="8919560" y="3134464"/>
                </a:cubicBezTo>
                <a:cubicBezTo>
                  <a:pt x="8921431" y="3119494"/>
                  <a:pt x="8921431" y="3102654"/>
                  <a:pt x="8927046" y="3091426"/>
                </a:cubicBezTo>
                <a:cubicBezTo>
                  <a:pt x="8951372" y="3052127"/>
                  <a:pt x="8977570" y="3012829"/>
                  <a:pt x="9003768" y="2973531"/>
                </a:cubicBezTo>
                <a:cubicBezTo>
                  <a:pt x="9005641" y="2969788"/>
                  <a:pt x="9009382" y="2966045"/>
                  <a:pt x="9011254" y="2966045"/>
                </a:cubicBezTo>
                <a:cubicBezTo>
                  <a:pt x="9050553" y="2967917"/>
                  <a:pt x="9071136" y="2939847"/>
                  <a:pt x="9095465" y="2911778"/>
                </a:cubicBezTo>
                <a:cubicBezTo>
                  <a:pt x="9110433" y="2930492"/>
                  <a:pt x="9123534" y="2945462"/>
                  <a:pt x="9136633" y="2962303"/>
                </a:cubicBezTo>
                <a:cubicBezTo>
                  <a:pt x="9153475" y="2936104"/>
                  <a:pt x="9155347" y="2883708"/>
                  <a:pt x="9207743" y="2923007"/>
                </a:cubicBezTo>
                <a:cubicBezTo>
                  <a:pt x="9239555" y="2885580"/>
                  <a:pt x="9271367" y="2850024"/>
                  <a:pt x="9301309" y="2812597"/>
                </a:cubicBezTo>
                <a:cubicBezTo>
                  <a:pt x="9297565" y="2812597"/>
                  <a:pt x="9291953" y="2812597"/>
                  <a:pt x="9288210" y="2810727"/>
                </a:cubicBezTo>
                <a:cubicBezTo>
                  <a:pt x="9280724" y="2788271"/>
                  <a:pt x="9265753" y="2765815"/>
                  <a:pt x="9265753" y="2743359"/>
                </a:cubicBezTo>
                <a:cubicBezTo>
                  <a:pt x="9265753" y="2692833"/>
                  <a:pt x="9269496" y="2642308"/>
                  <a:pt x="9276981" y="2593653"/>
                </a:cubicBezTo>
                <a:cubicBezTo>
                  <a:pt x="9280724" y="2558098"/>
                  <a:pt x="9248913" y="2511315"/>
                  <a:pt x="9213357" y="2505700"/>
                </a:cubicBezTo>
                <a:cubicBezTo>
                  <a:pt x="9153475" y="2496344"/>
                  <a:pt x="9149732" y="2492601"/>
                  <a:pt x="9138504" y="2432719"/>
                </a:cubicBezTo>
                <a:cubicBezTo>
                  <a:pt x="9134761" y="2414007"/>
                  <a:pt x="9132890" y="2395294"/>
                  <a:pt x="9129146" y="2374708"/>
                </a:cubicBezTo>
                <a:cubicBezTo>
                  <a:pt x="9127275" y="2361610"/>
                  <a:pt x="9121661" y="2346639"/>
                  <a:pt x="9117920" y="2333539"/>
                </a:cubicBezTo>
                <a:cubicBezTo>
                  <a:pt x="9101077" y="2342896"/>
                  <a:pt x="9084235" y="2350382"/>
                  <a:pt x="9067393" y="2359737"/>
                </a:cubicBezTo>
                <a:cubicBezTo>
                  <a:pt x="9065521" y="2355995"/>
                  <a:pt x="9063650" y="2352251"/>
                  <a:pt x="9059909" y="2348510"/>
                </a:cubicBezTo>
                <a:cubicBezTo>
                  <a:pt x="9065521" y="2342896"/>
                  <a:pt x="9071136" y="2335411"/>
                  <a:pt x="9078621" y="2331668"/>
                </a:cubicBezTo>
                <a:cubicBezTo>
                  <a:pt x="9108563" y="2318568"/>
                  <a:pt x="9110433" y="2303597"/>
                  <a:pt x="9095465" y="2277399"/>
                </a:cubicBezTo>
                <a:cubicBezTo>
                  <a:pt x="9078621" y="2249330"/>
                  <a:pt x="9067393" y="2217516"/>
                  <a:pt x="9058038" y="2183833"/>
                </a:cubicBezTo>
                <a:cubicBezTo>
                  <a:pt x="9052423" y="2159506"/>
                  <a:pt x="9052423" y="2137051"/>
                  <a:pt x="9028094" y="2118338"/>
                </a:cubicBezTo>
                <a:cubicBezTo>
                  <a:pt x="9016867" y="2108980"/>
                  <a:pt x="9020612" y="2077169"/>
                  <a:pt x="9022482" y="2056583"/>
                </a:cubicBezTo>
                <a:cubicBezTo>
                  <a:pt x="9028094" y="2013544"/>
                  <a:pt x="9031839" y="1968632"/>
                  <a:pt x="9050553" y="1931205"/>
                </a:cubicBezTo>
                <a:cubicBezTo>
                  <a:pt x="9071136" y="1890036"/>
                  <a:pt x="9087979" y="1837639"/>
                  <a:pt x="9147860" y="1824539"/>
                </a:cubicBezTo>
                <a:cubicBezTo>
                  <a:pt x="9189031" y="1815184"/>
                  <a:pt x="9226457" y="1792727"/>
                  <a:pt x="9265753" y="1781500"/>
                </a:cubicBezTo>
                <a:cubicBezTo>
                  <a:pt x="9342479" y="1762786"/>
                  <a:pt x="9421073" y="1766529"/>
                  <a:pt x="9497798" y="1788984"/>
                </a:cubicBezTo>
                <a:cubicBezTo>
                  <a:pt x="9544581" y="1802083"/>
                  <a:pt x="9585750" y="1824539"/>
                  <a:pt x="9619434" y="1860095"/>
                </a:cubicBezTo>
                <a:cubicBezTo>
                  <a:pt x="9673701" y="1916234"/>
                  <a:pt x="9703642" y="1985472"/>
                  <a:pt x="9707385" y="2064068"/>
                </a:cubicBezTo>
                <a:cubicBezTo>
                  <a:pt x="9707385" y="2090266"/>
                  <a:pt x="9707385" y="2114595"/>
                  <a:pt x="9729842" y="2131436"/>
                </a:cubicBezTo>
                <a:cubicBezTo>
                  <a:pt x="9733583" y="2135178"/>
                  <a:pt x="9735457" y="2142664"/>
                  <a:pt x="9735457" y="2150149"/>
                </a:cubicBezTo>
                <a:cubicBezTo>
                  <a:pt x="9737326" y="2166992"/>
                  <a:pt x="9737326" y="2181963"/>
                  <a:pt x="9739198" y="2206289"/>
                </a:cubicBezTo>
                <a:cubicBezTo>
                  <a:pt x="9727969" y="2215647"/>
                  <a:pt x="9726099" y="2226875"/>
                  <a:pt x="9733583" y="2251200"/>
                </a:cubicBezTo>
                <a:cubicBezTo>
                  <a:pt x="9744812" y="2281142"/>
                  <a:pt x="9707385" y="2290499"/>
                  <a:pt x="9686800" y="2303597"/>
                </a:cubicBezTo>
                <a:cubicBezTo>
                  <a:pt x="9677444" y="2309213"/>
                  <a:pt x="9664346" y="2309213"/>
                  <a:pt x="9647503" y="2312955"/>
                </a:cubicBezTo>
                <a:cubicBezTo>
                  <a:pt x="9658731" y="2320441"/>
                  <a:pt x="9664346" y="2324183"/>
                  <a:pt x="9679316" y="2335411"/>
                </a:cubicBezTo>
                <a:cubicBezTo>
                  <a:pt x="9656861" y="2359737"/>
                  <a:pt x="9638147" y="2382193"/>
                  <a:pt x="9615690" y="2400906"/>
                </a:cubicBezTo>
                <a:cubicBezTo>
                  <a:pt x="9593234" y="2421492"/>
                  <a:pt x="9591364" y="2438333"/>
                  <a:pt x="9615690" y="2472017"/>
                </a:cubicBezTo>
                <a:cubicBezTo>
                  <a:pt x="9668086" y="2451433"/>
                  <a:pt x="9716743" y="2458918"/>
                  <a:pt x="9765395" y="2486988"/>
                </a:cubicBezTo>
                <a:cubicBezTo>
                  <a:pt x="9782238" y="2479502"/>
                  <a:pt x="9800952" y="2473889"/>
                  <a:pt x="9817793" y="2466403"/>
                </a:cubicBezTo>
                <a:cubicBezTo>
                  <a:pt x="9836505" y="2457045"/>
                  <a:pt x="9851478" y="2457045"/>
                  <a:pt x="9870192" y="2472017"/>
                </a:cubicBezTo>
                <a:cubicBezTo>
                  <a:pt x="9877675" y="2479502"/>
                  <a:pt x="9902002" y="2481374"/>
                  <a:pt x="9905745" y="2475759"/>
                </a:cubicBezTo>
                <a:cubicBezTo>
                  <a:pt x="9933814" y="2442075"/>
                  <a:pt x="9961885" y="2445818"/>
                  <a:pt x="9995569" y="2464531"/>
                </a:cubicBezTo>
                <a:cubicBezTo>
                  <a:pt x="9999312" y="2466403"/>
                  <a:pt x="10006798" y="2464531"/>
                  <a:pt x="10016154" y="2466403"/>
                </a:cubicBezTo>
                <a:cubicBezTo>
                  <a:pt x="10012412" y="2455176"/>
                  <a:pt x="10010539" y="2447690"/>
                  <a:pt x="10006798" y="2432719"/>
                </a:cubicBezTo>
                <a:cubicBezTo>
                  <a:pt x="10023638" y="2436462"/>
                  <a:pt x="10036739" y="2440205"/>
                  <a:pt x="10047966" y="2442075"/>
                </a:cubicBezTo>
                <a:cubicBezTo>
                  <a:pt x="10055451" y="2391550"/>
                  <a:pt x="10059194" y="2389679"/>
                  <a:pt x="10117204" y="2395294"/>
                </a:cubicBezTo>
                <a:cubicBezTo>
                  <a:pt x="10085392" y="2320441"/>
                  <a:pt x="10055451" y="2249330"/>
                  <a:pt x="10027381" y="2183833"/>
                </a:cubicBezTo>
                <a:cubicBezTo>
                  <a:pt x="10008667" y="2191318"/>
                  <a:pt x="9993699" y="2202546"/>
                  <a:pt x="9980598" y="2200676"/>
                </a:cubicBezTo>
                <a:cubicBezTo>
                  <a:pt x="9971241" y="2198803"/>
                  <a:pt x="9960015" y="2181963"/>
                  <a:pt x="9958143" y="2170734"/>
                </a:cubicBezTo>
                <a:cubicBezTo>
                  <a:pt x="9941301" y="2107110"/>
                  <a:pt x="9933814" y="2039742"/>
                  <a:pt x="9911358" y="1977988"/>
                </a:cubicBezTo>
                <a:cubicBezTo>
                  <a:pt x="9870192" y="1871323"/>
                  <a:pt x="9825280" y="1766529"/>
                  <a:pt x="9771010" y="1665477"/>
                </a:cubicBezTo>
                <a:cubicBezTo>
                  <a:pt x="9582008" y="1315539"/>
                  <a:pt x="9393004" y="965603"/>
                  <a:pt x="9196513" y="619407"/>
                </a:cubicBezTo>
                <a:cubicBezTo>
                  <a:pt x="9091719" y="434147"/>
                  <a:pt x="8973827" y="258243"/>
                  <a:pt x="8861548" y="78596"/>
                </a:cubicBezTo>
                <a:cubicBezTo>
                  <a:pt x="8831607" y="31812"/>
                  <a:pt x="8829734" y="31812"/>
                  <a:pt x="88484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2724150"/>
            <a:ext cx="4872038" cy="1368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Rectangle 11"/>
          <p:cNvSpPr/>
          <p:nvPr userDrawn="1"/>
        </p:nvSpPr>
        <p:spPr>
          <a:xfrm>
            <a:off x="7319963" y="4089400"/>
            <a:ext cx="4872037" cy="1368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872038" y="1990725"/>
            <a:ext cx="2447925" cy="430371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7" name="Rectangle 5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80263" y="1650243"/>
              <a:ext cx="215138" cy="3474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0" name="Rounded Rectangle 8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4240" y="5795977"/>
                <a:ext cx="143474" cy="145153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25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51890" y="244993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Oval 9">
            <a:extLst>
              <a:ext uri="{FF2B5EF4-FFF2-40B4-BE49-F238E27FC236}"/>
            </a:extLst>
          </p:cNvPr>
          <p:cNvSpPr/>
          <p:nvPr userDrawn="1"/>
        </p:nvSpPr>
        <p:spPr>
          <a:xfrm>
            <a:off x="6715125" y="3822700"/>
            <a:ext cx="2519363" cy="2519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0"/>
          </a:p>
        </p:txBody>
      </p:sp>
      <p:pic>
        <p:nvPicPr>
          <p:cNvPr id="7" name="Picture 18" descr="Screen Clippi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2638" y="2081213"/>
            <a:ext cx="2519362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>
            <a:grpSpLocks/>
          </p:cNvGrpSpPr>
          <p:nvPr userDrawn="1"/>
        </p:nvGrpSpPr>
        <p:grpSpPr bwMode="auto">
          <a:xfrm>
            <a:off x="7018338" y="2420938"/>
            <a:ext cx="1892300" cy="3322637"/>
            <a:chOff x="445712" y="1449040"/>
            <a:chExt cx="2113018" cy="3924176"/>
          </a:xfrm>
        </p:grpSpPr>
        <p:sp>
          <p:nvSpPr>
            <p:cNvPr id="9" name="Rounded Rectangle 21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" name="Rectangle 22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79906" y="1649654"/>
              <a:ext cx="216265" cy="35624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11" name="Group 23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2" name="Oval 24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3" name="Rounded Rectangle 25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3903" y="5794240"/>
                <a:ext cx="143777" cy="146538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17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2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828608" y="2270539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145482" y="2747285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38588" y="637903"/>
            <a:ext cx="4314824" cy="55821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0011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3109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4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6207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1395413"/>
            <a:ext cx="12192000" cy="4067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2044700"/>
            <a:ext cx="12192000" cy="276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38"/>
            <a:ext cx="6364288" cy="685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54013" y="1131888"/>
            <a:ext cx="3560762" cy="540226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813" y="1347788"/>
            <a:ext cx="153987" cy="5014912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525" y="1276350"/>
            <a:ext cx="685800" cy="68580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7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1636713"/>
            <a:ext cx="2232025" cy="5238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58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2127250"/>
            <a:ext cx="2232025" cy="73818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Change Fill Color &amp;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59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5808663"/>
            <a:ext cx="2232025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60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4449763"/>
            <a:ext cx="2717800" cy="13858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7227888" y="1876425"/>
            <a:ext cx="4319587" cy="431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00213" y="653142"/>
            <a:ext cx="43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647700" y="619125"/>
            <a:ext cx="10906125" cy="5619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12192000" cy="4119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4119563"/>
            <a:ext cx="12192000" cy="2738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/>
            </a:extLst>
          </p:cNvPr>
          <p:cNvGrpSpPr/>
          <p:nvPr userDrawn="1"/>
        </p:nvGrpSpPr>
        <p:grpSpPr>
          <a:xfrm>
            <a:off x="522757" y="1319215"/>
            <a:ext cx="11122422" cy="4034834"/>
            <a:chOff x="1263308" y="1804668"/>
            <a:chExt cx="9109363" cy="3304565"/>
          </a:xfrm>
          <a:solidFill>
            <a:schemeClr val="accent4">
              <a:lumMod val="20000"/>
              <a:lumOff val="80000"/>
            </a:schemeClr>
          </a:solidFill>
        </p:grpSpPr>
        <p:pic>
          <p:nvPicPr>
            <p:cNvPr id="5" name="Graphic 4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263308" y="3429000"/>
              <a:ext cx="9109363" cy="1680233"/>
            </a:xfrm>
            <a:prstGeom prst="rect">
              <a:avLst/>
            </a:prstGeom>
          </p:spPr>
        </p:pic>
        <p:sp>
          <p:nvSpPr>
            <p:cNvPr id="6" name="Graphic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38237" y="1804668"/>
              <a:ext cx="4359503" cy="1963130"/>
            </a:xfrm>
            <a:custGeom>
              <a:avLst/>
              <a:gdLst>
                <a:gd name="connsiteX0" fmla="*/ 2576036 w 6134100"/>
                <a:gd name="connsiteY0" fmla="*/ 7144 h 2762250"/>
                <a:gd name="connsiteX1" fmla="*/ 2558891 w 6134100"/>
                <a:gd name="connsiteY1" fmla="*/ 11906 h 2762250"/>
                <a:gd name="connsiteX2" fmla="*/ 2556986 w 6134100"/>
                <a:gd name="connsiteY2" fmla="*/ 91916 h 2762250"/>
                <a:gd name="connsiteX3" fmla="*/ 2573179 w 6134100"/>
                <a:gd name="connsiteY3" fmla="*/ 184309 h 2762250"/>
                <a:gd name="connsiteX4" fmla="*/ 2579846 w 6134100"/>
                <a:gd name="connsiteY4" fmla="*/ 230029 h 2762250"/>
                <a:gd name="connsiteX5" fmla="*/ 2586514 w 6134100"/>
                <a:gd name="connsiteY5" fmla="*/ 254794 h 2762250"/>
                <a:gd name="connsiteX6" fmla="*/ 2606516 w 6134100"/>
                <a:gd name="connsiteY6" fmla="*/ 347186 h 2762250"/>
                <a:gd name="connsiteX7" fmla="*/ 2616041 w 6134100"/>
                <a:gd name="connsiteY7" fmla="*/ 374809 h 2762250"/>
                <a:gd name="connsiteX8" fmla="*/ 2643664 w 6134100"/>
                <a:gd name="connsiteY8" fmla="*/ 601504 h 2762250"/>
                <a:gd name="connsiteX9" fmla="*/ 2634139 w 6134100"/>
                <a:gd name="connsiteY9" fmla="*/ 617696 h 2762250"/>
                <a:gd name="connsiteX10" fmla="*/ 2614136 w 6134100"/>
                <a:gd name="connsiteY10" fmla="*/ 630079 h 2762250"/>
                <a:gd name="connsiteX11" fmla="*/ 2564606 w 6134100"/>
                <a:gd name="connsiteY11" fmla="*/ 706279 h 2762250"/>
                <a:gd name="connsiteX12" fmla="*/ 2540794 w 6134100"/>
                <a:gd name="connsiteY12" fmla="*/ 763429 h 2762250"/>
                <a:gd name="connsiteX13" fmla="*/ 2510314 w 6134100"/>
                <a:gd name="connsiteY13" fmla="*/ 807244 h 2762250"/>
                <a:gd name="connsiteX14" fmla="*/ 2508409 w 6134100"/>
                <a:gd name="connsiteY14" fmla="*/ 866299 h 2762250"/>
                <a:gd name="connsiteX15" fmla="*/ 2542699 w 6134100"/>
                <a:gd name="connsiteY15" fmla="*/ 965359 h 2762250"/>
                <a:gd name="connsiteX16" fmla="*/ 2616994 w 6134100"/>
                <a:gd name="connsiteY16" fmla="*/ 1010126 h 2762250"/>
                <a:gd name="connsiteX17" fmla="*/ 2636996 w 6134100"/>
                <a:gd name="connsiteY17" fmla="*/ 1021556 h 2762250"/>
                <a:gd name="connsiteX18" fmla="*/ 2653189 w 6134100"/>
                <a:gd name="connsiteY18" fmla="*/ 1054894 h 2762250"/>
                <a:gd name="connsiteX19" fmla="*/ 2655094 w 6134100"/>
                <a:gd name="connsiteY19" fmla="*/ 1073944 h 2762250"/>
                <a:gd name="connsiteX20" fmla="*/ 2677001 w 6134100"/>
                <a:gd name="connsiteY20" fmla="*/ 1130141 h 2762250"/>
                <a:gd name="connsiteX21" fmla="*/ 2673191 w 6134100"/>
                <a:gd name="connsiteY21" fmla="*/ 1123474 h 2762250"/>
                <a:gd name="connsiteX22" fmla="*/ 2621756 w 6134100"/>
                <a:gd name="connsiteY22" fmla="*/ 1138714 h 2762250"/>
                <a:gd name="connsiteX23" fmla="*/ 2593181 w 6134100"/>
                <a:gd name="connsiteY23" fmla="*/ 1163479 h 2762250"/>
                <a:gd name="connsiteX24" fmla="*/ 2609374 w 6134100"/>
                <a:gd name="connsiteY24" fmla="*/ 1175861 h 2762250"/>
                <a:gd name="connsiteX25" fmla="*/ 2625566 w 6134100"/>
                <a:gd name="connsiteY25" fmla="*/ 1188244 h 2762250"/>
                <a:gd name="connsiteX26" fmla="*/ 2613184 w 6134100"/>
                <a:gd name="connsiteY26" fmla="*/ 1218724 h 2762250"/>
                <a:gd name="connsiteX27" fmla="*/ 2605564 w 6134100"/>
                <a:gd name="connsiteY27" fmla="*/ 1318736 h 2762250"/>
                <a:gd name="connsiteX28" fmla="*/ 2648426 w 6134100"/>
                <a:gd name="connsiteY28" fmla="*/ 1387316 h 2762250"/>
                <a:gd name="connsiteX29" fmla="*/ 2632234 w 6134100"/>
                <a:gd name="connsiteY29" fmla="*/ 1430179 h 2762250"/>
                <a:gd name="connsiteX30" fmla="*/ 2632234 w 6134100"/>
                <a:gd name="connsiteY30" fmla="*/ 1528286 h 2762250"/>
                <a:gd name="connsiteX31" fmla="*/ 2656046 w 6134100"/>
                <a:gd name="connsiteY31" fmla="*/ 1552099 h 2762250"/>
                <a:gd name="connsiteX32" fmla="*/ 2653189 w 6134100"/>
                <a:gd name="connsiteY32" fmla="*/ 1622584 h 2762250"/>
                <a:gd name="connsiteX33" fmla="*/ 2643664 w 6134100"/>
                <a:gd name="connsiteY33" fmla="*/ 1696879 h 2762250"/>
                <a:gd name="connsiteX34" fmla="*/ 2624614 w 6134100"/>
                <a:gd name="connsiteY34" fmla="*/ 1803559 h 2762250"/>
                <a:gd name="connsiteX35" fmla="*/ 2628424 w 6134100"/>
                <a:gd name="connsiteY35" fmla="*/ 1871186 h 2762250"/>
                <a:gd name="connsiteX36" fmla="*/ 2656999 w 6134100"/>
                <a:gd name="connsiteY36" fmla="*/ 1914049 h 2762250"/>
                <a:gd name="connsiteX37" fmla="*/ 2697956 w 6134100"/>
                <a:gd name="connsiteY37" fmla="*/ 2023586 h 2762250"/>
                <a:gd name="connsiteX38" fmla="*/ 2706529 w 6134100"/>
                <a:gd name="connsiteY38" fmla="*/ 2083594 h 2762250"/>
                <a:gd name="connsiteX39" fmla="*/ 2703671 w 6134100"/>
                <a:gd name="connsiteY39" fmla="*/ 2103596 h 2762250"/>
                <a:gd name="connsiteX40" fmla="*/ 2694146 w 6134100"/>
                <a:gd name="connsiteY40" fmla="*/ 2185511 h 2762250"/>
                <a:gd name="connsiteX41" fmla="*/ 2702719 w 6134100"/>
                <a:gd name="connsiteY41" fmla="*/ 2270284 h 2762250"/>
                <a:gd name="connsiteX42" fmla="*/ 2717959 w 6134100"/>
                <a:gd name="connsiteY42" fmla="*/ 2298859 h 2762250"/>
                <a:gd name="connsiteX43" fmla="*/ 2735104 w 6134100"/>
                <a:gd name="connsiteY43" fmla="*/ 2310289 h 2762250"/>
                <a:gd name="connsiteX44" fmla="*/ 2751296 w 6134100"/>
                <a:gd name="connsiteY44" fmla="*/ 2341721 h 2762250"/>
                <a:gd name="connsiteX45" fmla="*/ 2727484 w 6134100"/>
                <a:gd name="connsiteY45" fmla="*/ 2431256 h 2762250"/>
                <a:gd name="connsiteX46" fmla="*/ 2711291 w 6134100"/>
                <a:gd name="connsiteY46" fmla="*/ 2459831 h 2762250"/>
                <a:gd name="connsiteX47" fmla="*/ 2642711 w 6134100"/>
                <a:gd name="connsiteY47" fmla="*/ 2475071 h 2762250"/>
                <a:gd name="connsiteX48" fmla="*/ 2530316 w 6134100"/>
                <a:gd name="connsiteY48" fmla="*/ 2478881 h 2762250"/>
                <a:gd name="connsiteX49" fmla="*/ 2488406 w 6134100"/>
                <a:gd name="connsiteY49" fmla="*/ 2474119 h 2762250"/>
                <a:gd name="connsiteX50" fmla="*/ 2433161 w 6134100"/>
                <a:gd name="connsiteY50" fmla="*/ 2470309 h 2762250"/>
                <a:gd name="connsiteX51" fmla="*/ 2297906 w 6134100"/>
                <a:gd name="connsiteY51" fmla="*/ 2483644 h 2762250"/>
                <a:gd name="connsiteX52" fmla="*/ 2169319 w 6134100"/>
                <a:gd name="connsiteY52" fmla="*/ 2487454 h 2762250"/>
                <a:gd name="connsiteX53" fmla="*/ 2161699 w 6134100"/>
                <a:gd name="connsiteY53" fmla="*/ 2462689 h 2762250"/>
                <a:gd name="connsiteX54" fmla="*/ 2135981 w 6134100"/>
                <a:gd name="connsiteY54" fmla="*/ 2424589 h 2762250"/>
                <a:gd name="connsiteX55" fmla="*/ 2110264 w 6134100"/>
                <a:gd name="connsiteY55" fmla="*/ 2376011 h 2762250"/>
                <a:gd name="connsiteX56" fmla="*/ 2121694 w 6134100"/>
                <a:gd name="connsiteY56" fmla="*/ 2300764 h 2762250"/>
                <a:gd name="connsiteX57" fmla="*/ 2153126 w 6134100"/>
                <a:gd name="connsiteY57" fmla="*/ 2238851 h 2762250"/>
                <a:gd name="connsiteX58" fmla="*/ 2136934 w 6134100"/>
                <a:gd name="connsiteY58" fmla="*/ 2152174 h 2762250"/>
                <a:gd name="connsiteX59" fmla="*/ 2103596 w 6134100"/>
                <a:gd name="connsiteY59" fmla="*/ 1967389 h 2762250"/>
                <a:gd name="connsiteX60" fmla="*/ 2132171 w 6134100"/>
                <a:gd name="connsiteY60" fmla="*/ 1809274 h 2762250"/>
                <a:gd name="connsiteX61" fmla="*/ 2140744 w 6134100"/>
                <a:gd name="connsiteY61" fmla="*/ 1731169 h 2762250"/>
                <a:gd name="connsiteX62" fmla="*/ 2136934 w 6134100"/>
                <a:gd name="connsiteY62" fmla="*/ 1656874 h 2762250"/>
                <a:gd name="connsiteX63" fmla="*/ 2146459 w 6134100"/>
                <a:gd name="connsiteY63" fmla="*/ 1624489 h 2762250"/>
                <a:gd name="connsiteX64" fmla="*/ 2137886 w 6134100"/>
                <a:gd name="connsiteY64" fmla="*/ 1597819 h 2762250"/>
                <a:gd name="connsiteX65" fmla="*/ 2125504 w 6134100"/>
                <a:gd name="connsiteY65" fmla="*/ 1573054 h 2762250"/>
                <a:gd name="connsiteX66" fmla="*/ 2132171 w 6134100"/>
                <a:gd name="connsiteY66" fmla="*/ 1544479 h 2762250"/>
                <a:gd name="connsiteX67" fmla="*/ 2138839 w 6134100"/>
                <a:gd name="connsiteY67" fmla="*/ 1555909 h 2762250"/>
                <a:gd name="connsiteX68" fmla="*/ 2155031 w 6134100"/>
                <a:gd name="connsiteY68" fmla="*/ 1581626 h 2762250"/>
                <a:gd name="connsiteX69" fmla="*/ 2197894 w 6134100"/>
                <a:gd name="connsiteY69" fmla="*/ 1579721 h 2762250"/>
                <a:gd name="connsiteX70" fmla="*/ 2213134 w 6134100"/>
                <a:gd name="connsiteY70" fmla="*/ 1571149 h 2762250"/>
                <a:gd name="connsiteX71" fmla="*/ 2240756 w 6134100"/>
                <a:gd name="connsiteY71" fmla="*/ 1504474 h 2762250"/>
                <a:gd name="connsiteX72" fmla="*/ 2263616 w 6134100"/>
                <a:gd name="connsiteY72" fmla="*/ 1449229 h 2762250"/>
                <a:gd name="connsiteX73" fmla="*/ 2277904 w 6134100"/>
                <a:gd name="connsiteY73" fmla="*/ 1384459 h 2762250"/>
                <a:gd name="connsiteX74" fmla="*/ 2285524 w 6134100"/>
                <a:gd name="connsiteY74" fmla="*/ 1369219 h 2762250"/>
                <a:gd name="connsiteX75" fmla="*/ 2307431 w 6134100"/>
                <a:gd name="connsiteY75" fmla="*/ 1354931 h 2762250"/>
                <a:gd name="connsiteX76" fmla="*/ 2310289 w 6134100"/>
                <a:gd name="connsiteY76" fmla="*/ 1323499 h 2762250"/>
                <a:gd name="connsiteX77" fmla="*/ 2310289 w 6134100"/>
                <a:gd name="connsiteY77" fmla="*/ 1276826 h 2762250"/>
                <a:gd name="connsiteX78" fmla="*/ 2323624 w 6134100"/>
                <a:gd name="connsiteY78" fmla="*/ 1173956 h 2762250"/>
                <a:gd name="connsiteX79" fmla="*/ 2343626 w 6134100"/>
                <a:gd name="connsiteY79" fmla="*/ 1078706 h 2762250"/>
                <a:gd name="connsiteX80" fmla="*/ 2346484 w 6134100"/>
                <a:gd name="connsiteY80" fmla="*/ 1020604 h 2762250"/>
                <a:gd name="connsiteX81" fmla="*/ 2326481 w 6134100"/>
                <a:gd name="connsiteY81" fmla="*/ 963454 h 2762250"/>
                <a:gd name="connsiteX82" fmla="*/ 2324576 w 6134100"/>
                <a:gd name="connsiteY82" fmla="*/ 936784 h 2762250"/>
                <a:gd name="connsiteX83" fmla="*/ 2321719 w 6134100"/>
                <a:gd name="connsiteY83" fmla="*/ 906304 h 2762250"/>
                <a:gd name="connsiteX84" fmla="*/ 2311241 w 6134100"/>
                <a:gd name="connsiteY84" fmla="*/ 871061 h 2762250"/>
                <a:gd name="connsiteX85" fmla="*/ 2278856 w 6134100"/>
                <a:gd name="connsiteY85" fmla="*/ 814864 h 2762250"/>
                <a:gd name="connsiteX86" fmla="*/ 2229326 w 6134100"/>
                <a:gd name="connsiteY86" fmla="*/ 795814 h 2762250"/>
                <a:gd name="connsiteX87" fmla="*/ 2177891 w 6134100"/>
                <a:gd name="connsiteY87" fmla="*/ 761524 h 2762250"/>
                <a:gd name="connsiteX88" fmla="*/ 2117884 w 6134100"/>
                <a:gd name="connsiteY88" fmla="*/ 723424 h 2762250"/>
                <a:gd name="connsiteX89" fmla="*/ 2106454 w 6134100"/>
                <a:gd name="connsiteY89" fmla="*/ 704374 h 2762250"/>
                <a:gd name="connsiteX90" fmla="*/ 2183606 w 6134100"/>
                <a:gd name="connsiteY90" fmla="*/ 602456 h 2762250"/>
                <a:gd name="connsiteX91" fmla="*/ 2197894 w 6134100"/>
                <a:gd name="connsiteY91" fmla="*/ 575786 h 2762250"/>
                <a:gd name="connsiteX92" fmla="*/ 2186464 w 6134100"/>
                <a:gd name="connsiteY92" fmla="*/ 530066 h 2762250"/>
                <a:gd name="connsiteX93" fmla="*/ 2185511 w 6134100"/>
                <a:gd name="connsiteY93" fmla="*/ 510064 h 2762250"/>
                <a:gd name="connsiteX94" fmla="*/ 2225516 w 6134100"/>
                <a:gd name="connsiteY94" fmla="*/ 463391 h 2762250"/>
                <a:gd name="connsiteX95" fmla="*/ 2205514 w 6134100"/>
                <a:gd name="connsiteY95" fmla="*/ 417671 h 2762250"/>
                <a:gd name="connsiteX96" fmla="*/ 2146459 w 6134100"/>
                <a:gd name="connsiteY96" fmla="*/ 398621 h 2762250"/>
                <a:gd name="connsiteX97" fmla="*/ 2053114 w 6134100"/>
                <a:gd name="connsiteY97" fmla="*/ 361474 h 2762250"/>
                <a:gd name="connsiteX98" fmla="*/ 2019776 w 6134100"/>
                <a:gd name="connsiteY98" fmla="*/ 338614 h 2762250"/>
                <a:gd name="connsiteX99" fmla="*/ 1994059 w 6134100"/>
                <a:gd name="connsiteY99" fmla="*/ 350996 h 2762250"/>
                <a:gd name="connsiteX100" fmla="*/ 1969294 w 6134100"/>
                <a:gd name="connsiteY100" fmla="*/ 371951 h 2762250"/>
                <a:gd name="connsiteX101" fmla="*/ 1899761 w 6134100"/>
                <a:gd name="connsiteY101" fmla="*/ 439579 h 2762250"/>
                <a:gd name="connsiteX102" fmla="*/ 1903571 w 6134100"/>
                <a:gd name="connsiteY102" fmla="*/ 470059 h 2762250"/>
                <a:gd name="connsiteX103" fmla="*/ 1899761 w 6134100"/>
                <a:gd name="connsiteY103" fmla="*/ 531971 h 2762250"/>
                <a:gd name="connsiteX104" fmla="*/ 1888331 w 6134100"/>
                <a:gd name="connsiteY104" fmla="*/ 584359 h 2762250"/>
                <a:gd name="connsiteX105" fmla="*/ 1914049 w 6134100"/>
                <a:gd name="connsiteY105" fmla="*/ 604361 h 2762250"/>
                <a:gd name="connsiteX106" fmla="*/ 1939766 w 6134100"/>
                <a:gd name="connsiteY106" fmla="*/ 631984 h 2762250"/>
                <a:gd name="connsiteX107" fmla="*/ 1946434 w 6134100"/>
                <a:gd name="connsiteY107" fmla="*/ 648176 h 2762250"/>
                <a:gd name="connsiteX108" fmla="*/ 1946434 w 6134100"/>
                <a:gd name="connsiteY108" fmla="*/ 714851 h 2762250"/>
                <a:gd name="connsiteX109" fmla="*/ 1924526 w 6134100"/>
                <a:gd name="connsiteY109" fmla="*/ 748189 h 2762250"/>
                <a:gd name="connsiteX110" fmla="*/ 1879759 w 6134100"/>
                <a:gd name="connsiteY110" fmla="*/ 766286 h 2762250"/>
                <a:gd name="connsiteX111" fmla="*/ 1835944 w 6134100"/>
                <a:gd name="connsiteY111" fmla="*/ 780574 h 2762250"/>
                <a:gd name="connsiteX112" fmla="*/ 1814989 w 6134100"/>
                <a:gd name="connsiteY112" fmla="*/ 795814 h 2762250"/>
                <a:gd name="connsiteX113" fmla="*/ 1786414 w 6134100"/>
                <a:gd name="connsiteY113" fmla="*/ 818674 h 2762250"/>
                <a:gd name="connsiteX114" fmla="*/ 1714024 w 6134100"/>
                <a:gd name="connsiteY114" fmla="*/ 870109 h 2762250"/>
                <a:gd name="connsiteX115" fmla="*/ 1686401 w 6134100"/>
                <a:gd name="connsiteY115" fmla="*/ 801529 h 2762250"/>
                <a:gd name="connsiteX116" fmla="*/ 1693069 w 6134100"/>
                <a:gd name="connsiteY116" fmla="*/ 775811 h 2762250"/>
                <a:gd name="connsiteX117" fmla="*/ 1700689 w 6134100"/>
                <a:gd name="connsiteY117" fmla="*/ 762476 h 2762250"/>
                <a:gd name="connsiteX118" fmla="*/ 1703546 w 6134100"/>
                <a:gd name="connsiteY118" fmla="*/ 718661 h 2762250"/>
                <a:gd name="connsiteX119" fmla="*/ 1715929 w 6134100"/>
                <a:gd name="connsiteY119" fmla="*/ 691039 h 2762250"/>
                <a:gd name="connsiteX120" fmla="*/ 1707356 w 6134100"/>
                <a:gd name="connsiteY120" fmla="*/ 656749 h 2762250"/>
                <a:gd name="connsiteX121" fmla="*/ 1689259 w 6134100"/>
                <a:gd name="connsiteY121" fmla="*/ 611029 h 2762250"/>
                <a:gd name="connsiteX122" fmla="*/ 1649254 w 6134100"/>
                <a:gd name="connsiteY122" fmla="*/ 570071 h 2762250"/>
                <a:gd name="connsiteX123" fmla="*/ 1612106 w 6134100"/>
                <a:gd name="connsiteY123" fmla="*/ 540544 h 2762250"/>
                <a:gd name="connsiteX124" fmla="*/ 1590199 w 6134100"/>
                <a:gd name="connsiteY124" fmla="*/ 460534 h 2762250"/>
                <a:gd name="connsiteX125" fmla="*/ 1574006 w 6134100"/>
                <a:gd name="connsiteY125" fmla="*/ 393859 h 2762250"/>
                <a:gd name="connsiteX126" fmla="*/ 1564481 w 6134100"/>
                <a:gd name="connsiteY126" fmla="*/ 360521 h 2762250"/>
                <a:gd name="connsiteX127" fmla="*/ 1557814 w 6134100"/>
                <a:gd name="connsiteY127" fmla="*/ 330041 h 2762250"/>
                <a:gd name="connsiteX128" fmla="*/ 1536859 w 6134100"/>
                <a:gd name="connsiteY128" fmla="*/ 305276 h 2762250"/>
                <a:gd name="connsiteX129" fmla="*/ 1509236 w 6134100"/>
                <a:gd name="connsiteY129" fmla="*/ 305276 h 2762250"/>
                <a:gd name="connsiteX130" fmla="*/ 1488281 w 6134100"/>
                <a:gd name="connsiteY130" fmla="*/ 240506 h 2762250"/>
                <a:gd name="connsiteX131" fmla="*/ 1438751 w 6134100"/>
                <a:gd name="connsiteY131" fmla="*/ 123349 h 2762250"/>
                <a:gd name="connsiteX132" fmla="*/ 1434941 w 6134100"/>
                <a:gd name="connsiteY132" fmla="*/ 170974 h 2762250"/>
                <a:gd name="connsiteX133" fmla="*/ 1476851 w 6134100"/>
                <a:gd name="connsiteY133" fmla="*/ 300514 h 2762250"/>
                <a:gd name="connsiteX134" fmla="*/ 1481614 w 6134100"/>
                <a:gd name="connsiteY134" fmla="*/ 324326 h 2762250"/>
                <a:gd name="connsiteX135" fmla="*/ 1464469 w 6134100"/>
                <a:gd name="connsiteY135" fmla="*/ 347186 h 2762250"/>
                <a:gd name="connsiteX136" fmla="*/ 1449229 w 6134100"/>
                <a:gd name="connsiteY136" fmla="*/ 352901 h 2762250"/>
                <a:gd name="connsiteX137" fmla="*/ 1468279 w 6134100"/>
                <a:gd name="connsiteY137" fmla="*/ 400526 h 2762250"/>
                <a:gd name="connsiteX138" fmla="*/ 1487329 w 6134100"/>
                <a:gd name="connsiteY138" fmla="*/ 446246 h 2762250"/>
                <a:gd name="connsiteX139" fmla="*/ 1460659 w 6134100"/>
                <a:gd name="connsiteY139" fmla="*/ 452914 h 2762250"/>
                <a:gd name="connsiteX140" fmla="*/ 1432084 w 6134100"/>
                <a:gd name="connsiteY140" fmla="*/ 472916 h 2762250"/>
                <a:gd name="connsiteX141" fmla="*/ 1473994 w 6134100"/>
                <a:gd name="connsiteY141" fmla="*/ 487204 h 2762250"/>
                <a:gd name="connsiteX142" fmla="*/ 1510189 w 6134100"/>
                <a:gd name="connsiteY142" fmla="*/ 495776 h 2762250"/>
                <a:gd name="connsiteX143" fmla="*/ 1529239 w 6134100"/>
                <a:gd name="connsiteY143" fmla="*/ 497681 h 2762250"/>
                <a:gd name="connsiteX144" fmla="*/ 1534954 w 6134100"/>
                <a:gd name="connsiteY144" fmla="*/ 573881 h 2762250"/>
                <a:gd name="connsiteX145" fmla="*/ 1524476 w 6134100"/>
                <a:gd name="connsiteY145" fmla="*/ 662464 h 2762250"/>
                <a:gd name="connsiteX146" fmla="*/ 1531144 w 6134100"/>
                <a:gd name="connsiteY146" fmla="*/ 671989 h 2762250"/>
                <a:gd name="connsiteX147" fmla="*/ 1534954 w 6134100"/>
                <a:gd name="connsiteY147" fmla="*/ 647224 h 2762250"/>
                <a:gd name="connsiteX148" fmla="*/ 1544479 w 6134100"/>
                <a:gd name="connsiteY148" fmla="*/ 681514 h 2762250"/>
                <a:gd name="connsiteX149" fmla="*/ 1536859 w 6134100"/>
                <a:gd name="connsiteY149" fmla="*/ 750094 h 2762250"/>
                <a:gd name="connsiteX150" fmla="*/ 1514951 w 6134100"/>
                <a:gd name="connsiteY150" fmla="*/ 775811 h 2762250"/>
                <a:gd name="connsiteX151" fmla="*/ 1503521 w 6134100"/>
                <a:gd name="connsiteY151" fmla="*/ 895826 h 2762250"/>
                <a:gd name="connsiteX152" fmla="*/ 1535906 w 6134100"/>
                <a:gd name="connsiteY152" fmla="*/ 1008221 h 2762250"/>
                <a:gd name="connsiteX153" fmla="*/ 1554956 w 6134100"/>
                <a:gd name="connsiteY153" fmla="*/ 1060609 h 2762250"/>
                <a:gd name="connsiteX154" fmla="*/ 1577816 w 6134100"/>
                <a:gd name="connsiteY154" fmla="*/ 1126331 h 2762250"/>
                <a:gd name="connsiteX155" fmla="*/ 1586389 w 6134100"/>
                <a:gd name="connsiteY155" fmla="*/ 1186339 h 2762250"/>
                <a:gd name="connsiteX156" fmla="*/ 1601629 w 6134100"/>
                <a:gd name="connsiteY156" fmla="*/ 1299686 h 2762250"/>
                <a:gd name="connsiteX157" fmla="*/ 1646396 w 6134100"/>
                <a:gd name="connsiteY157" fmla="*/ 1328261 h 2762250"/>
                <a:gd name="connsiteX158" fmla="*/ 1665446 w 6134100"/>
                <a:gd name="connsiteY158" fmla="*/ 1342549 h 2762250"/>
                <a:gd name="connsiteX159" fmla="*/ 1666399 w 6134100"/>
                <a:gd name="connsiteY159" fmla="*/ 1383506 h 2762250"/>
                <a:gd name="connsiteX160" fmla="*/ 1670209 w 6134100"/>
                <a:gd name="connsiteY160" fmla="*/ 1414939 h 2762250"/>
                <a:gd name="connsiteX161" fmla="*/ 1607344 w 6134100"/>
                <a:gd name="connsiteY161" fmla="*/ 1691164 h 2762250"/>
                <a:gd name="connsiteX162" fmla="*/ 1591151 w 6134100"/>
                <a:gd name="connsiteY162" fmla="*/ 1727359 h 2762250"/>
                <a:gd name="connsiteX163" fmla="*/ 1579721 w 6134100"/>
                <a:gd name="connsiteY163" fmla="*/ 1786414 h 2762250"/>
                <a:gd name="connsiteX164" fmla="*/ 1599724 w 6134100"/>
                <a:gd name="connsiteY164" fmla="*/ 1884521 h 2762250"/>
                <a:gd name="connsiteX165" fmla="*/ 1597819 w 6134100"/>
                <a:gd name="connsiteY165" fmla="*/ 1995964 h 2762250"/>
                <a:gd name="connsiteX166" fmla="*/ 1577816 w 6134100"/>
                <a:gd name="connsiteY166" fmla="*/ 2047399 h 2762250"/>
                <a:gd name="connsiteX167" fmla="*/ 1556861 w 6134100"/>
                <a:gd name="connsiteY167" fmla="*/ 2090261 h 2762250"/>
                <a:gd name="connsiteX168" fmla="*/ 1551146 w 6134100"/>
                <a:gd name="connsiteY168" fmla="*/ 2111216 h 2762250"/>
                <a:gd name="connsiteX169" fmla="*/ 1528286 w 6134100"/>
                <a:gd name="connsiteY169" fmla="*/ 2235994 h 2762250"/>
                <a:gd name="connsiteX170" fmla="*/ 1513999 w 6134100"/>
                <a:gd name="connsiteY170" fmla="*/ 2282666 h 2762250"/>
                <a:gd name="connsiteX171" fmla="*/ 1531144 w 6134100"/>
                <a:gd name="connsiteY171" fmla="*/ 2296954 h 2762250"/>
                <a:gd name="connsiteX172" fmla="*/ 1554004 w 6134100"/>
                <a:gd name="connsiteY172" fmla="*/ 2313146 h 2762250"/>
                <a:gd name="connsiteX173" fmla="*/ 1547336 w 6134100"/>
                <a:gd name="connsiteY173" fmla="*/ 2349341 h 2762250"/>
                <a:gd name="connsiteX174" fmla="*/ 1473041 w 6134100"/>
                <a:gd name="connsiteY174" fmla="*/ 2424589 h 2762250"/>
                <a:gd name="connsiteX175" fmla="*/ 1425416 w 6134100"/>
                <a:gd name="connsiteY175" fmla="*/ 2467451 h 2762250"/>
                <a:gd name="connsiteX176" fmla="*/ 1418749 w 6134100"/>
                <a:gd name="connsiteY176" fmla="*/ 2491264 h 2762250"/>
                <a:gd name="connsiteX177" fmla="*/ 1358741 w 6134100"/>
                <a:gd name="connsiteY177" fmla="*/ 2492216 h 2762250"/>
                <a:gd name="connsiteX178" fmla="*/ 1295876 w 6134100"/>
                <a:gd name="connsiteY178" fmla="*/ 2484596 h 2762250"/>
                <a:gd name="connsiteX179" fmla="*/ 1188244 w 6134100"/>
                <a:gd name="connsiteY179" fmla="*/ 2476976 h 2762250"/>
                <a:gd name="connsiteX180" fmla="*/ 1075849 w 6134100"/>
                <a:gd name="connsiteY180" fmla="*/ 2482691 h 2762250"/>
                <a:gd name="connsiteX181" fmla="*/ 1068229 w 6134100"/>
                <a:gd name="connsiteY181" fmla="*/ 2477929 h 2762250"/>
                <a:gd name="connsiteX182" fmla="*/ 1032986 w 6134100"/>
                <a:gd name="connsiteY182" fmla="*/ 2474119 h 2762250"/>
                <a:gd name="connsiteX183" fmla="*/ 990124 w 6134100"/>
                <a:gd name="connsiteY183" fmla="*/ 2480786 h 2762250"/>
                <a:gd name="connsiteX184" fmla="*/ 939641 w 6134100"/>
                <a:gd name="connsiteY184" fmla="*/ 2484596 h 2762250"/>
                <a:gd name="connsiteX185" fmla="*/ 902494 w 6134100"/>
                <a:gd name="connsiteY185" fmla="*/ 2362676 h 2762250"/>
                <a:gd name="connsiteX186" fmla="*/ 904399 w 6134100"/>
                <a:gd name="connsiteY186" fmla="*/ 2310289 h 2762250"/>
                <a:gd name="connsiteX187" fmla="*/ 939641 w 6134100"/>
                <a:gd name="connsiteY187" fmla="*/ 2298859 h 2762250"/>
                <a:gd name="connsiteX188" fmla="*/ 980599 w 6134100"/>
                <a:gd name="connsiteY188" fmla="*/ 2280761 h 2762250"/>
                <a:gd name="connsiteX189" fmla="*/ 1019651 w 6134100"/>
                <a:gd name="connsiteY189" fmla="*/ 2146459 h 2762250"/>
                <a:gd name="connsiteX190" fmla="*/ 1012984 w 6134100"/>
                <a:gd name="connsiteY190" fmla="*/ 2100739 h 2762250"/>
                <a:gd name="connsiteX191" fmla="*/ 1009174 w 6134100"/>
                <a:gd name="connsiteY191" fmla="*/ 2062639 h 2762250"/>
                <a:gd name="connsiteX192" fmla="*/ 1024414 w 6134100"/>
                <a:gd name="connsiteY192" fmla="*/ 2028349 h 2762250"/>
                <a:gd name="connsiteX193" fmla="*/ 1039654 w 6134100"/>
                <a:gd name="connsiteY193" fmla="*/ 2004536 h 2762250"/>
                <a:gd name="connsiteX194" fmla="*/ 1049179 w 6134100"/>
                <a:gd name="connsiteY194" fmla="*/ 1986439 h 2762250"/>
                <a:gd name="connsiteX195" fmla="*/ 1075849 w 6134100"/>
                <a:gd name="connsiteY195" fmla="*/ 1946434 h 2762250"/>
                <a:gd name="connsiteX196" fmla="*/ 1098709 w 6134100"/>
                <a:gd name="connsiteY196" fmla="*/ 1889284 h 2762250"/>
                <a:gd name="connsiteX197" fmla="*/ 1105376 w 6134100"/>
                <a:gd name="connsiteY197" fmla="*/ 1850231 h 2762250"/>
                <a:gd name="connsiteX198" fmla="*/ 1089184 w 6134100"/>
                <a:gd name="connsiteY198" fmla="*/ 1765459 h 2762250"/>
                <a:gd name="connsiteX199" fmla="*/ 1054894 w 6134100"/>
                <a:gd name="connsiteY199" fmla="*/ 1699736 h 2762250"/>
                <a:gd name="connsiteX200" fmla="*/ 1027271 w 6134100"/>
                <a:gd name="connsiteY200" fmla="*/ 1658779 h 2762250"/>
                <a:gd name="connsiteX201" fmla="*/ 1007269 w 6134100"/>
                <a:gd name="connsiteY201" fmla="*/ 1629251 h 2762250"/>
                <a:gd name="connsiteX202" fmla="*/ 918686 w 6134100"/>
                <a:gd name="connsiteY202" fmla="*/ 1548289 h 2762250"/>
                <a:gd name="connsiteX203" fmla="*/ 899636 w 6134100"/>
                <a:gd name="connsiteY203" fmla="*/ 1534001 h 2762250"/>
                <a:gd name="connsiteX204" fmla="*/ 894874 w 6134100"/>
                <a:gd name="connsiteY204" fmla="*/ 1531144 h 2762250"/>
                <a:gd name="connsiteX205" fmla="*/ 868204 w 6134100"/>
                <a:gd name="connsiteY205" fmla="*/ 1527334 h 2762250"/>
                <a:gd name="connsiteX206" fmla="*/ 860584 w 6134100"/>
                <a:gd name="connsiteY206" fmla="*/ 1514951 h 2762250"/>
                <a:gd name="connsiteX207" fmla="*/ 862489 w 6134100"/>
                <a:gd name="connsiteY207" fmla="*/ 1510189 h 2762250"/>
                <a:gd name="connsiteX208" fmla="*/ 840581 w 6134100"/>
                <a:gd name="connsiteY208" fmla="*/ 1496854 h 2762250"/>
                <a:gd name="connsiteX209" fmla="*/ 840581 w 6134100"/>
                <a:gd name="connsiteY209" fmla="*/ 1474946 h 2762250"/>
                <a:gd name="connsiteX210" fmla="*/ 824389 w 6134100"/>
                <a:gd name="connsiteY210" fmla="*/ 1473041 h 2762250"/>
                <a:gd name="connsiteX211" fmla="*/ 796766 w 6134100"/>
                <a:gd name="connsiteY211" fmla="*/ 1463516 h 2762250"/>
                <a:gd name="connsiteX212" fmla="*/ 772001 w 6134100"/>
                <a:gd name="connsiteY212" fmla="*/ 1447324 h 2762250"/>
                <a:gd name="connsiteX213" fmla="*/ 774859 w 6134100"/>
                <a:gd name="connsiteY213" fmla="*/ 1410176 h 2762250"/>
                <a:gd name="connsiteX214" fmla="*/ 783431 w 6134100"/>
                <a:gd name="connsiteY214" fmla="*/ 1387316 h 2762250"/>
                <a:gd name="connsiteX215" fmla="*/ 788194 w 6134100"/>
                <a:gd name="connsiteY215" fmla="*/ 1371124 h 2762250"/>
                <a:gd name="connsiteX216" fmla="*/ 839629 w 6134100"/>
                <a:gd name="connsiteY216" fmla="*/ 1373029 h 2762250"/>
                <a:gd name="connsiteX217" fmla="*/ 849154 w 6134100"/>
                <a:gd name="connsiteY217" fmla="*/ 1375886 h 2762250"/>
                <a:gd name="connsiteX218" fmla="*/ 845344 w 6134100"/>
                <a:gd name="connsiteY218" fmla="*/ 1341596 h 2762250"/>
                <a:gd name="connsiteX219" fmla="*/ 815816 w 6134100"/>
                <a:gd name="connsiteY219" fmla="*/ 1220629 h 2762250"/>
                <a:gd name="connsiteX220" fmla="*/ 783431 w 6134100"/>
                <a:gd name="connsiteY220" fmla="*/ 1162526 h 2762250"/>
                <a:gd name="connsiteX221" fmla="*/ 737711 w 6134100"/>
                <a:gd name="connsiteY221" fmla="*/ 1140619 h 2762250"/>
                <a:gd name="connsiteX222" fmla="*/ 716756 w 6134100"/>
                <a:gd name="connsiteY222" fmla="*/ 1120616 h 2762250"/>
                <a:gd name="connsiteX223" fmla="*/ 660559 w 6134100"/>
                <a:gd name="connsiteY223" fmla="*/ 1128236 h 2762250"/>
                <a:gd name="connsiteX224" fmla="*/ 649129 w 6134100"/>
                <a:gd name="connsiteY224" fmla="*/ 1137761 h 2762250"/>
                <a:gd name="connsiteX225" fmla="*/ 562451 w 6134100"/>
                <a:gd name="connsiteY225" fmla="*/ 1174909 h 2762250"/>
                <a:gd name="connsiteX226" fmla="*/ 552926 w 6134100"/>
                <a:gd name="connsiteY226" fmla="*/ 1200626 h 2762250"/>
                <a:gd name="connsiteX227" fmla="*/ 530066 w 6134100"/>
                <a:gd name="connsiteY227" fmla="*/ 1303496 h 2762250"/>
                <a:gd name="connsiteX228" fmla="*/ 522446 w 6134100"/>
                <a:gd name="connsiteY228" fmla="*/ 1353979 h 2762250"/>
                <a:gd name="connsiteX229" fmla="*/ 544354 w 6134100"/>
                <a:gd name="connsiteY229" fmla="*/ 1380649 h 2762250"/>
                <a:gd name="connsiteX230" fmla="*/ 565309 w 6134100"/>
                <a:gd name="connsiteY230" fmla="*/ 1397794 h 2762250"/>
                <a:gd name="connsiteX231" fmla="*/ 576739 w 6134100"/>
                <a:gd name="connsiteY231" fmla="*/ 1414939 h 2762250"/>
                <a:gd name="connsiteX232" fmla="*/ 589121 w 6134100"/>
                <a:gd name="connsiteY232" fmla="*/ 1421606 h 2762250"/>
                <a:gd name="connsiteX233" fmla="*/ 598646 w 6134100"/>
                <a:gd name="connsiteY233" fmla="*/ 1428274 h 2762250"/>
                <a:gd name="connsiteX234" fmla="*/ 608171 w 6134100"/>
                <a:gd name="connsiteY234" fmla="*/ 1441609 h 2762250"/>
                <a:gd name="connsiteX235" fmla="*/ 601504 w 6134100"/>
                <a:gd name="connsiteY235" fmla="*/ 1450181 h 2762250"/>
                <a:gd name="connsiteX236" fmla="*/ 591026 w 6134100"/>
                <a:gd name="connsiteY236" fmla="*/ 1464469 h 2762250"/>
                <a:gd name="connsiteX237" fmla="*/ 568166 w 6134100"/>
                <a:gd name="connsiteY237" fmla="*/ 1479709 h 2762250"/>
                <a:gd name="connsiteX238" fmla="*/ 545306 w 6134100"/>
                <a:gd name="connsiteY238" fmla="*/ 1466374 h 2762250"/>
                <a:gd name="connsiteX239" fmla="*/ 513874 w 6134100"/>
                <a:gd name="connsiteY239" fmla="*/ 1441609 h 2762250"/>
                <a:gd name="connsiteX240" fmla="*/ 488156 w 6134100"/>
                <a:gd name="connsiteY240" fmla="*/ 1421606 h 2762250"/>
                <a:gd name="connsiteX241" fmla="*/ 141446 w 6134100"/>
                <a:gd name="connsiteY241" fmla="*/ 1049179 h 2762250"/>
                <a:gd name="connsiteX242" fmla="*/ 50006 w 6134100"/>
                <a:gd name="connsiteY242" fmla="*/ 953929 h 2762250"/>
                <a:gd name="connsiteX243" fmla="*/ 7144 w 6134100"/>
                <a:gd name="connsiteY243" fmla="*/ 925354 h 2762250"/>
                <a:gd name="connsiteX244" fmla="*/ 49054 w 6134100"/>
                <a:gd name="connsiteY244" fmla="*/ 983456 h 2762250"/>
                <a:gd name="connsiteX245" fmla="*/ 83344 w 6134100"/>
                <a:gd name="connsiteY245" fmla="*/ 1031081 h 2762250"/>
                <a:gd name="connsiteX246" fmla="*/ 70961 w 6134100"/>
                <a:gd name="connsiteY246" fmla="*/ 1025366 h 2762250"/>
                <a:gd name="connsiteX247" fmla="*/ 58579 w 6134100"/>
                <a:gd name="connsiteY247" fmla="*/ 1019651 h 2762250"/>
                <a:gd name="connsiteX248" fmla="*/ 83344 w 6134100"/>
                <a:gd name="connsiteY248" fmla="*/ 1059656 h 2762250"/>
                <a:gd name="connsiteX249" fmla="*/ 115729 w 6134100"/>
                <a:gd name="connsiteY249" fmla="*/ 1103471 h 2762250"/>
                <a:gd name="connsiteX250" fmla="*/ 148114 w 6134100"/>
                <a:gd name="connsiteY250" fmla="*/ 1146334 h 2762250"/>
                <a:gd name="connsiteX251" fmla="*/ 170021 w 6134100"/>
                <a:gd name="connsiteY251" fmla="*/ 1204436 h 2762250"/>
                <a:gd name="connsiteX252" fmla="*/ 165259 w 6134100"/>
                <a:gd name="connsiteY252" fmla="*/ 1319689 h 2762250"/>
                <a:gd name="connsiteX253" fmla="*/ 175736 w 6134100"/>
                <a:gd name="connsiteY253" fmla="*/ 1344454 h 2762250"/>
                <a:gd name="connsiteX254" fmla="*/ 186214 w 6134100"/>
                <a:gd name="connsiteY254" fmla="*/ 1353979 h 2762250"/>
                <a:gd name="connsiteX255" fmla="*/ 197644 w 6134100"/>
                <a:gd name="connsiteY255" fmla="*/ 1395889 h 2762250"/>
                <a:gd name="connsiteX256" fmla="*/ 241459 w 6134100"/>
                <a:gd name="connsiteY256" fmla="*/ 1430179 h 2762250"/>
                <a:gd name="connsiteX257" fmla="*/ 237649 w 6134100"/>
                <a:gd name="connsiteY257" fmla="*/ 1426369 h 2762250"/>
                <a:gd name="connsiteX258" fmla="*/ 201454 w 6134100"/>
                <a:gd name="connsiteY258" fmla="*/ 1357789 h 2762250"/>
                <a:gd name="connsiteX259" fmla="*/ 179546 w 6134100"/>
                <a:gd name="connsiteY259" fmla="*/ 1295876 h 2762250"/>
                <a:gd name="connsiteX260" fmla="*/ 176689 w 6134100"/>
                <a:gd name="connsiteY260" fmla="*/ 1257776 h 2762250"/>
                <a:gd name="connsiteX261" fmla="*/ 187166 w 6134100"/>
                <a:gd name="connsiteY261" fmla="*/ 1222534 h 2762250"/>
                <a:gd name="connsiteX262" fmla="*/ 191929 w 6134100"/>
                <a:gd name="connsiteY262" fmla="*/ 1200626 h 2762250"/>
                <a:gd name="connsiteX263" fmla="*/ 270986 w 6134100"/>
                <a:gd name="connsiteY263" fmla="*/ 1285399 h 2762250"/>
                <a:gd name="connsiteX264" fmla="*/ 348139 w 6134100"/>
                <a:gd name="connsiteY264" fmla="*/ 1394936 h 2762250"/>
                <a:gd name="connsiteX265" fmla="*/ 358616 w 6134100"/>
                <a:gd name="connsiteY265" fmla="*/ 1433036 h 2762250"/>
                <a:gd name="connsiteX266" fmla="*/ 370999 w 6134100"/>
                <a:gd name="connsiteY266" fmla="*/ 1472089 h 2762250"/>
                <a:gd name="connsiteX267" fmla="*/ 386239 w 6134100"/>
                <a:gd name="connsiteY267" fmla="*/ 1536859 h 2762250"/>
                <a:gd name="connsiteX268" fmla="*/ 383381 w 6134100"/>
                <a:gd name="connsiteY268" fmla="*/ 1588294 h 2762250"/>
                <a:gd name="connsiteX269" fmla="*/ 370046 w 6134100"/>
                <a:gd name="connsiteY269" fmla="*/ 1628299 h 2762250"/>
                <a:gd name="connsiteX270" fmla="*/ 342424 w 6134100"/>
                <a:gd name="connsiteY270" fmla="*/ 1679734 h 2762250"/>
                <a:gd name="connsiteX271" fmla="*/ 316706 w 6134100"/>
                <a:gd name="connsiteY271" fmla="*/ 1707356 h 2762250"/>
                <a:gd name="connsiteX272" fmla="*/ 298609 w 6134100"/>
                <a:gd name="connsiteY272" fmla="*/ 1770221 h 2762250"/>
                <a:gd name="connsiteX273" fmla="*/ 304324 w 6134100"/>
                <a:gd name="connsiteY273" fmla="*/ 1822609 h 2762250"/>
                <a:gd name="connsiteX274" fmla="*/ 308134 w 6134100"/>
                <a:gd name="connsiteY274" fmla="*/ 1851184 h 2762250"/>
                <a:gd name="connsiteX275" fmla="*/ 319564 w 6134100"/>
                <a:gd name="connsiteY275" fmla="*/ 1893094 h 2762250"/>
                <a:gd name="connsiteX276" fmla="*/ 330041 w 6134100"/>
                <a:gd name="connsiteY276" fmla="*/ 1922621 h 2762250"/>
                <a:gd name="connsiteX277" fmla="*/ 233839 w 6134100"/>
                <a:gd name="connsiteY277" fmla="*/ 1853089 h 2762250"/>
                <a:gd name="connsiteX278" fmla="*/ 182404 w 6134100"/>
                <a:gd name="connsiteY278" fmla="*/ 1668304 h 2762250"/>
                <a:gd name="connsiteX279" fmla="*/ 175736 w 6134100"/>
                <a:gd name="connsiteY279" fmla="*/ 1598771 h 2762250"/>
                <a:gd name="connsiteX280" fmla="*/ 172879 w 6134100"/>
                <a:gd name="connsiteY280" fmla="*/ 1538764 h 2762250"/>
                <a:gd name="connsiteX281" fmla="*/ 168116 w 6134100"/>
                <a:gd name="connsiteY281" fmla="*/ 1439704 h 2762250"/>
                <a:gd name="connsiteX282" fmla="*/ 164306 w 6134100"/>
                <a:gd name="connsiteY282" fmla="*/ 1395889 h 2762250"/>
                <a:gd name="connsiteX283" fmla="*/ 156686 w 6134100"/>
                <a:gd name="connsiteY283" fmla="*/ 1430179 h 2762250"/>
                <a:gd name="connsiteX284" fmla="*/ 171926 w 6134100"/>
                <a:gd name="connsiteY284" fmla="*/ 1750219 h 2762250"/>
                <a:gd name="connsiteX285" fmla="*/ 263366 w 6134100"/>
                <a:gd name="connsiteY285" fmla="*/ 1921669 h 2762250"/>
                <a:gd name="connsiteX286" fmla="*/ 289084 w 6134100"/>
                <a:gd name="connsiteY286" fmla="*/ 1949291 h 2762250"/>
                <a:gd name="connsiteX287" fmla="*/ 272891 w 6134100"/>
                <a:gd name="connsiteY287" fmla="*/ 1991201 h 2762250"/>
                <a:gd name="connsiteX288" fmla="*/ 272891 w 6134100"/>
                <a:gd name="connsiteY288" fmla="*/ 2110264 h 2762250"/>
                <a:gd name="connsiteX289" fmla="*/ 330994 w 6134100"/>
                <a:gd name="connsiteY289" fmla="*/ 2208371 h 2762250"/>
                <a:gd name="connsiteX290" fmla="*/ 352901 w 6134100"/>
                <a:gd name="connsiteY290" fmla="*/ 2227421 h 2762250"/>
                <a:gd name="connsiteX291" fmla="*/ 440531 w 6134100"/>
                <a:gd name="connsiteY291" fmla="*/ 2265521 h 2762250"/>
                <a:gd name="connsiteX292" fmla="*/ 476726 w 6134100"/>
                <a:gd name="connsiteY292" fmla="*/ 2280761 h 2762250"/>
                <a:gd name="connsiteX293" fmla="*/ 513874 w 6134100"/>
                <a:gd name="connsiteY293" fmla="*/ 2306479 h 2762250"/>
                <a:gd name="connsiteX294" fmla="*/ 553879 w 6134100"/>
                <a:gd name="connsiteY294" fmla="*/ 2324576 h 2762250"/>
                <a:gd name="connsiteX295" fmla="*/ 553879 w 6134100"/>
                <a:gd name="connsiteY295" fmla="*/ 2354104 h 2762250"/>
                <a:gd name="connsiteX296" fmla="*/ 514826 w 6134100"/>
                <a:gd name="connsiteY296" fmla="*/ 2443639 h 2762250"/>
                <a:gd name="connsiteX297" fmla="*/ 499586 w 6134100"/>
                <a:gd name="connsiteY297" fmla="*/ 2462689 h 2762250"/>
                <a:gd name="connsiteX298" fmla="*/ 437674 w 6134100"/>
                <a:gd name="connsiteY298" fmla="*/ 2469356 h 2762250"/>
                <a:gd name="connsiteX299" fmla="*/ 349091 w 6134100"/>
                <a:gd name="connsiteY299" fmla="*/ 2466499 h 2762250"/>
                <a:gd name="connsiteX300" fmla="*/ 314801 w 6134100"/>
                <a:gd name="connsiteY300" fmla="*/ 2456974 h 2762250"/>
                <a:gd name="connsiteX301" fmla="*/ 218599 w 6134100"/>
                <a:gd name="connsiteY301" fmla="*/ 2450306 h 2762250"/>
                <a:gd name="connsiteX302" fmla="*/ 82391 w 6134100"/>
                <a:gd name="connsiteY302" fmla="*/ 2468404 h 2762250"/>
                <a:gd name="connsiteX303" fmla="*/ 7144 w 6134100"/>
                <a:gd name="connsiteY303" fmla="*/ 2468404 h 2762250"/>
                <a:gd name="connsiteX304" fmla="*/ 7144 w 6134100"/>
                <a:gd name="connsiteY304" fmla="*/ 2756059 h 2762250"/>
                <a:gd name="connsiteX305" fmla="*/ 6126956 w 6134100"/>
                <a:gd name="connsiteY305" fmla="*/ 2756059 h 2762250"/>
                <a:gd name="connsiteX306" fmla="*/ 6114574 w 6134100"/>
                <a:gd name="connsiteY306" fmla="*/ 2500789 h 2762250"/>
                <a:gd name="connsiteX307" fmla="*/ 6117431 w 6134100"/>
                <a:gd name="connsiteY307" fmla="*/ 2394109 h 2762250"/>
                <a:gd name="connsiteX308" fmla="*/ 6127909 w 6134100"/>
                <a:gd name="connsiteY308" fmla="*/ 2163604 h 2762250"/>
                <a:gd name="connsiteX309" fmla="*/ 6127909 w 6134100"/>
                <a:gd name="connsiteY309" fmla="*/ 1948339 h 2762250"/>
                <a:gd name="connsiteX310" fmla="*/ 6105049 w 6134100"/>
                <a:gd name="connsiteY310" fmla="*/ 1937861 h 2762250"/>
                <a:gd name="connsiteX311" fmla="*/ 6057424 w 6134100"/>
                <a:gd name="connsiteY311" fmla="*/ 1923574 h 2762250"/>
                <a:gd name="connsiteX312" fmla="*/ 6031706 w 6134100"/>
                <a:gd name="connsiteY312" fmla="*/ 1899761 h 2762250"/>
                <a:gd name="connsiteX313" fmla="*/ 5995512 w 6134100"/>
                <a:gd name="connsiteY313" fmla="*/ 1778794 h 2762250"/>
                <a:gd name="connsiteX314" fmla="*/ 5967889 w 6134100"/>
                <a:gd name="connsiteY314" fmla="*/ 1734026 h 2762250"/>
                <a:gd name="connsiteX315" fmla="*/ 5890737 w 6134100"/>
                <a:gd name="connsiteY315" fmla="*/ 1656874 h 2762250"/>
                <a:gd name="connsiteX316" fmla="*/ 5865971 w 6134100"/>
                <a:gd name="connsiteY316" fmla="*/ 1643539 h 2762250"/>
                <a:gd name="connsiteX317" fmla="*/ 5850731 w 6134100"/>
                <a:gd name="connsiteY317" fmla="*/ 1615916 h 2762250"/>
                <a:gd name="connsiteX318" fmla="*/ 5843112 w 6134100"/>
                <a:gd name="connsiteY318" fmla="*/ 1580674 h 2762250"/>
                <a:gd name="connsiteX319" fmla="*/ 5832634 w 6134100"/>
                <a:gd name="connsiteY319" fmla="*/ 1554956 h 2762250"/>
                <a:gd name="connsiteX320" fmla="*/ 5863114 w 6134100"/>
                <a:gd name="connsiteY320" fmla="*/ 1500664 h 2762250"/>
                <a:gd name="connsiteX321" fmla="*/ 5918359 w 6134100"/>
                <a:gd name="connsiteY321" fmla="*/ 1403509 h 2762250"/>
                <a:gd name="connsiteX322" fmla="*/ 5942171 w 6134100"/>
                <a:gd name="connsiteY322" fmla="*/ 1354931 h 2762250"/>
                <a:gd name="connsiteX323" fmla="*/ 5964079 w 6134100"/>
                <a:gd name="connsiteY323" fmla="*/ 1373981 h 2762250"/>
                <a:gd name="connsiteX324" fmla="*/ 6030754 w 6134100"/>
                <a:gd name="connsiteY324" fmla="*/ 1408271 h 2762250"/>
                <a:gd name="connsiteX325" fmla="*/ 6021229 w 6134100"/>
                <a:gd name="connsiteY325" fmla="*/ 1371124 h 2762250"/>
                <a:gd name="connsiteX326" fmla="*/ 5992654 w 6134100"/>
                <a:gd name="connsiteY326" fmla="*/ 1316831 h 2762250"/>
                <a:gd name="connsiteX327" fmla="*/ 6013609 w 6134100"/>
                <a:gd name="connsiteY327" fmla="*/ 1228249 h 2762250"/>
                <a:gd name="connsiteX328" fmla="*/ 6030754 w 6134100"/>
                <a:gd name="connsiteY328" fmla="*/ 1199674 h 2762250"/>
                <a:gd name="connsiteX329" fmla="*/ 6045994 w 6134100"/>
                <a:gd name="connsiteY329" fmla="*/ 1176814 h 2762250"/>
                <a:gd name="connsiteX330" fmla="*/ 6085046 w 6134100"/>
                <a:gd name="connsiteY330" fmla="*/ 1124426 h 2762250"/>
                <a:gd name="connsiteX331" fmla="*/ 6126956 w 6134100"/>
                <a:gd name="connsiteY331" fmla="*/ 1054894 h 2762250"/>
                <a:gd name="connsiteX332" fmla="*/ 6107906 w 6134100"/>
                <a:gd name="connsiteY332" fmla="*/ 1041559 h 2762250"/>
                <a:gd name="connsiteX333" fmla="*/ 6105049 w 6134100"/>
                <a:gd name="connsiteY333" fmla="*/ 1053941 h 2762250"/>
                <a:gd name="connsiteX334" fmla="*/ 6045042 w 6134100"/>
                <a:gd name="connsiteY334" fmla="*/ 1137761 h 2762250"/>
                <a:gd name="connsiteX335" fmla="*/ 6005989 w 6134100"/>
                <a:gd name="connsiteY335" fmla="*/ 1151096 h 2762250"/>
                <a:gd name="connsiteX336" fmla="*/ 5975509 w 6134100"/>
                <a:gd name="connsiteY336" fmla="*/ 1140619 h 2762250"/>
                <a:gd name="connsiteX337" fmla="*/ 5953601 w 6134100"/>
                <a:gd name="connsiteY337" fmla="*/ 1157764 h 2762250"/>
                <a:gd name="connsiteX338" fmla="*/ 5942171 w 6134100"/>
                <a:gd name="connsiteY338" fmla="*/ 1171099 h 2762250"/>
                <a:gd name="connsiteX339" fmla="*/ 5903119 w 6134100"/>
                <a:gd name="connsiteY339" fmla="*/ 1187291 h 2762250"/>
                <a:gd name="connsiteX340" fmla="*/ 5878354 w 6134100"/>
                <a:gd name="connsiteY340" fmla="*/ 1212056 h 2762250"/>
                <a:gd name="connsiteX341" fmla="*/ 5846921 w 6134100"/>
                <a:gd name="connsiteY341" fmla="*/ 1255871 h 2762250"/>
                <a:gd name="connsiteX342" fmla="*/ 5814537 w 6134100"/>
                <a:gd name="connsiteY342" fmla="*/ 1306354 h 2762250"/>
                <a:gd name="connsiteX343" fmla="*/ 5795487 w 6134100"/>
                <a:gd name="connsiteY343" fmla="*/ 1305401 h 2762250"/>
                <a:gd name="connsiteX344" fmla="*/ 5776437 w 6134100"/>
                <a:gd name="connsiteY344" fmla="*/ 1292066 h 2762250"/>
                <a:gd name="connsiteX345" fmla="*/ 5757387 w 6134100"/>
                <a:gd name="connsiteY345" fmla="*/ 1314926 h 2762250"/>
                <a:gd name="connsiteX346" fmla="*/ 5722144 w 6134100"/>
                <a:gd name="connsiteY346" fmla="*/ 1331119 h 2762250"/>
                <a:gd name="connsiteX347" fmla="*/ 5704999 w 6134100"/>
                <a:gd name="connsiteY347" fmla="*/ 1284446 h 2762250"/>
                <a:gd name="connsiteX348" fmla="*/ 5612606 w 6134100"/>
                <a:gd name="connsiteY348" fmla="*/ 1207294 h 2762250"/>
                <a:gd name="connsiteX349" fmla="*/ 5601176 w 6134100"/>
                <a:gd name="connsiteY349" fmla="*/ 1199674 h 2762250"/>
                <a:gd name="connsiteX350" fmla="*/ 5573554 w 6134100"/>
                <a:gd name="connsiteY350" fmla="*/ 1185386 h 2762250"/>
                <a:gd name="connsiteX351" fmla="*/ 5544979 w 6134100"/>
                <a:gd name="connsiteY351" fmla="*/ 1194911 h 2762250"/>
                <a:gd name="connsiteX352" fmla="*/ 5521167 w 6134100"/>
                <a:gd name="connsiteY352" fmla="*/ 1219676 h 2762250"/>
                <a:gd name="connsiteX353" fmla="*/ 5448776 w 6134100"/>
                <a:gd name="connsiteY353" fmla="*/ 1288256 h 2762250"/>
                <a:gd name="connsiteX354" fmla="*/ 5460206 w 6134100"/>
                <a:gd name="connsiteY354" fmla="*/ 1304449 h 2762250"/>
                <a:gd name="connsiteX355" fmla="*/ 5464017 w 6134100"/>
                <a:gd name="connsiteY355" fmla="*/ 1315879 h 2762250"/>
                <a:gd name="connsiteX356" fmla="*/ 5443062 w 6134100"/>
                <a:gd name="connsiteY356" fmla="*/ 1454944 h 2762250"/>
                <a:gd name="connsiteX357" fmla="*/ 5464969 w 6134100"/>
                <a:gd name="connsiteY357" fmla="*/ 1494949 h 2762250"/>
                <a:gd name="connsiteX358" fmla="*/ 5486876 w 6134100"/>
                <a:gd name="connsiteY358" fmla="*/ 1515904 h 2762250"/>
                <a:gd name="connsiteX359" fmla="*/ 5468779 w 6134100"/>
                <a:gd name="connsiteY359" fmla="*/ 1533049 h 2762250"/>
                <a:gd name="connsiteX360" fmla="*/ 5452587 w 6134100"/>
                <a:gd name="connsiteY360" fmla="*/ 1540669 h 2762250"/>
                <a:gd name="connsiteX361" fmla="*/ 5442109 w 6134100"/>
                <a:gd name="connsiteY361" fmla="*/ 1566386 h 2762250"/>
                <a:gd name="connsiteX362" fmla="*/ 5431631 w 6134100"/>
                <a:gd name="connsiteY362" fmla="*/ 1594961 h 2762250"/>
                <a:gd name="connsiteX363" fmla="*/ 5404962 w 6134100"/>
                <a:gd name="connsiteY363" fmla="*/ 1629251 h 2762250"/>
                <a:gd name="connsiteX364" fmla="*/ 5327809 w 6134100"/>
                <a:gd name="connsiteY364" fmla="*/ 1746409 h 2762250"/>
                <a:gd name="connsiteX365" fmla="*/ 5322094 w 6134100"/>
                <a:gd name="connsiteY365" fmla="*/ 1801654 h 2762250"/>
                <a:gd name="connsiteX366" fmla="*/ 5331619 w 6134100"/>
                <a:gd name="connsiteY366" fmla="*/ 1854041 h 2762250"/>
                <a:gd name="connsiteX367" fmla="*/ 5335429 w 6134100"/>
                <a:gd name="connsiteY367" fmla="*/ 1891189 h 2762250"/>
                <a:gd name="connsiteX368" fmla="*/ 5319237 w 6134100"/>
                <a:gd name="connsiteY368" fmla="*/ 1916906 h 2762250"/>
                <a:gd name="connsiteX369" fmla="*/ 5303044 w 6134100"/>
                <a:gd name="connsiteY369" fmla="*/ 1959769 h 2762250"/>
                <a:gd name="connsiteX370" fmla="*/ 5289709 w 6134100"/>
                <a:gd name="connsiteY370" fmla="*/ 2033111 h 2762250"/>
                <a:gd name="connsiteX371" fmla="*/ 5297329 w 6134100"/>
                <a:gd name="connsiteY371" fmla="*/ 2015014 h 2762250"/>
                <a:gd name="connsiteX372" fmla="*/ 5317331 w 6134100"/>
                <a:gd name="connsiteY372" fmla="*/ 2015966 h 2762250"/>
                <a:gd name="connsiteX373" fmla="*/ 5367814 w 6134100"/>
                <a:gd name="connsiteY373" fmla="*/ 2071211 h 2762250"/>
                <a:gd name="connsiteX374" fmla="*/ 5359242 w 6134100"/>
                <a:gd name="connsiteY374" fmla="*/ 2094071 h 2762250"/>
                <a:gd name="connsiteX375" fmla="*/ 5259229 w 6134100"/>
                <a:gd name="connsiteY375" fmla="*/ 2215991 h 2762250"/>
                <a:gd name="connsiteX376" fmla="*/ 5295424 w 6134100"/>
                <a:gd name="connsiteY376" fmla="*/ 2272189 h 2762250"/>
                <a:gd name="connsiteX377" fmla="*/ 5367814 w 6134100"/>
                <a:gd name="connsiteY377" fmla="*/ 2336959 h 2762250"/>
                <a:gd name="connsiteX378" fmla="*/ 5351621 w 6134100"/>
                <a:gd name="connsiteY378" fmla="*/ 2361724 h 2762250"/>
                <a:gd name="connsiteX379" fmla="*/ 5335429 w 6134100"/>
                <a:gd name="connsiteY379" fmla="*/ 2387441 h 2762250"/>
                <a:gd name="connsiteX380" fmla="*/ 5297329 w 6134100"/>
                <a:gd name="connsiteY380" fmla="*/ 2390299 h 2762250"/>
                <a:gd name="connsiteX381" fmla="*/ 5298281 w 6134100"/>
                <a:gd name="connsiteY381" fmla="*/ 2346484 h 2762250"/>
                <a:gd name="connsiteX382" fmla="*/ 5282089 w 6134100"/>
                <a:gd name="connsiteY382" fmla="*/ 2329339 h 2762250"/>
                <a:gd name="connsiteX383" fmla="*/ 5275421 w 6134100"/>
                <a:gd name="connsiteY383" fmla="*/ 2349341 h 2762250"/>
                <a:gd name="connsiteX384" fmla="*/ 5255419 w 6134100"/>
                <a:gd name="connsiteY384" fmla="*/ 2355056 h 2762250"/>
                <a:gd name="connsiteX385" fmla="*/ 5233512 w 6134100"/>
                <a:gd name="connsiteY385" fmla="*/ 2349341 h 2762250"/>
                <a:gd name="connsiteX386" fmla="*/ 5226844 w 6134100"/>
                <a:gd name="connsiteY386" fmla="*/ 2346484 h 2762250"/>
                <a:gd name="connsiteX387" fmla="*/ 5233512 w 6134100"/>
                <a:gd name="connsiteY387" fmla="*/ 2339816 h 2762250"/>
                <a:gd name="connsiteX388" fmla="*/ 5232559 w 6134100"/>
                <a:gd name="connsiteY388" fmla="*/ 2330291 h 2762250"/>
                <a:gd name="connsiteX389" fmla="*/ 5231606 w 6134100"/>
                <a:gd name="connsiteY389" fmla="*/ 2320766 h 2762250"/>
                <a:gd name="connsiteX390" fmla="*/ 5224939 w 6134100"/>
                <a:gd name="connsiteY390" fmla="*/ 2296954 h 2762250"/>
                <a:gd name="connsiteX391" fmla="*/ 5180171 w 6134100"/>
                <a:gd name="connsiteY391" fmla="*/ 2333149 h 2762250"/>
                <a:gd name="connsiteX392" fmla="*/ 5178267 w 6134100"/>
                <a:gd name="connsiteY392" fmla="*/ 2355056 h 2762250"/>
                <a:gd name="connsiteX393" fmla="*/ 5165884 w 6134100"/>
                <a:gd name="connsiteY393" fmla="*/ 2336006 h 2762250"/>
                <a:gd name="connsiteX394" fmla="*/ 5153501 w 6134100"/>
                <a:gd name="connsiteY394" fmla="*/ 2309336 h 2762250"/>
                <a:gd name="connsiteX395" fmla="*/ 5144929 w 6134100"/>
                <a:gd name="connsiteY395" fmla="*/ 2301716 h 2762250"/>
                <a:gd name="connsiteX396" fmla="*/ 5136356 w 6134100"/>
                <a:gd name="connsiteY396" fmla="*/ 2286476 h 2762250"/>
                <a:gd name="connsiteX397" fmla="*/ 5129689 w 6134100"/>
                <a:gd name="connsiteY397" fmla="*/ 2271236 h 2762250"/>
                <a:gd name="connsiteX398" fmla="*/ 5123021 w 6134100"/>
                <a:gd name="connsiteY398" fmla="*/ 2287429 h 2762250"/>
                <a:gd name="connsiteX399" fmla="*/ 5109687 w 6134100"/>
                <a:gd name="connsiteY399" fmla="*/ 2296001 h 2762250"/>
                <a:gd name="connsiteX400" fmla="*/ 5093494 w 6134100"/>
                <a:gd name="connsiteY400" fmla="*/ 2292191 h 2762250"/>
                <a:gd name="connsiteX401" fmla="*/ 5129689 w 6134100"/>
                <a:gd name="connsiteY401" fmla="*/ 2327434 h 2762250"/>
                <a:gd name="connsiteX402" fmla="*/ 5129689 w 6134100"/>
                <a:gd name="connsiteY402" fmla="*/ 2333149 h 2762250"/>
                <a:gd name="connsiteX403" fmla="*/ 5127784 w 6134100"/>
                <a:gd name="connsiteY403" fmla="*/ 2347436 h 2762250"/>
                <a:gd name="connsiteX404" fmla="*/ 5092542 w 6134100"/>
                <a:gd name="connsiteY404" fmla="*/ 2344579 h 2762250"/>
                <a:gd name="connsiteX405" fmla="*/ 5067776 w 6134100"/>
                <a:gd name="connsiteY405" fmla="*/ 2342674 h 2762250"/>
                <a:gd name="connsiteX406" fmla="*/ 5081112 w 6134100"/>
                <a:gd name="connsiteY406" fmla="*/ 2357914 h 2762250"/>
                <a:gd name="connsiteX407" fmla="*/ 5090637 w 6134100"/>
                <a:gd name="connsiteY407" fmla="*/ 2374106 h 2762250"/>
                <a:gd name="connsiteX408" fmla="*/ 5086826 w 6134100"/>
                <a:gd name="connsiteY408" fmla="*/ 2392204 h 2762250"/>
                <a:gd name="connsiteX409" fmla="*/ 5077301 w 6134100"/>
                <a:gd name="connsiteY409" fmla="*/ 2396014 h 2762250"/>
                <a:gd name="connsiteX410" fmla="*/ 4992529 w 6134100"/>
                <a:gd name="connsiteY410" fmla="*/ 2298859 h 2762250"/>
                <a:gd name="connsiteX411" fmla="*/ 4964906 w 6134100"/>
                <a:gd name="connsiteY411" fmla="*/ 2119789 h 2762250"/>
                <a:gd name="connsiteX412" fmla="*/ 4956334 w 6134100"/>
                <a:gd name="connsiteY412" fmla="*/ 1981676 h 2762250"/>
                <a:gd name="connsiteX413" fmla="*/ 4937284 w 6134100"/>
                <a:gd name="connsiteY413" fmla="*/ 1862614 h 2762250"/>
                <a:gd name="connsiteX414" fmla="*/ 4909662 w 6134100"/>
                <a:gd name="connsiteY414" fmla="*/ 1710214 h 2762250"/>
                <a:gd name="connsiteX415" fmla="*/ 4894421 w 6134100"/>
                <a:gd name="connsiteY415" fmla="*/ 1641634 h 2762250"/>
                <a:gd name="connsiteX416" fmla="*/ 4914424 w 6134100"/>
                <a:gd name="connsiteY416" fmla="*/ 1624489 h 2762250"/>
                <a:gd name="connsiteX417" fmla="*/ 4940142 w 6134100"/>
                <a:gd name="connsiteY417" fmla="*/ 1616869 h 2762250"/>
                <a:gd name="connsiteX418" fmla="*/ 4944904 w 6134100"/>
                <a:gd name="connsiteY418" fmla="*/ 1675924 h 2762250"/>
                <a:gd name="connsiteX419" fmla="*/ 4959192 w 6134100"/>
                <a:gd name="connsiteY419" fmla="*/ 1734979 h 2762250"/>
                <a:gd name="connsiteX420" fmla="*/ 4975384 w 6134100"/>
                <a:gd name="connsiteY420" fmla="*/ 1754029 h 2762250"/>
                <a:gd name="connsiteX421" fmla="*/ 5010626 w 6134100"/>
                <a:gd name="connsiteY421" fmla="*/ 1754029 h 2762250"/>
                <a:gd name="connsiteX422" fmla="*/ 5048726 w 6134100"/>
                <a:gd name="connsiteY422" fmla="*/ 1618774 h 2762250"/>
                <a:gd name="connsiteX423" fmla="*/ 5061109 w 6134100"/>
                <a:gd name="connsiteY423" fmla="*/ 1501616 h 2762250"/>
                <a:gd name="connsiteX424" fmla="*/ 5049679 w 6134100"/>
                <a:gd name="connsiteY424" fmla="*/ 1377791 h 2762250"/>
                <a:gd name="connsiteX425" fmla="*/ 5023009 w 6134100"/>
                <a:gd name="connsiteY425" fmla="*/ 1310164 h 2762250"/>
                <a:gd name="connsiteX426" fmla="*/ 5011579 w 6134100"/>
                <a:gd name="connsiteY426" fmla="*/ 1276826 h 2762250"/>
                <a:gd name="connsiteX427" fmla="*/ 5003959 w 6134100"/>
                <a:gd name="connsiteY427" fmla="*/ 1248251 h 2762250"/>
                <a:gd name="connsiteX428" fmla="*/ 4992529 w 6134100"/>
                <a:gd name="connsiteY428" fmla="*/ 1213961 h 2762250"/>
                <a:gd name="connsiteX429" fmla="*/ 4978242 w 6134100"/>
                <a:gd name="connsiteY429" fmla="*/ 1173956 h 2762250"/>
                <a:gd name="connsiteX430" fmla="*/ 4964906 w 6134100"/>
                <a:gd name="connsiteY430" fmla="*/ 1139666 h 2762250"/>
                <a:gd name="connsiteX431" fmla="*/ 4945856 w 6134100"/>
                <a:gd name="connsiteY431" fmla="*/ 1095851 h 2762250"/>
                <a:gd name="connsiteX432" fmla="*/ 4926806 w 6134100"/>
                <a:gd name="connsiteY432" fmla="*/ 1054894 h 2762250"/>
                <a:gd name="connsiteX433" fmla="*/ 4905851 w 6134100"/>
                <a:gd name="connsiteY433" fmla="*/ 1016794 h 2762250"/>
                <a:gd name="connsiteX434" fmla="*/ 4835366 w 6134100"/>
                <a:gd name="connsiteY434" fmla="*/ 950119 h 2762250"/>
                <a:gd name="connsiteX435" fmla="*/ 4775359 w 6134100"/>
                <a:gd name="connsiteY435" fmla="*/ 914876 h 2762250"/>
                <a:gd name="connsiteX436" fmla="*/ 4752499 w 6134100"/>
                <a:gd name="connsiteY436" fmla="*/ 892969 h 2762250"/>
                <a:gd name="connsiteX437" fmla="*/ 4734401 w 6134100"/>
                <a:gd name="connsiteY437" fmla="*/ 864394 h 2762250"/>
                <a:gd name="connsiteX438" fmla="*/ 4722019 w 6134100"/>
                <a:gd name="connsiteY438" fmla="*/ 843439 h 2762250"/>
                <a:gd name="connsiteX439" fmla="*/ 4724876 w 6134100"/>
                <a:gd name="connsiteY439" fmla="*/ 820579 h 2762250"/>
                <a:gd name="connsiteX440" fmla="*/ 4743926 w 6134100"/>
                <a:gd name="connsiteY440" fmla="*/ 811054 h 2762250"/>
                <a:gd name="connsiteX441" fmla="*/ 4751547 w 6134100"/>
                <a:gd name="connsiteY441" fmla="*/ 808196 h 2762250"/>
                <a:gd name="connsiteX442" fmla="*/ 4745831 w 6134100"/>
                <a:gd name="connsiteY442" fmla="*/ 794861 h 2762250"/>
                <a:gd name="connsiteX443" fmla="*/ 4742974 w 6134100"/>
                <a:gd name="connsiteY443" fmla="*/ 775811 h 2762250"/>
                <a:gd name="connsiteX444" fmla="*/ 4764881 w 6134100"/>
                <a:gd name="connsiteY444" fmla="*/ 759619 h 2762250"/>
                <a:gd name="connsiteX445" fmla="*/ 4786789 w 6134100"/>
                <a:gd name="connsiteY445" fmla="*/ 750094 h 2762250"/>
                <a:gd name="connsiteX446" fmla="*/ 4753451 w 6134100"/>
                <a:gd name="connsiteY446" fmla="*/ 631984 h 2762250"/>
                <a:gd name="connsiteX447" fmla="*/ 4743926 w 6134100"/>
                <a:gd name="connsiteY447" fmla="*/ 605314 h 2762250"/>
                <a:gd name="connsiteX448" fmla="*/ 4733449 w 6134100"/>
                <a:gd name="connsiteY448" fmla="*/ 596741 h 2762250"/>
                <a:gd name="connsiteX449" fmla="*/ 4710589 w 6134100"/>
                <a:gd name="connsiteY449" fmla="*/ 585311 h 2762250"/>
                <a:gd name="connsiteX450" fmla="*/ 4648676 w 6134100"/>
                <a:gd name="connsiteY450" fmla="*/ 571976 h 2762250"/>
                <a:gd name="connsiteX451" fmla="*/ 4518184 w 6134100"/>
                <a:gd name="connsiteY451" fmla="*/ 624364 h 2762250"/>
                <a:gd name="connsiteX452" fmla="*/ 4500087 w 6134100"/>
                <a:gd name="connsiteY452" fmla="*/ 663416 h 2762250"/>
                <a:gd name="connsiteX453" fmla="*/ 4491514 w 6134100"/>
                <a:gd name="connsiteY453" fmla="*/ 687229 h 2762250"/>
                <a:gd name="connsiteX454" fmla="*/ 4487704 w 6134100"/>
                <a:gd name="connsiteY454" fmla="*/ 738664 h 2762250"/>
                <a:gd name="connsiteX455" fmla="*/ 4510564 w 6134100"/>
                <a:gd name="connsiteY455" fmla="*/ 781526 h 2762250"/>
                <a:gd name="connsiteX456" fmla="*/ 4533424 w 6134100"/>
                <a:gd name="connsiteY456" fmla="*/ 806291 h 2762250"/>
                <a:gd name="connsiteX457" fmla="*/ 4533424 w 6134100"/>
                <a:gd name="connsiteY457" fmla="*/ 825341 h 2762250"/>
                <a:gd name="connsiteX458" fmla="*/ 4541997 w 6134100"/>
                <a:gd name="connsiteY458" fmla="*/ 821531 h 2762250"/>
                <a:gd name="connsiteX459" fmla="*/ 4560094 w 6134100"/>
                <a:gd name="connsiteY459" fmla="*/ 833914 h 2762250"/>
                <a:gd name="connsiteX460" fmla="*/ 4535329 w 6134100"/>
                <a:gd name="connsiteY460" fmla="*/ 843439 h 2762250"/>
                <a:gd name="connsiteX461" fmla="*/ 4507706 w 6134100"/>
                <a:gd name="connsiteY461" fmla="*/ 861536 h 2762250"/>
                <a:gd name="connsiteX462" fmla="*/ 4482941 w 6134100"/>
                <a:gd name="connsiteY462" fmla="*/ 883444 h 2762250"/>
                <a:gd name="connsiteX463" fmla="*/ 4452462 w 6134100"/>
                <a:gd name="connsiteY463" fmla="*/ 892016 h 2762250"/>
                <a:gd name="connsiteX464" fmla="*/ 4443889 w 6134100"/>
                <a:gd name="connsiteY464" fmla="*/ 885349 h 2762250"/>
                <a:gd name="connsiteX465" fmla="*/ 4437222 w 6134100"/>
                <a:gd name="connsiteY465" fmla="*/ 872014 h 2762250"/>
                <a:gd name="connsiteX466" fmla="*/ 4439126 w 6134100"/>
                <a:gd name="connsiteY466" fmla="*/ 832961 h 2762250"/>
                <a:gd name="connsiteX467" fmla="*/ 4438174 w 6134100"/>
                <a:gd name="connsiteY467" fmla="*/ 813911 h 2762250"/>
                <a:gd name="connsiteX468" fmla="*/ 4445794 w 6134100"/>
                <a:gd name="connsiteY468" fmla="*/ 622459 h 2762250"/>
                <a:gd name="connsiteX469" fmla="*/ 4445794 w 6134100"/>
                <a:gd name="connsiteY469" fmla="*/ 566261 h 2762250"/>
                <a:gd name="connsiteX470" fmla="*/ 4434364 w 6134100"/>
                <a:gd name="connsiteY470" fmla="*/ 528161 h 2762250"/>
                <a:gd name="connsiteX471" fmla="*/ 4419124 w 6134100"/>
                <a:gd name="connsiteY471" fmla="*/ 516731 h 2762250"/>
                <a:gd name="connsiteX472" fmla="*/ 4406741 w 6134100"/>
                <a:gd name="connsiteY472" fmla="*/ 505301 h 2762250"/>
                <a:gd name="connsiteX473" fmla="*/ 4400074 w 6134100"/>
                <a:gd name="connsiteY473" fmla="*/ 494824 h 2762250"/>
                <a:gd name="connsiteX474" fmla="*/ 4391501 w 6134100"/>
                <a:gd name="connsiteY474" fmla="*/ 408146 h 2762250"/>
                <a:gd name="connsiteX475" fmla="*/ 4388644 w 6134100"/>
                <a:gd name="connsiteY475" fmla="*/ 309086 h 2762250"/>
                <a:gd name="connsiteX476" fmla="*/ 4377214 w 6134100"/>
                <a:gd name="connsiteY476" fmla="*/ 294799 h 2762250"/>
                <a:gd name="connsiteX477" fmla="*/ 4368641 w 6134100"/>
                <a:gd name="connsiteY477" fmla="*/ 391954 h 2762250"/>
                <a:gd name="connsiteX478" fmla="*/ 4364831 w 6134100"/>
                <a:gd name="connsiteY478" fmla="*/ 496729 h 2762250"/>
                <a:gd name="connsiteX479" fmla="*/ 4363879 w 6134100"/>
                <a:gd name="connsiteY479" fmla="*/ 513874 h 2762250"/>
                <a:gd name="connsiteX480" fmla="*/ 4360069 w 6134100"/>
                <a:gd name="connsiteY480" fmla="*/ 533876 h 2762250"/>
                <a:gd name="connsiteX481" fmla="*/ 4354354 w 6134100"/>
                <a:gd name="connsiteY481" fmla="*/ 640556 h 2762250"/>
                <a:gd name="connsiteX482" fmla="*/ 4359116 w 6134100"/>
                <a:gd name="connsiteY482" fmla="*/ 761524 h 2762250"/>
                <a:gd name="connsiteX483" fmla="*/ 4331494 w 6134100"/>
                <a:gd name="connsiteY483" fmla="*/ 881539 h 2762250"/>
                <a:gd name="connsiteX484" fmla="*/ 4329589 w 6134100"/>
                <a:gd name="connsiteY484" fmla="*/ 920591 h 2762250"/>
                <a:gd name="connsiteX485" fmla="*/ 4323874 w 6134100"/>
                <a:gd name="connsiteY485" fmla="*/ 966311 h 2762250"/>
                <a:gd name="connsiteX486" fmla="*/ 4310539 w 6134100"/>
                <a:gd name="connsiteY486" fmla="*/ 1004411 h 2762250"/>
                <a:gd name="connsiteX487" fmla="*/ 4285774 w 6134100"/>
                <a:gd name="connsiteY487" fmla="*/ 1039654 h 2762250"/>
                <a:gd name="connsiteX488" fmla="*/ 4247674 w 6134100"/>
                <a:gd name="connsiteY488" fmla="*/ 1086326 h 2762250"/>
                <a:gd name="connsiteX489" fmla="*/ 4230529 w 6134100"/>
                <a:gd name="connsiteY489" fmla="*/ 1174909 h 2762250"/>
                <a:gd name="connsiteX490" fmla="*/ 4270534 w 6134100"/>
                <a:gd name="connsiteY490" fmla="*/ 1293019 h 2762250"/>
                <a:gd name="connsiteX491" fmla="*/ 4348639 w 6134100"/>
                <a:gd name="connsiteY491" fmla="*/ 1313974 h 2762250"/>
                <a:gd name="connsiteX492" fmla="*/ 4364831 w 6134100"/>
                <a:gd name="connsiteY492" fmla="*/ 1331119 h 2762250"/>
                <a:gd name="connsiteX493" fmla="*/ 4347687 w 6134100"/>
                <a:gd name="connsiteY493" fmla="*/ 1340644 h 2762250"/>
                <a:gd name="connsiteX494" fmla="*/ 4339114 w 6134100"/>
                <a:gd name="connsiteY494" fmla="*/ 1329214 h 2762250"/>
                <a:gd name="connsiteX495" fmla="*/ 4356259 w 6134100"/>
                <a:gd name="connsiteY495" fmla="*/ 1374934 h 2762250"/>
                <a:gd name="connsiteX496" fmla="*/ 4432459 w 6134100"/>
                <a:gd name="connsiteY496" fmla="*/ 1442561 h 2762250"/>
                <a:gd name="connsiteX497" fmla="*/ 4447699 w 6134100"/>
                <a:gd name="connsiteY497" fmla="*/ 1442561 h 2762250"/>
                <a:gd name="connsiteX498" fmla="*/ 4432459 w 6134100"/>
                <a:gd name="connsiteY498" fmla="*/ 1466374 h 2762250"/>
                <a:gd name="connsiteX499" fmla="*/ 4397216 w 6134100"/>
                <a:gd name="connsiteY499" fmla="*/ 1530191 h 2762250"/>
                <a:gd name="connsiteX500" fmla="*/ 4387691 w 6134100"/>
                <a:gd name="connsiteY500" fmla="*/ 1580674 h 2762250"/>
                <a:gd name="connsiteX501" fmla="*/ 4394359 w 6134100"/>
                <a:gd name="connsiteY501" fmla="*/ 1598771 h 2762250"/>
                <a:gd name="connsiteX502" fmla="*/ 4397216 w 6134100"/>
                <a:gd name="connsiteY502" fmla="*/ 1609249 h 2762250"/>
                <a:gd name="connsiteX503" fmla="*/ 4393406 w 6134100"/>
                <a:gd name="connsiteY503" fmla="*/ 1752124 h 2762250"/>
                <a:gd name="connsiteX504" fmla="*/ 4381976 w 6134100"/>
                <a:gd name="connsiteY504" fmla="*/ 1910239 h 2762250"/>
                <a:gd name="connsiteX505" fmla="*/ 4398169 w 6134100"/>
                <a:gd name="connsiteY505" fmla="*/ 1982629 h 2762250"/>
                <a:gd name="connsiteX506" fmla="*/ 4410551 w 6134100"/>
                <a:gd name="connsiteY506" fmla="*/ 2098834 h 2762250"/>
                <a:gd name="connsiteX507" fmla="*/ 4394359 w 6134100"/>
                <a:gd name="connsiteY507" fmla="*/ 2248376 h 2762250"/>
                <a:gd name="connsiteX508" fmla="*/ 4385787 w 6134100"/>
                <a:gd name="connsiteY508" fmla="*/ 2340769 h 2762250"/>
                <a:gd name="connsiteX509" fmla="*/ 4422934 w 6134100"/>
                <a:gd name="connsiteY509" fmla="*/ 2398871 h 2762250"/>
                <a:gd name="connsiteX510" fmla="*/ 4451509 w 6134100"/>
                <a:gd name="connsiteY510" fmla="*/ 2444591 h 2762250"/>
                <a:gd name="connsiteX511" fmla="*/ 4373404 w 6134100"/>
                <a:gd name="connsiteY511" fmla="*/ 2519839 h 2762250"/>
                <a:gd name="connsiteX512" fmla="*/ 4283869 w 6134100"/>
                <a:gd name="connsiteY512" fmla="*/ 2516029 h 2762250"/>
                <a:gd name="connsiteX513" fmla="*/ 4238149 w 6134100"/>
                <a:gd name="connsiteY513" fmla="*/ 2503646 h 2762250"/>
                <a:gd name="connsiteX514" fmla="*/ 4221956 w 6134100"/>
                <a:gd name="connsiteY514" fmla="*/ 2497931 h 2762250"/>
                <a:gd name="connsiteX515" fmla="*/ 4165759 w 6134100"/>
                <a:gd name="connsiteY515" fmla="*/ 2510314 h 2762250"/>
                <a:gd name="connsiteX516" fmla="*/ 4107656 w 6134100"/>
                <a:gd name="connsiteY516" fmla="*/ 2502694 h 2762250"/>
                <a:gd name="connsiteX517" fmla="*/ 4016216 w 6134100"/>
                <a:gd name="connsiteY517" fmla="*/ 2503646 h 2762250"/>
                <a:gd name="connsiteX518" fmla="*/ 3995261 w 6134100"/>
                <a:gd name="connsiteY518" fmla="*/ 2490311 h 2762250"/>
                <a:gd name="connsiteX519" fmla="*/ 3983831 w 6134100"/>
                <a:gd name="connsiteY519" fmla="*/ 2372201 h 2762250"/>
                <a:gd name="connsiteX520" fmla="*/ 4006691 w 6134100"/>
                <a:gd name="connsiteY520" fmla="*/ 2357914 h 2762250"/>
                <a:gd name="connsiteX521" fmla="*/ 4029551 w 6134100"/>
                <a:gd name="connsiteY521" fmla="*/ 2339816 h 2762250"/>
                <a:gd name="connsiteX522" fmla="*/ 4039076 w 6134100"/>
                <a:gd name="connsiteY522" fmla="*/ 2333149 h 2762250"/>
                <a:gd name="connsiteX523" fmla="*/ 4048601 w 6134100"/>
                <a:gd name="connsiteY523" fmla="*/ 2326481 h 2762250"/>
                <a:gd name="connsiteX524" fmla="*/ 4044791 w 6134100"/>
                <a:gd name="connsiteY524" fmla="*/ 2125504 h 2762250"/>
                <a:gd name="connsiteX525" fmla="*/ 4038124 w 6134100"/>
                <a:gd name="connsiteY525" fmla="*/ 2084546 h 2762250"/>
                <a:gd name="connsiteX526" fmla="*/ 4041934 w 6134100"/>
                <a:gd name="connsiteY526" fmla="*/ 1997869 h 2762250"/>
                <a:gd name="connsiteX527" fmla="*/ 4061936 w 6134100"/>
                <a:gd name="connsiteY527" fmla="*/ 1897856 h 2762250"/>
                <a:gd name="connsiteX528" fmla="*/ 4087654 w 6134100"/>
                <a:gd name="connsiteY528" fmla="*/ 1843564 h 2762250"/>
                <a:gd name="connsiteX529" fmla="*/ 4065746 w 6134100"/>
                <a:gd name="connsiteY529" fmla="*/ 1731169 h 2762250"/>
                <a:gd name="connsiteX530" fmla="*/ 4068604 w 6134100"/>
                <a:gd name="connsiteY530" fmla="*/ 1700689 h 2762250"/>
                <a:gd name="connsiteX531" fmla="*/ 4098131 w 6134100"/>
                <a:gd name="connsiteY531" fmla="*/ 1688306 h 2762250"/>
                <a:gd name="connsiteX532" fmla="*/ 4157186 w 6134100"/>
                <a:gd name="connsiteY532" fmla="*/ 1618774 h 2762250"/>
                <a:gd name="connsiteX533" fmla="*/ 4179094 w 6134100"/>
                <a:gd name="connsiteY533" fmla="*/ 1579721 h 2762250"/>
                <a:gd name="connsiteX534" fmla="*/ 4198144 w 6134100"/>
                <a:gd name="connsiteY534" fmla="*/ 1517809 h 2762250"/>
                <a:gd name="connsiteX535" fmla="*/ 4201954 w 6134100"/>
                <a:gd name="connsiteY535" fmla="*/ 1485424 h 2762250"/>
                <a:gd name="connsiteX536" fmla="*/ 4225766 w 6134100"/>
                <a:gd name="connsiteY536" fmla="*/ 1427321 h 2762250"/>
                <a:gd name="connsiteX537" fmla="*/ 4235291 w 6134100"/>
                <a:gd name="connsiteY537" fmla="*/ 1324451 h 2762250"/>
                <a:gd name="connsiteX538" fmla="*/ 4218147 w 6134100"/>
                <a:gd name="connsiteY538" fmla="*/ 1217771 h 2762250"/>
                <a:gd name="connsiteX539" fmla="*/ 4208622 w 6134100"/>
                <a:gd name="connsiteY539" fmla="*/ 1135856 h 2762250"/>
                <a:gd name="connsiteX540" fmla="*/ 4197191 w 6134100"/>
                <a:gd name="connsiteY540" fmla="*/ 1057751 h 2762250"/>
                <a:gd name="connsiteX541" fmla="*/ 4180999 w 6134100"/>
                <a:gd name="connsiteY541" fmla="*/ 1001554 h 2762250"/>
                <a:gd name="connsiteX542" fmla="*/ 4162901 w 6134100"/>
                <a:gd name="connsiteY542" fmla="*/ 972979 h 2762250"/>
                <a:gd name="connsiteX543" fmla="*/ 4134326 w 6134100"/>
                <a:gd name="connsiteY543" fmla="*/ 934879 h 2762250"/>
                <a:gd name="connsiteX544" fmla="*/ 4109561 w 6134100"/>
                <a:gd name="connsiteY544" fmla="*/ 896779 h 2762250"/>
                <a:gd name="connsiteX545" fmla="*/ 4049554 w 6134100"/>
                <a:gd name="connsiteY545" fmla="*/ 856774 h 2762250"/>
                <a:gd name="connsiteX546" fmla="*/ 4034314 w 6134100"/>
                <a:gd name="connsiteY546" fmla="*/ 842486 h 2762250"/>
                <a:gd name="connsiteX547" fmla="*/ 4007644 w 6134100"/>
                <a:gd name="connsiteY547" fmla="*/ 829151 h 2762250"/>
                <a:gd name="connsiteX548" fmla="*/ 3980021 w 6134100"/>
                <a:gd name="connsiteY548" fmla="*/ 821531 h 2762250"/>
                <a:gd name="connsiteX549" fmla="*/ 3960019 w 6134100"/>
                <a:gd name="connsiteY549" fmla="*/ 812006 h 2762250"/>
                <a:gd name="connsiteX550" fmla="*/ 3922871 w 6134100"/>
                <a:gd name="connsiteY550" fmla="*/ 751046 h 2762250"/>
                <a:gd name="connsiteX551" fmla="*/ 3942874 w 6134100"/>
                <a:gd name="connsiteY551" fmla="*/ 698659 h 2762250"/>
                <a:gd name="connsiteX552" fmla="*/ 3962876 w 6134100"/>
                <a:gd name="connsiteY552" fmla="*/ 658654 h 2762250"/>
                <a:gd name="connsiteX553" fmla="*/ 3962876 w 6134100"/>
                <a:gd name="connsiteY553" fmla="*/ 635794 h 2762250"/>
                <a:gd name="connsiteX554" fmla="*/ 3990499 w 6134100"/>
                <a:gd name="connsiteY554" fmla="*/ 639604 h 2762250"/>
                <a:gd name="connsiteX555" fmla="*/ 4018121 w 6134100"/>
                <a:gd name="connsiteY555" fmla="*/ 640556 h 2762250"/>
                <a:gd name="connsiteX556" fmla="*/ 3982879 w 6134100"/>
                <a:gd name="connsiteY556" fmla="*/ 554831 h 2762250"/>
                <a:gd name="connsiteX557" fmla="*/ 3967639 w 6134100"/>
                <a:gd name="connsiteY557" fmla="*/ 519589 h 2762250"/>
                <a:gd name="connsiteX558" fmla="*/ 3940016 w 6134100"/>
                <a:gd name="connsiteY558" fmla="*/ 471011 h 2762250"/>
                <a:gd name="connsiteX559" fmla="*/ 3886676 w 6134100"/>
                <a:gd name="connsiteY559" fmla="*/ 443389 h 2762250"/>
                <a:gd name="connsiteX560" fmla="*/ 3851434 w 6134100"/>
                <a:gd name="connsiteY560" fmla="*/ 423386 h 2762250"/>
                <a:gd name="connsiteX561" fmla="*/ 3832384 w 6134100"/>
                <a:gd name="connsiteY561" fmla="*/ 405289 h 2762250"/>
                <a:gd name="connsiteX562" fmla="*/ 3819049 w 6134100"/>
                <a:gd name="connsiteY562" fmla="*/ 424339 h 2762250"/>
                <a:gd name="connsiteX563" fmla="*/ 3797141 w 6134100"/>
                <a:gd name="connsiteY563" fmla="*/ 450056 h 2762250"/>
                <a:gd name="connsiteX564" fmla="*/ 3757136 w 6134100"/>
                <a:gd name="connsiteY564" fmla="*/ 468154 h 2762250"/>
                <a:gd name="connsiteX565" fmla="*/ 3719989 w 6134100"/>
                <a:gd name="connsiteY565" fmla="*/ 552926 h 2762250"/>
                <a:gd name="connsiteX566" fmla="*/ 3707606 w 6134100"/>
                <a:gd name="connsiteY566" fmla="*/ 604361 h 2762250"/>
                <a:gd name="connsiteX567" fmla="*/ 3720941 w 6134100"/>
                <a:gd name="connsiteY567" fmla="*/ 654844 h 2762250"/>
                <a:gd name="connsiteX568" fmla="*/ 3739039 w 6134100"/>
                <a:gd name="connsiteY568" fmla="*/ 668179 h 2762250"/>
                <a:gd name="connsiteX569" fmla="*/ 3754279 w 6134100"/>
                <a:gd name="connsiteY569" fmla="*/ 694849 h 2762250"/>
                <a:gd name="connsiteX570" fmla="*/ 3768566 w 6134100"/>
                <a:gd name="connsiteY570" fmla="*/ 802481 h 2762250"/>
                <a:gd name="connsiteX571" fmla="*/ 3756184 w 6134100"/>
                <a:gd name="connsiteY571" fmla="*/ 812959 h 2762250"/>
                <a:gd name="connsiteX572" fmla="*/ 3739991 w 6134100"/>
                <a:gd name="connsiteY572" fmla="*/ 804386 h 2762250"/>
                <a:gd name="connsiteX573" fmla="*/ 3737134 w 6134100"/>
                <a:gd name="connsiteY573" fmla="*/ 815816 h 2762250"/>
                <a:gd name="connsiteX574" fmla="*/ 3682841 w 6134100"/>
                <a:gd name="connsiteY574" fmla="*/ 869156 h 2762250"/>
                <a:gd name="connsiteX575" fmla="*/ 3631406 w 6134100"/>
                <a:gd name="connsiteY575" fmla="*/ 885349 h 2762250"/>
                <a:gd name="connsiteX576" fmla="*/ 3640931 w 6134100"/>
                <a:gd name="connsiteY576" fmla="*/ 859631 h 2762250"/>
                <a:gd name="connsiteX577" fmla="*/ 3631406 w 6134100"/>
                <a:gd name="connsiteY577" fmla="*/ 779621 h 2762250"/>
                <a:gd name="connsiteX578" fmla="*/ 3619024 w 6134100"/>
                <a:gd name="connsiteY578" fmla="*/ 757714 h 2762250"/>
                <a:gd name="connsiteX579" fmla="*/ 3618071 w 6134100"/>
                <a:gd name="connsiteY579" fmla="*/ 737711 h 2762250"/>
                <a:gd name="connsiteX580" fmla="*/ 3619024 w 6134100"/>
                <a:gd name="connsiteY580" fmla="*/ 728186 h 2762250"/>
                <a:gd name="connsiteX581" fmla="*/ 3622834 w 6134100"/>
                <a:gd name="connsiteY581" fmla="*/ 685324 h 2762250"/>
                <a:gd name="connsiteX582" fmla="*/ 3627596 w 6134100"/>
                <a:gd name="connsiteY582" fmla="*/ 531019 h 2762250"/>
                <a:gd name="connsiteX583" fmla="*/ 3634264 w 6134100"/>
                <a:gd name="connsiteY583" fmla="*/ 488156 h 2762250"/>
                <a:gd name="connsiteX584" fmla="*/ 3611404 w 6134100"/>
                <a:gd name="connsiteY584" fmla="*/ 442436 h 2762250"/>
                <a:gd name="connsiteX585" fmla="*/ 3599021 w 6134100"/>
                <a:gd name="connsiteY585" fmla="*/ 432911 h 2762250"/>
                <a:gd name="connsiteX586" fmla="*/ 3592354 w 6134100"/>
                <a:gd name="connsiteY586" fmla="*/ 423386 h 2762250"/>
                <a:gd name="connsiteX587" fmla="*/ 3586639 w 6134100"/>
                <a:gd name="connsiteY587" fmla="*/ 415766 h 2762250"/>
                <a:gd name="connsiteX588" fmla="*/ 3586639 w 6134100"/>
                <a:gd name="connsiteY588" fmla="*/ 315754 h 2762250"/>
                <a:gd name="connsiteX589" fmla="*/ 3572351 w 6134100"/>
                <a:gd name="connsiteY589" fmla="*/ 223361 h 2762250"/>
                <a:gd name="connsiteX590" fmla="*/ 3561874 w 6134100"/>
                <a:gd name="connsiteY590" fmla="*/ 311944 h 2762250"/>
                <a:gd name="connsiteX591" fmla="*/ 3546634 w 6134100"/>
                <a:gd name="connsiteY591" fmla="*/ 430054 h 2762250"/>
                <a:gd name="connsiteX592" fmla="*/ 3541871 w 6134100"/>
                <a:gd name="connsiteY592" fmla="*/ 411004 h 2762250"/>
                <a:gd name="connsiteX593" fmla="*/ 3523774 w 6134100"/>
                <a:gd name="connsiteY593" fmla="*/ 393859 h 2762250"/>
                <a:gd name="connsiteX594" fmla="*/ 3508534 w 6134100"/>
                <a:gd name="connsiteY594" fmla="*/ 439579 h 2762250"/>
                <a:gd name="connsiteX595" fmla="*/ 3509486 w 6134100"/>
                <a:gd name="connsiteY595" fmla="*/ 513874 h 2762250"/>
                <a:gd name="connsiteX596" fmla="*/ 3526631 w 6134100"/>
                <a:gd name="connsiteY596" fmla="*/ 542449 h 2762250"/>
                <a:gd name="connsiteX597" fmla="*/ 3544729 w 6134100"/>
                <a:gd name="connsiteY597" fmla="*/ 539591 h 2762250"/>
                <a:gd name="connsiteX598" fmla="*/ 3546634 w 6134100"/>
                <a:gd name="connsiteY598" fmla="*/ 601504 h 2762250"/>
                <a:gd name="connsiteX599" fmla="*/ 3541871 w 6134100"/>
                <a:gd name="connsiteY599" fmla="*/ 668179 h 2762250"/>
                <a:gd name="connsiteX600" fmla="*/ 3532346 w 6134100"/>
                <a:gd name="connsiteY600" fmla="*/ 703421 h 2762250"/>
                <a:gd name="connsiteX601" fmla="*/ 3521869 w 6134100"/>
                <a:gd name="connsiteY601" fmla="*/ 736759 h 2762250"/>
                <a:gd name="connsiteX602" fmla="*/ 3515201 w 6134100"/>
                <a:gd name="connsiteY602" fmla="*/ 770096 h 2762250"/>
                <a:gd name="connsiteX603" fmla="*/ 3505676 w 6134100"/>
                <a:gd name="connsiteY603" fmla="*/ 818674 h 2762250"/>
                <a:gd name="connsiteX604" fmla="*/ 3470434 w 6134100"/>
                <a:gd name="connsiteY604" fmla="*/ 912971 h 2762250"/>
                <a:gd name="connsiteX605" fmla="*/ 3415189 w 6134100"/>
                <a:gd name="connsiteY605" fmla="*/ 1042511 h 2762250"/>
                <a:gd name="connsiteX606" fmla="*/ 3395186 w 6134100"/>
                <a:gd name="connsiteY606" fmla="*/ 1161574 h 2762250"/>
                <a:gd name="connsiteX607" fmla="*/ 3428524 w 6134100"/>
                <a:gd name="connsiteY607" fmla="*/ 1190149 h 2762250"/>
                <a:gd name="connsiteX608" fmla="*/ 3471386 w 6134100"/>
                <a:gd name="connsiteY608" fmla="*/ 1213961 h 2762250"/>
                <a:gd name="connsiteX609" fmla="*/ 3489484 w 6134100"/>
                <a:gd name="connsiteY609" fmla="*/ 1230154 h 2762250"/>
                <a:gd name="connsiteX610" fmla="*/ 3473291 w 6134100"/>
                <a:gd name="connsiteY610" fmla="*/ 1244441 h 2762250"/>
                <a:gd name="connsiteX611" fmla="*/ 3460909 w 6134100"/>
                <a:gd name="connsiteY611" fmla="*/ 1271111 h 2762250"/>
                <a:gd name="connsiteX612" fmla="*/ 3477101 w 6134100"/>
                <a:gd name="connsiteY612" fmla="*/ 1258729 h 2762250"/>
                <a:gd name="connsiteX613" fmla="*/ 3513296 w 6134100"/>
                <a:gd name="connsiteY613" fmla="*/ 1276826 h 2762250"/>
                <a:gd name="connsiteX614" fmla="*/ 3594259 w 6134100"/>
                <a:gd name="connsiteY614" fmla="*/ 1362551 h 2762250"/>
                <a:gd name="connsiteX615" fmla="*/ 3610451 w 6134100"/>
                <a:gd name="connsiteY615" fmla="*/ 1358741 h 2762250"/>
                <a:gd name="connsiteX616" fmla="*/ 3599021 w 6134100"/>
                <a:gd name="connsiteY616" fmla="*/ 1394936 h 2762250"/>
                <a:gd name="connsiteX617" fmla="*/ 3570446 w 6134100"/>
                <a:gd name="connsiteY617" fmla="*/ 1507331 h 2762250"/>
                <a:gd name="connsiteX618" fmla="*/ 3547586 w 6134100"/>
                <a:gd name="connsiteY618" fmla="*/ 1597819 h 2762250"/>
                <a:gd name="connsiteX619" fmla="*/ 3536156 w 6134100"/>
                <a:gd name="connsiteY619" fmla="*/ 1651159 h 2762250"/>
                <a:gd name="connsiteX620" fmla="*/ 3502819 w 6134100"/>
                <a:gd name="connsiteY620" fmla="*/ 1754981 h 2762250"/>
                <a:gd name="connsiteX621" fmla="*/ 3483769 w 6134100"/>
                <a:gd name="connsiteY621" fmla="*/ 1892141 h 2762250"/>
                <a:gd name="connsiteX622" fmla="*/ 3484721 w 6134100"/>
                <a:gd name="connsiteY622" fmla="*/ 1962626 h 2762250"/>
                <a:gd name="connsiteX623" fmla="*/ 3478054 w 6134100"/>
                <a:gd name="connsiteY623" fmla="*/ 2031206 h 2762250"/>
                <a:gd name="connsiteX624" fmla="*/ 3447574 w 6134100"/>
                <a:gd name="connsiteY624" fmla="*/ 2138839 h 2762250"/>
                <a:gd name="connsiteX625" fmla="*/ 3436144 w 6134100"/>
                <a:gd name="connsiteY625" fmla="*/ 2171224 h 2762250"/>
                <a:gd name="connsiteX626" fmla="*/ 3430429 w 6134100"/>
                <a:gd name="connsiteY626" fmla="*/ 2232184 h 2762250"/>
                <a:gd name="connsiteX627" fmla="*/ 3420904 w 6134100"/>
                <a:gd name="connsiteY627" fmla="*/ 2314099 h 2762250"/>
                <a:gd name="connsiteX628" fmla="*/ 3441859 w 6134100"/>
                <a:gd name="connsiteY628" fmla="*/ 2370296 h 2762250"/>
                <a:gd name="connsiteX629" fmla="*/ 3467576 w 6134100"/>
                <a:gd name="connsiteY629" fmla="*/ 2389346 h 2762250"/>
                <a:gd name="connsiteX630" fmla="*/ 3452336 w 6134100"/>
                <a:gd name="connsiteY630" fmla="*/ 2421731 h 2762250"/>
                <a:gd name="connsiteX631" fmla="*/ 3408521 w 6134100"/>
                <a:gd name="connsiteY631" fmla="*/ 2439829 h 2762250"/>
                <a:gd name="connsiteX632" fmla="*/ 3371374 w 6134100"/>
                <a:gd name="connsiteY632" fmla="*/ 2453164 h 2762250"/>
                <a:gd name="connsiteX633" fmla="*/ 3358991 w 6134100"/>
                <a:gd name="connsiteY633" fmla="*/ 2466499 h 2762250"/>
                <a:gd name="connsiteX634" fmla="*/ 3339941 w 6134100"/>
                <a:gd name="connsiteY634" fmla="*/ 2446496 h 2762250"/>
                <a:gd name="connsiteX635" fmla="*/ 3301841 w 6134100"/>
                <a:gd name="connsiteY635" fmla="*/ 2426494 h 2762250"/>
                <a:gd name="connsiteX636" fmla="*/ 3213259 w 6134100"/>
                <a:gd name="connsiteY636" fmla="*/ 2346484 h 2762250"/>
                <a:gd name="connsiteX637" fmla="*/ 3223736 w 6134100"/>
                <a:gd name="connsiteY637" fmla="*/ 2305526 h 2762250"/>
                <a:gd name="connsiteX638" fmla="*/ 3242786 w 6134100"/>
                <a:gd name="connsiteY638" fmla="*/ 2285524 h 2762250"/>
                <a:gd name="connsiteX639" fmla="*/ 3238024 w 6134100"/>
                <a:gd name="connsiteY639" fmla="*/ 2219801 h 2762250"/>
                <a:gd name="connsiteX640" fmla="*/ 3235166 w 6134100"/>
                <a:gd name="connsiteY640" fmla="*/ 2146459 h 2762250"/>
                <a:gd name="connsiteX641" fmla="*/ 3228499 w 6134100"/>
                <a:gd name="connsiteY641" fmla="*/ 2121694 h 2762250"/>
                <a:gd name="connsiteX642" fmla="*/ 3211354 w 6134100"/>
                <a:gd name="connsiteY642" fmla="*/ 1900714 h 2762250"/>
                <a:gd name="connsiteX643" fmla="*/ 3213259 w 6134100"/>
                <a:gd name="connsiteY643" fmla="*/ 1771174 h 2762250"/>
                <a:gd name="connsiteX644" fmla="*/ 3203734 w 6134100"/>
                <a:gd name="connsiteY644" fmla="*/ 1714976 h 2762250"/>
                <a:gd name="connsiteX645" fmla="*/ 3194209 w 6134100"/>
                <a:gd name="connsiteY645" fmla="*/ 1666399 h 2762250"/>
                <a:gd name="connsiteX646" fmla="*/ 3212306 w 6134100"/>
                <a:gd name="connsiteY646" fmla="*/ 1614964 h 2762250"/>
                <a:gd name="connsiteX647" fmla="*/ 3247549 w 6134100"/>
                <a:gd name="connsiteY647" fmla="*/ 1603534 h 2762250"/>
                <a:gd name="connsiteX648" fmla="*/ 3272314 w 6134100"/>
                <a:gd name="connsiteY648" fmla="*/ 1593056 h 2762250"/>
                <a:gd name="connsiteX649" fmla="*/ 3312319 w 6134100"/>
                <a:gd name="connsiteY649" fmla="*/ 1555909 h 2762250"/>
                <a:gd name="connsiteX650" fmla="*/ 3279934 w 6134100"/>
                <a:gd name="connsiteY650" fmla="*/ 1224439 h 2762250"/>
                <a:gd name="connsiteX651" fmla="*/ 3282791 w 6134100"/>
                <a:gd name="connsiteY651" fmla="*/ 1189196 h 2762250"/>
                <a:gd name="connsiteX652" fmla="*/ 3271361 w 6134100"/>
                <a:gd name="connsiteY652" fmla="*/ 1101566 h 2762250"/>
                <a:gd name="connsiteX653" fmla="*/ 3249454 w 6134100"/>
                <a:gd name="connsiteY653" fmla="*/ 1052989 h 2762250"/>
                <a:gd name="connsiteX654" fmla="*/ 3227546 w 6134100"/>
                <a:gd name="connsiteY654" fmla="*/ 1019651 h 2762250"/>
                <a:gd name="connsiteX655" fmla="*/ 3196114 w 6134100"/>
                <a:gd name="connsiteY655" fmla="*/ 971074 h 2762250"/>
                <a:gd name="connsiteX656" fmla="*/ 3108484 w 6134100"/>
                <a:gd name="connsiteY656" fmla="*/ 907256 h 2762250"/>
                <a:gd name="connsiteX657" fmla="*/ 3079909 w 6134100"/>
                <a:gd name="connsiteY657" fmla="*/ 896779 h 2762250"/>
                <a:gd name="connsiteX658" fmla="*/ 3064669 w 6134100"/>
                <a:gd name="connsiteY658" fmla="*/ 891064 h 2762250"/>
                <a:gd name="connsiteX659" fmla="*/ 3043714 w 6134100"/>
                <a:gd name="connsiteY659" fmla="*/ 881539 h 2762250"/>
                <a:gd name="connsiteX660" fmla="*/ 3027521 w 6134100"/>
                <a:gd name="connsiteY660" fmla="*/ 872014 h 2762250"/>
                <a:gd name="connsiteX661" fmla="*/ 3041809 w 6134100"/>
                <a:gd name="connsiteY661" fmla="*/ 856774 h 2762250"/>
                <a:gd name="connsiteX662" fmla="*/ 3098959 w 6134100"/>
                <a:gd name="connsiteY662" fmla="*/ 872966 h 2762250"/>
                <a:gd name="connsiteX663" fmla="*/ 3102769 w 6134100"/>
                <a:gd name="connsiteY663" fmla="*/ 873919 h 2762250"/>
                <a:gd name="connsiteX664" fmla="*/ 3092291 w 6134100"/>
                <a:gd name="connsiteY664" fmla="*/ 855821 h 2762250"/>
                <a:gd name="connsiteX665" fmla="*/ 3039904 w 6134100"/>
                <a:gd name="connsiteY665" fmla="*/ 847249 h 2762250"/>
                <a:gd name="connsiteX666" fmla="*/ 2999899 w 6134100"/>
                <a:gd name="connsiteY666" fmla="*/ 802481 h 2762250"/>
                <a:gd name="connsiteX667" fmla="*/ 3014186 w 6134100"/>
                <a:gd name="connsiteY667" fmla="*/ 794861 h 2762250"/>
                <a:gd name="connsiteX668" fmla="*/ 3019901 w 6134100"/>
                <a:gd name="connsiteY668" fmla="*/ 797719 h 2762250"/>
                <a:gd name="connsiteX669" fmla="*/ 3022759 w 6134100"/>
                <a:gd name="connsiteY669" fmla="*/ 778669 h 2762250"/>
                <a:gd name="connsiteX670" fmla="*/ 3060859 w 6134100"/>
                <a:gd name="connsiteY670" fmla="*/ 747236 h 2762250"/>
                <a:gd name="connsiteX671" fmla="*/ 3084671 w 6134100"/>
                <a:gd name="connsiteY671" fmla="*/ 715804 h 2762250"/>
                <a:gd name="connsiteX672" fmla="*/ 3055144 w 6134100"/>
                <a:gd name="connsiteY672" fmla="*/ 586264 h 2762250"/>
                <a:gd name="connsiteX673" fmla="*/ 3045619 w 6134100"/>
                <a:gd name="connsiteY673" fmla="*/ 544354 h 2762250"/>
                <a:gd name="connsiteX674" fmla="*/ 3037999 w 6134100"/>
                <a:gd name="connsiteY674" fmla="*/ 527209 h 2762250"/>
                <a:gd name="connsiteX675" fmla="*/ 2994184 w 6134100"/>
                <a:gd name="connsiteY675" fmla="*/ 511969 h 2762250"/>
                <a:gd name="connsiteX676" fmla="*/ 2818924 w 6134100"/>
                <a:gd name="connsiteY676" fmla="*/ 526256 h 2762250"/>
                <a:gd name="connsiteX677" fmla="*/ 2793206 w 6134100"/>
                <a:gd name="connsiteY677" fmla="*/ 568166 h 2762250"/>
                <a:gd name="connsiteX678" fmla="*/ 2800826 w 6134100"/>
                <a:gd name="connsiteY678" fmla="*/ 613886 h 2762250"/>
                <a:gd name="connsiteX679" fmla="*/ 2783681 w 6134100"/>
                <a:gd name="connsiteY679" fmla="*/ 671036 h 2762250"/>
                <a:gd name="connsiteX680" fmla="*/ 2749391 w 6134100"/>
                <a:gd name="connsiteY680" fmla="*/ 546259 h 2762250"/>
                <a:gd name="connsiteX681" fmla="*/ 2743676 w 6134100"/>
                <a:gd name="connsiteY681" fmla="*/ 526256 h 2762250"/>
                <a:gd name="connsiteX682" fmla="*/ 2691289 w 6134100"/>
                <a:gd name="connsiteY682" fmla="*/ 333851 h 2762250"/>
                <a:gd name="connsiteX683" fmla="*/ 2679859 w 6134100"/>
                <a:gd name="connsiteY683" fmla="*/ 296704 h 2762250"/>
                <a:gd name="connsiteX684" fmla="*/ 2680811 w 6134100"/>
                <a:gd name="connsiteY684" fmla="*/ 292894 h 2762250"/>
                <a:gd name="connsiteX685" fmla="*/ 2688431 w 6134100"/>
                <a:gd name="connsiteY685" fmla="*/ 281464 h 2762250"/>
                <a:gd name="connsiteX686" fmla="*/ 2660809 w 6134100"/>
                <a:gd name="connsiteY686" fmla="*/ 224314 h 2762250"/>
                <a:gd name="connsiteX687" fmla="*/ 2645569 w 6134100"/>
                <a:gd name="connsiteY687" fmla="*/ 189071 h 2762250"/>
                <a:gd name="connsiteX688" fmla="*/ 2636044 w 6134100"/>
                <a:gd name="connsiteY688" fmla="*/ 165259 h 2762250"/>
                <a:gd name="connsiteX689" fmla="*/ 2631281 w 6134100"/>
                <a:gd name="connsiteY689" fmla="*/ 140494 h 2762250"/>
                <a:gd name="connsiteX690" fmla="*/ 2622709 w 6134100"/>
                <a:gd name="connsiteY690" fmla="*/ 96679 h 2762250"/>
                <a:gd name="connsiteX691" fmla="*/ 2608421 w 6134100"/>
                <a:gd name="connsiteY691" fmla="*/ 44291 h 2762250"/>
                <a:gd name="connsiteX692" fmla="*/ 2576036 w 6134100"/>
                <a:gd name="connsiteY692" fmla="*/ 7144 h 2762250"/>
                <a:gd name="connsiteX693" fmla="*/ 2576036 w 6134100"/>
                <a:gd name="connsiteY693" fmla="*/ 7144 h 2762250"/>
                <a:gd name="connsiteX694" fmla="*/ 1523524 w 6134100"/>
                <a:gd name="connsiteY694" fmla="*/ 317659 h 2762250"/>
                <a:gd name="connsiteX695" fmla="*/ 1530191 w 6134100"/>
                <a:gd name="connsiteY695" fmla="*/ 322421 h 2762250"/>
                <a:gd name="connsiteX696" fmla="*/ 1539716 w 6134100"/>
                <a:gd name="connsiteY696" fmla="*/ 332899 h 2762250"/>
                <a:gd name="connsiteX697" fmla="*/ 1524476 w 6134100"/>
                <a:gd name="connsiteY697" fmla="*/ 325279 h 2762250"/>
                <a:gd name="connsiteX698" fmla="*/ 1523524 w 6134100"/>
                <a:gd name="connsiteY698" fmla="*/ 317659 h 2762250"/>
                <a:gd name="connsiteX699" fmla="*/ 1523524 w 6134100"/>
                <a:gd name="connsiteY699" fmla="*/ 317659 h 2762250"/>
                <a:gd name="connsiteX700" fmla="*/ 3544729 w 6134100"/>
                <a:gd name="connsiteY700" fmla="*/ 443389 h 2762250"/>
                <a:gd name="connsiteX701" fmla="*/ 3546634 w 6134100"/>
                <a:gd name="connsiteY701" fmla="*/ 444341 h 2762250"/>
                <a:gd name="connsiteX702" fmla="*/ 3550444 w 6134100"/>
                <a:gd name="connsiteY702" fmla="*/ 457676 h 2762250"/>
                <a:gd name="connsiteX703" fmla="*/ 3547586 w 6134100"/>
                <a:gd name="connsiteY703" fmla="*/ 467201 h 2762250"/>
                <a:gd name="connsiteX704" fmla="*/ 3539966 w 6134100"/>
                <a:gd name="connsiteY704" fmla="*/ 445294 h 2762250"/>
                <a:gd name="connsiteX705" fmla="*/ 3544729 w 6134100"/>
                <a:gd name="connsiteY705" fmla="*/ 443389 h 2762250"/>
                <a:gd name="connsiteX706" fmla="*/ 3544729 w 6134100"/>
                <a:gd name="connsiteY706" fmla="*/ 443389 h 2762250"/>
                <a:gd name="connsiteX707" fmla="*/ 4400074 w 6134100"/>
                <a:gd name="connsiteY707" fmla="*/ 523399 h 2762250"/>
                <a:gd name="connsiteX708" fmla="*/ 4411504 w 6134100"/>
                <a:gd name="connsiteY708" fmla="*/ 529114 h 2762250"/>
                <a:gd name="connsiteX709" fmla="*/ 4401979 w 6134100"/>
                <a:gd name="connsiteY709" fmla="*/ 529114 h 2762250"/>
                <a:gd name="connsiteX710" fmla="*/ 4400074 w 6134100"/>
                <a:gd name="connsiteY710" fmla="*/ 523399 h 2762250"/>
                <a:gd name="connsiteX711" fmla="*/ 4400074 w 6134100"/>
                <a:gd name="connsiteY711" fmla="*/ 523399 h 2762250"/>
                <a:gd name="connsiteX712" fmla="*/ 1547336 w 6134100"/>
                <a:gd name="connsiteY712" fmla="*/ 561499 h 2762250"/>
                <a:gd name="connsiteX713" fmla="*/ 1554004 w 6134100"/>
                <a:gd name="connsiteY713" fmla="*/ 573881 h 2762250"/>
                <a:gd name="connsiteX714" fmla="*/ 1547336 w 6134100"/>
                <a:gd name="connsiteY714" fmla="*/ 586264 h 2762250"/>
                <a:gd name="connsiteX715" fmla="*/ 1540669 w 6134100"/>
                <a:gd name="connsiteY715" fmla="*/ 573881 h 2762250"/>
                <a:gd name="connsiteX716" fmla="*/ 1547336 w 6134100"/>
                <a:gd name="connsiteY716" fmla="*/ 561499 h 2762250"/>
                <a:gd name="connsiteX717" fmla="*/ 4425791 w 6134100"/>
                <a:gd name="connsiteY717" fmla="*/ 576739 h 2762250"/>
                <a:gd name="connsiteX718" fmla="*/ 4425791 w 6134100"/>
                <a:gd name="connsiteY718" fmla="*/ 576739 h 2762250"/>
                <a:gd name="connsiteX719" fmla="*/ 4435316 w 6134100"/>
                <a:gd name="connsiteY719" fmla="*/ 583406 h 2762250"/>
                <a:gd name="connsiteX720" fmla="*/ 4440079 w 6134100"/>
                <a:gd name="connsiteY720" fmla="*/ 602456 h 2762250"/>
                <a:gd name="connsiteX721" fmla="*/ 4423887 w 6134100"/>
                <a:gd name="connsiteY721" fmla="*/ 591979 h 2762250"/>
                <a:gd name="connsiteX722" fmla="*/ 4425791 w 6134100"/>
                <a:gd name="connsiteY722" fmla="*/ 576739 h 2762250"/>
                <a:gd name="connsiteX723" fmla="*/ 4425791 w 6134100"/>
                <a:gd name="connsiteY723" fmla="*/ 576739 h 2762250"/>
                <a:gd name="connsiteX724" fmla="*/ 1569244 w 6134100"/>
                <a:gd name="connsiteY724" fmla="*/ 687229 h 2762250"/>
                <a:gd name="connsiteX725" fmla="*/ 1569244 w 6134100"/>
                <a:gd name="connsiteY725" fmla="*/ 687229 h 2762250"/>
                <a:gd name="connsiteX726" fmla="*/ 1575911 w 6134100"/>
                <a:gd name="connsiteY726" fmla="*/ 694849 h 2762250"/>
                <a:gd name="connsiteX727" fmla="*/ 1576864 w 6134100"/>
                <a:gd name="connsiteY727" fmla="*/ 708184 h 2762250"/>
                <a:gd name="connsiteX728" fmla="*/ 1569244 w 6134100"/>
                <a:gd name="connsiteY728" fmla="*/ 700564 h 2762250"/>
                <a:gd name="connsiteX729" fmla="*/ 1569244 w 6134100"/>
                <a:gd name="connsiteY729" fmla="*/ 687229 h 2762250"/>
                <a:gd name="connsiteX730" fmla="*/ 1569244 w 6134100"/>
                <a:gd name="connsiteY730" fmla="*/ 687229 h 2762250"/>
                <a:gd name="connsiteX731" fmla="*/ 1569244 w 6134100"/>
                <a:gd name="connsiteY731" fmla="*/ 687229 h 2762250"/>
                <a:gd name="connsiteX732" fmla="*/ 2744629 w 6134100"/>
                <a:gd name="connsiteY732" fmla="*/ 697706 h 2762250"/>
                <a:gd name="connsiteX733" fmla="*/ 2779871 w 6134100"/>
                <a:gd name="connsiteY733" fmla="*/ 753904 h 2762250"/>
                <a:gd name="connsiteX734" fmla="*/ 2818924 w 6134100"/>
                <a:gd name="connsiteY734" fmla="*/ 831056 h 2762250"/>
                <a:gd name="connsiteX735" fmla="*/ 2787491 w 6134100"/>
                <a:gd name="connsiteY735" fmla="*/ 832009 h 2762250"/>
                <a:gd name="connsiteX736" fmla="*/ 2759869 w 6134100"/>
                <a:gd name="connsiteY736" fmla="*/ 771049 h 2762250"/>
                <a:gd name="connsiteX737" fmla="*/ 2745581 w 6134100"/>
                <a:gd name="connsiteY737" fmla="*/ 699611 h 2762250"/>
                <a:gd name="connsiteX738" fmla="*/ 2744629 w 6134100"/>
                <a:gd name="connsiteY738" fmla="*/ 697706 h 2762250"/>
                <a:gd name="connsiteX739" fmla="*/ 2744629 w 6134100"/>
                <a:gd name="connsiteY739" fmla="*/ 697706 h 2762250"/>
                <a:gd name="connsiteX740" fmla="*/ 1512094 w 6134100"/>
                <a:gd name="connsiteY740" fmla="*/ 723424 h 2762250"/>
                <a:gd name="connsiteX741" fmla="*/ 1510189 w 6134100"/>
                <a:gd name="connsiteY741" fmla="*/ 736759 h 2762250"/>
                <a:gd name="connsiteX742" fmla="*/ 1513046 w 6134100"/>
                <a:gd name="connsiteY742" fmla="*/ 748189 h 2762250"/>
                <a:gd name="connsiteX743" fmla="*/ 1513046 w 6134100"/>
                <a:gd name="connsiteY743" fmla="*/ 726281 h 2762250"/>
                <a:gd name="connsiteX744" fmla="*/ 1512094 w 6134100"/>
                <a:gd name="connsiteY744" fmla="*/ 723424 h 2762250"/>
                <a:gd name="connsiteX745" fmla="*/ 1512094 w 6134100"/>
                <a:gd name="connsiteY745" fmla="*/ 723424 h 2762250"/>
                <a:gd name="connsiteX746" fmla="*/ 2705576 w 6134100"/>
                <a:gd name="connsiteY746" fmla="*/ 727234 h 2762250"/>
                <a:gd name="connsiteX747" fmla="*/ 2716054 w 6134100"/>
                <a:gd name="connsiteY747" fmla="*/ 758666 h 2762250"/>
                <a:gd name="connsiteX748" fmla="*/ 2724626 w 6134100"/>
                <a:gd name="connsiteY748" fmla="*/ 827246 h 2762250"/>
                <a:gd name="connsiteX749" fmla="*/ 2725579 w 6134100"/>
                <a:gd name="connsiteY749" fmla="*/ 858679 h 2762250"/>
                <a:gd name="connsiteX750" fmla="*/ 2701766 w 6134100"/>
                <a:gd name="connsiteY750" fmla="*/ 860584 h 2762250"/>
                <a:gd name="connsiteX751" fmla="*/ 2677001 w 6134100"/>
                <a:gd name="connsiteY751" fmla="*/ 847249 h 2762250"/>
                <a:gd name="connsiteX752" fmla="*/ 2660809 w 6134100"/>
                <a:gd name="connsiteY752" fmla="*/ 846296 h 2762250"/>
                <a:gd name="connsiteX753" fmla="*/ 2647474 w 6134100"/>
                <a:gd name="connsiteY753" fmla="*/ 832009 h 2762250"/>
                <a:gd name="connsiteX754" fmla="*/ 2655094 w 6134100"/>
                <a:gd name="connsiteY754" fmla="*/ 784384 h 2762250"/>
                <a:gd name="connsiteX755" fmla="*/ 2673191 w 6134100"/>
                <a:gd name="connsiteY755" fmla="*/ 751046 h 2762250"/>
                <a:gd name="connsiteX756" fmla="*/ 2697956 w 6134100"/>
                <a:gd name="connsiteY756" fmla="*/ 733901 h 2762250"/>
                <a:gd name="connsiteX757" fmla="*/ 2705576 w 6134100"/>
                <a:gd name="connsiteY757" fmla="*/ 727234 h 2762250"/>
                <a:gd name="connsiteX758" fmla="*/ 2705576 w 6134100"/>
                <a:gd name="connsiteY758" fmla="*/ 727234 h 2762250"/>
                <a:gd name="connsiteX759" fmla="*/ 1509236 w 6134100"/>
                <a:gd name="connsiteY759" fmla="*/ 802481 h 2762250"/>
                <a:gd name="connsiteX760" fmla="*/ 1520666 w 6134100"/>
                <a:gd name="connsiteY760" fmla="*/ 821531 h 2762250"/>
                <a:gd name="connsiteX761" fmla="*/ 1537811 w 6134100"/>
                <a:gd name="connsiteY761" fmla="*/ 847249 h 2762250"/>
                <a:gd name="connsiteX762" fmla="*/ 1535906 w 6134100"/>
                <a:gd name="connsiteY762" fmla="*/ 858679 h 2762250"/>
                <a:gd name="connsiteX763" fmla="*/ 1533049 w 6134100"/>
                <a:gd name="connsiteY763" fmla="*/ 912971 h 2762250"/>
                <a:gd name="connsiteX764" fmla="*/ 1538764 w 6134100"/>
                <a:gd name="connsiteY764" fmla="*/ 972026 h 2762250"/>
                <a:gd name="connsiteX765" fmla="*/ 1528286 w 6134100"/>
                <a:gd name="connsiteY765" fmla="*/ 970121 h 2762250"/>
                <a:gd name="connsiteX766" fmla="*/ 1511141 w 6134100"/>
                <a:gd name="connsiteY766" fmla="*/ 913924 h 2762250"/>
                <a:gd name="connsiteX767" fmla="*/ 1509236 w 6134100"/>
                <a:gd name="connsiteY767" fmla="*/ 802481 h 2762250"/>
                <a:gd name="connsiteX768" fmla="*/ 1509236 w 6134100"/>
                <a:gd name="connsiteY768" fmla="*/ 802481 h 2762250"/>
                <a:gd name="connsiteX769" fmla="*/ 1646396 w 6134100"/>
                <a:gd name="connsiteY769" fmla="*/ 808196 h 2762250"/>
                <a:gd name="connsiteX770" fmla="*/ 1657826 w 6134100"/>
                <a:gd name="connsiteY770" fmla="*/ 832009 h 2762250"/>
                <a:gd name="connsiteX771" fmla="*/ 1664494 w 6134100"/>
                <a:gd name="connsiteY771" fmla="*/ 874871 h 2762250"/>
                <a:gd name="connsiteX772" fmla="*/ 1658779 w 6134100"/>
                <a:gd name="connsiteY772" fmla="*/ 901541 h 2762250"/>
                <a:gd name="connsiteX773" fmla="*/ 1636871 w 6134100"/>
                <a:gd name="connsiteY773" fmla="*/ 859631 h 2762250"/>
                <a:gd name="connsiteX774" fmla="*/ 1636871 w 6134100"/>
                <a:gd name="connsiteY774" fmla="*/ 816769 h 2762250"/>
                <a:gd name="connsiteX775" fmla="*/ 1646396 w 6134100"/>
                <a:gd name="connsiteY775" fmla="*/ 808196 h 2762250"/>
                <a:gd name="connsiteX776" fmla="*/ 1646396 w 6134100"/>
                <a:gd name="connsiteY776" fmla="*/ 808196 h 2762250"/>
                <a:gd name="connsiteX777" fmla="*/ 3538061 w 6134100"/>
                <a:gd name="connsiteY777" fmla="*/ 820579 h 2762250"/>
                <a:gd name="connsiteX778" fmla="*/ 3538061 w 6134100"/>
                <a:gd name="connsiteY778" fmla="*/ 820579 h 2762250"/>
                <a:gd name="connsiteX779" fmla="*/ 3544729 w 6134100"/>
                <a:gd name="connsiteY779" fmla="*/ 828199 h 2762250"/>
                <a:gd name="connsiteX780" fmla="*/ 3546634 w 6134100"/>
                <a:gd name="connsiteY780" fmla="*/ 861536 h 2762250"/>
                <a:gd name="connsiteX781" fmla="*/ 3551396 w 6134100"/>
                <a:gd name="connsiteY781" fmla="*/ 887254 h 2762250"/>
                <a:gd name="connsiteX782" fmla="*/ 3531394 w 6134100"/>
                <a:gd name="connsiteY782" fmla="*/ 901541 h 2762250"/>
                <a:gd name="connsiteX783" fmla="*/ 3529489 w 6134100"/>
                <a:gd name="connsiteY783" fmla="*/ 840581 h 2762250"/>
                <a:gd name="connsiteX784" fmla="*/ 3538061 w 6134100"/>
                <a:gd name="connsiteY784" fmla="*/ 820579 h 2762250"/>
                <a:gd name="connsiteX785" fmla="*/ 3538061 w 6134100"/>
                <a:gd name="connsiteY785" fmla="*/ 820579 h 2762250"/>
                <a:gd name="connsiteX786" fmla="*/ 3978116 w 6134100"/>
                <a:gd name="connsiteY786" fmla="*/ 844391 h 2762250"/>
                <a:gd name="connsiteX787" fmla="*/ 3997166 w 6134100"/>
                <a:gd name="connsiteY787" fmla="*/ 850106 h 2762250"/>
                <a:gd name="connsiteX788" fmla="*/ 4000024 w 6134100"/>
                <a:gd name="connsiteY788" fmla="*/ 855821 h 2762250"/>
                <a:gd name="connsiteX789" fmla="*/ 3980974 w 6134100"/>
                <a:gd name="connsiteY789" fmla="*/ 850106 h 2762250"/>
                <a:gd name="connsiteX790" fmla="*/ 3978116 w 6134100"/>
                <a:gd name="connsiteY790" fmla="*/ 844391 h 2762250"/>
                <a:gd name="connsiteX791" fmla="*/ 3978116 w 6134100"/>
                <a:gd name="connsiteY791" fmla="*/ 844391 h 2762250"/>
                <a:gd name="connsiteX792" fmla="*/ 4483894 w 6134100"/>
                <a:gd name="connsiteY792" fmla="*/ 895826 h 2762250"/>
                <a:gd name="connsiteX793" fmla="*/ 4489609 w 6134100"/>
                <a:gd name="connsiteY793" fmla="*/ 902494 h 2762250"/>
                <a:gd name="connsiteX794" fmla="*/ 4478179 w 6134100"/>
                <a:gd name="connsiteY794" fmla="*/ 914876 h 2762250"/>
                <a:gd name="connsiteX795" fmla="*/ 4466749 w 6134100"/>
                <a:gd name="connsiteY795" fmla="*/ 909161 h 2762250"/>
                <a:gd name="connsiteX796" fmla="*/ 4469606 w 6134100"/>
                <a:gd name="connsiteY796" fmla="*/ 900589 h 2762250"/>
                <a:gd name="connsiteX797" fmla="*/ 4481037 w 6134100"/>
                <a:gd name="connsiteY797" fmla="*/ 897731 h 2762250"/>
                <a:gd name="connsiteX798" fmla="*/ 4483894 w 6134100"/>
                <a:gd name="connsiteY798" fmla="*/ 895826 h 2762250"/>
                <a:gd name="connsiteX799" fmla="*/ 4483894 w 6134100"/>
                <a:gd name="connsiteY799" fmla="*/ 895826 h 2762250"/>
                <a:gd name="connsiteX800" fmla="*/ 4748689 w 6134100"/>
                <a:gd name="connsiteY800" fmla="*/ 906304 h 2762250"/>
                <a:gd name="connsiteX801" fmla="*/ 4766787 w 6134100"/>
                <a:gd name="connsiteY801" fmla="*/ 912971 h 2762250"/>
                <a:gd name="connsiteX802" fmla="*/ 4741069 w 6134100"/>
                <a:gd name="connsiteY802" fmla="*/ 912971 h 2762250"/>
                <a:gd name="connsiteX803" fmla="*/ 4748689 w 6134100"/>
                <a:gd name="connsiteY803" fmla="*/ 906304 h 2762250"/>
                <a:gd name="connsiteX804" fmla="*/ 4748689 w 6134100"/>
                <a:gd name="connsiteY804" fmla="*/ 906304 h 2762250"/>
                <a:gd name="connsiteX805" fmla="*/ 4448651 w 6134100"/>
                <a:gd name="connsiteY805" fmla="*/ 914876 h 2762250"/>
                <a:gd name="connsiteX806" fmla="*/ 4455319 w 6134100"/>
                <a:gd name="connsiteY806" fmla="*/ 932974 h 2762250"/>
                <a:gd name="connsiteX807" fmla="*/ 4441031 w 6134100"/>
                <a:gd name="connsiteY807" fmla="*/ 928211 h 2762250"/>
                <a:gd name="connsiteX808" fmla="*/ 4446747 w 6134100"/>
                <a:gd name="connsiteY808" fmla="*/ 915829 h 2762250"/>
                <a:gd name="connsiteX809" fmla="*/ 4448651 w 6134100"/>
                <a:gd name="connsiteY809" fmla="*/ 914876 h 2762250"/>
                <a:gd name="connsiteX810" fmla="*/ 1654016 w 6134100"/>
                <a:gd name="connsiteY810" fmla="*/ 931069 h 2762250"/>
                <a:gd name="connsiteX811" fmla="*/ 1661636 w 6134100"/>
                <a:gd name="connsiteY811" fmla="*/ 946309 h 2762250"/>
                <a:gd name="connsiteX812" fmla="*/ 1655921 w 6134100"/>
                <a:gd name="connsiteY812" fmla="*/ 965359 h 2762250"/>
                <a:gd name="connsiteX813" fmla="*/ 1647349 w 6134100"/>
                <a:gd name="connsiteY813" fmla="*/ 938689 h 2762250"/>
                <a:gd name="connsiteX814" fmla="*/ 1654016 w 6134100"/>
                <a:gd name="connsiteY814" fmla="*/ 931069 h 2762250"/>
                <a:gd name="connsiteX815" fmla="*/ 1654016 w 6134100"/>
                <a:gd name="connsiteY815" fmla="*/ 931069 h 2762250"/>
                <a:gd name="connsiteX816" fmla="*/ 3498056 w 6134100"/>
                <a:gd name="connsiteY816" fmla="*/ 945356 h 2762250"/>
                <a:gd name="connsiteX817" fmla="*/ 3504724 w 6134100"/>
                <a:gd name="connsiteY817" fmla="*/ 961549 h 2762250"/>
                <a:gd name="connsiteX818" fmla="*/ 3481864 w 6134100"/>
                <a:gd name="connsiteY818" fmla="*/ 1048226 h 2762250"/>
                <a:gd name="connsiteX819" fmla="*/ 3469481 w 6134100"/>
                <a:gd name="connsiteY819" fmla="*/ 1075849 h 2762250"/>
                <a:gd name="connsiteX820" fmla="*/ 3464719 w 6134100"/>
                <a:gd name="connsiteY820" fmla="*/ 1096804 h 2762250"/>
                <a:gd name="connsiteX821" fmla="*/ 3453289 w 6134100"/>
                <a:gd name="connsiteY821" fmla="*/ 1146334 h 2762250"/>
                <a:gd name="connsiteX822" fmla="*/ 3446621 w 6134100"/>
                <a:gd name="connsiteY822" fmla="*/ 1191101 h 2762250"/>
                <a:gd name="connsiteX823" fmla="*/ 3435191 w 6134100"/>
                <a:gd name="connsiteY823" fmla="*/ 1174909 h 2762250"/>
                <a:gd name="connsiteX824" fmla="*/ 3417094 w 6134100"/>
                <a:gd name="connsiteY824" fmla="*/ 1072039 h 2762250"/>
                <a:gd name="connsiteX825" fmla="*/ 3453289 w 6134100"/>
                <a:gd name="connsiteY825" fmla="*/ 1005364 h 2762250"/>
                <a:gd name="connsiteX826" fmla="*/ 3491389 w 6134100"/>
                <a:gd name="connsiteY826" fmla="*/ 952024 h 2762250"/>
                <a:gd name="connsiteX827" fmla="*/ 3498056 w 6134100"/>
                <a:gd name="connsiteY827" fmla="*/ 945356 h 2762250"/>
                <a:gd name="connsiteX828" fmla="*/ 3498056 w 6134100"/>
                <a:gd name="connsiteY828" fmla="*/ 945356 h 2762250"/>
                <a:gd name="connsiteX829" fmla="*/ 6092667 w 6134100"/>
                <a:gd name="connsiteY829" fmla="*/ 1037749 h 2762250"/>
                <a:gd name="connsiteX830" fmla="*/ 6085999 w 6134100"/>
                <a:gd name="connsiteY830" fmla="*/ 1044416 h 2762250"/>
                <a:gd name="connsiteX831" fmla="*/ 6088856 w 6134100"/>
                <a:gd name="connsiteY831" fmla="*/ 1051084 h 2762250"/>
                <a:gd name="connsiteX832" fmla="*/ 6095524 w 6134100"/>
                <a:gd name="connsiteY832" fmla="*/ 1044416 h 2762250"/>
                <a:gd name="connsiteX833" fmla="*/ 6092667 w 6134100"/>
                <a:gd name="connsiteY833" fmla="*/ 1037749 h 2762250"/>
                <a:gd name="connsiteX834" fmla="*/ 106204 w 6134100"/>
                <a:gd name="connsiteY834" fmla="*/ 1052036 h 2762250"/>
                <a:gd name="connsiteX835" fmla="*/ 129064 w 6134100"/>
                <a:gd name="connsiteY835" fmla="*/ 1070134 h 2762250"/>
                <a:gd name="connsiteX836" fmla="*/ 123349 w 6134100"/>
                <a:gd name="connsiteY836" fmla="*/ 1075849 h 2762250"/>
                <a:gd name="connsiteX837" fmla="*/ 106204 w 6134100"/>
                <a:gd name="connsiteY837" fmla="*/ 1052036 h 2762250"/>
                <a:gd name="connsiteX838" fmla="*/ 106204 w 6134100"/>
                <a:gd name="connsiteY838" fmla="*/ 1052036 h 2762250"/>
                <a:gd name="connsiteX839" fmla="*/ 106204 w 6134100"/>
                <a:gd name="connsiteY839" fmla="*/ 1052036 h 2762250"/>
                <a:gd name="connsiteX840" fmla="*/ 5970746 w 6134100"/>
                <a:gd name="connsiteY840" fmla="*/ 1163479 h 2762250"/>
                <a:gd name="connsiteX841" fmla="*/ 5977414 w 6134100"/>
                <a:gd name="connsiteY841" fmla="*/ 1170146 h 2762250"/>
                <a:gd name="connsiteX842" fmla="*/ 5970746 w 6134100"/>
                <a:gd name="connsiteY842" fmla="*/ 1176814 h 2762250"/>
                <a:gd name="connsiteX843" fmla="*/ 5964079 w 6134100"/>
                <a:gd name="connsiteY843" fmla="*/ 1170146 h 2762250"/>
                <a:gd name="connsiteX844" fmla="*/ 5970746 w 6134100"/>
                <a:gd name="connsiteY844" fmla="*/ 1163479 h 2762250"/>
                <a:gd name="connsiteX845" fmla="*/ 5688806 w 6134100"/>
                <a:gd name="connsiteY845" fmla="*/ 1289209 h 2762250"/>
                <a:gd name="connsiteX846" fmla="*/ 5699284 w 6134100"/>
                <a:gd name="connsiteY846" fmla="*/ 1298734 h 2762250"/>
                <a:gd name="connsiteX847" fmla="*/ 5696426 w 6134100"/>
                <a:gd name="connsiteY847" fmla="*/ 1308259 h 2762250"/>
                <a:gd name="connsiteX848" fmla="*/ 5685949 w 6134100"/>
                <a:gd name="connsiteY848" fmla="*/ 1298734 h 2762250"/>
                <a:gd name="connsiteX849" fmla="*/ 5688806 w 6134100"/>
                <a:gd name="connsiteY849" fmla="*/ 1289209 h 2762250"/>
                <a:gd name="connsiteX850" fmla="*/ 5688806 w 6134100"/>
                <a:gd name="connsiteY850" fmla="*/ 1289209 h 2762250"/>
                <a:gd name="connsiteX851" fmla="*/ 2170271 w 6134100"/>
                <a:gd name="connsiteY851" fmla="*/ 1314926 h 2762250"/>
                <a:gd name="connsiteX852" fmla="*/ 2171224 w 6134100"/>
                <a:gd name="connsiteY852" fmla="*/ 1326356 h 2762250"/>
                <a:gd name="connsiteX853" fmla="*/ 2160746 w 6134100"/>
                <a:gd name="connsiteY853" fmla="*/ 1343501 h 2762250"/>
                <a:gd name="connsiteX854" fmla="*/ 2162651 w 6134100"/>
                <a:gd name="connsiteY854" fmla="*/ 1319689 h 2762250"/>
                <a:gd name="connsiteX855" fmla="*/ 2170271 w 6134100"/>
                <a:gd name="connsiteY855" fmla="*/ 1314926 h 2762250"/>
                <a:gd name="connsiteX856" fmla="*/ 2170271 w 6134100"/>
                <a:gd name="connsiteY856" fmla="*/ 1314926 h 2762250"/>
                <a:gd name="connsiteX857" fmla="*/ 5820251 w 6134100"/>
                <a:gd name="connsiteY857" fmla="*/ 1329214 h 2762250"/>
                <a:gd name="connsiteX858" fmla="*/ 5823109 w 6134100"/>
                <a:gd name="connsiteY858" fmla="*/ 1330166 h 2762250"/>
                <a:gd name="connsiteX859" fmla="*/ 5820251 w 6134100"/>
                <a:gd name="connsiteY859" fmla="*/ 1342549 h 2762250"/>
                <a:gd name="connsiteX860" fmla="*/ 5802154 w 6134100"/>
                <a:gd name="connsiteY860" fmla="*/ 1345406 h 2762250"/>
                <a:gd name="connsiteX861" fmla="*/ 5820251 w 6134100"/>
                <a:gd name="connsiteY861" fmla="*/ 1329214 h 2762250"/>
                <a:gd name="connsiteX862" fmla="*/ 5820251 w 6134100"/>
                <a:gd name="connsiteY862" fmla="*/ 1329214 h 2762250"/>
                <a:gd name="connsiteX863" fmla="*/ 3129439 w 6134100"/>
                <a:gd name="connsiteY863" fmla="*/ 1351121 h 2762250"/>
                <a:gd name="connsiteX864" fmla="*/ 3163729 w 6134100"/>
                <a:gd name="connsiteY864" fmla="*/ 1401604 h 2762250"/>
                <a:gd name="connsiteX865" fmla="*/ 3174206 w 6134100"/>
                <a:gd name="connsiteY865" fmla="*/ 1462564 h 2762250"/>
                <a:gd name="connsiteX866" fmla="*/ 3172301 w 6134100"/>
                <a:gd name="connsiteY866" fmla="*/ 1482566 h 2762250"/>
                <a:gd name="connsiteX867" fmla="*/ 3147536 w 6134100"/>
                <a:gd name="connsiteY867" fmla="*/ 1437799 h 2762250"/>
                <a:gd name="connsiteX868" fmla="*/ 3136106 w 6134100"/>
                <a:gd name="connsiteY868" fmla="*/ 1401604 h 2762250"/>
                <a:gd name="connsiteX869" fmla="*/ 3123724 w 6134100"/>
                <a:gd name="connsiteY869" fmla="*/ 1368266 h 2762250"/>
                <a:gd name="connsiteX870" fmla="*/ 3129439 w 6134100"/>
                <a:gd name="connsiteY870" fmla="*/ 1351121 h 2762250"/>
                <a:gd name="connsiteX871" fmla="*/ 3129439 w 6134100"/>
                <a:gd name="connsiteY871" fmla="*/ 1351121 h 2762250"/>
                <a:gd name="connsiteX872" fmla="*/ 4057174 w 6134100"/>
                <a:gd name="connsiteY872" fmla="*/ 1364456 h 2762250"/>
                <a:gd name="connsiteX873" fmla="*/ 4074319 w 6134100"/>
                <a:gd name="connsiteY873" fmla="*/ 1386364 h 2762250"/>
                <a:gd name="connsiteX874" fmla="*/ 4075271 w 6134100"/>
                <a:gd name="connsiteY874" fmla="*/ 1411129 h 2762250"/>
                <a:gd name="connsiteX875" fmla="*/ 4051459 w 6134100"/>
                <a:gd name="connsiteY875" fmla="*/ 1380649 h 2762250"/>
                <a:gd name="connsiteX876" fmla="*/ 4057174 w 6134100"/>
                <a:gd name="connsiteY876" fmla="*/ 1364456 h 2762250"/>
                <a:gd name="connsiteX877" fmla="*/ 4057174 w 6134100"/>
                <a:gd name="connsiteY877" fmla="*/ 1364456 h 2762250"/>
                <a:gd name="connsiteX878" fmla="*/ 5891689 w 6134100"/>
                <a:gd name="connsiteY878" fmla="*/ 1379696 h 2762250"/>
                <a:gd name="connsiteX879" fmla="*/ 5897404 w 6134100"/>
                <a:gd name="connsiteY879" fmla="*/ 1382554 h 2762250"/>
                <a:gd name="connsiteX880" fmla="*/ 5869781 w 6134100"/>
                <a:gd name="connsiteY880" fmla="*/ 1411129 h 2762250"/>
                <a:gd name="connsiteX881" fmla="*/ 5887879 w 6134100"/>
                <a:gd name="connsiteY881" fmla="*/ 1381601 h 2762250"/>
                <a:gd name="connsiteX882" fmla="*/ 5891689 w 6134100"/>
                <a:gd name="connsiteY882" fmla="*/ 1379696 h 2762250"/>
                <a:gd name="connsiteX883" fmla="*/ 5891689 w 6134100"/>
                <a:gd name="connsiteY883" fmla="*/ 1379696 h 2762250"/>
                <a:gd name="connsiteX884" fmla="*/ 4855369 w 6134100"/>
                <a:gd name="connsiteY884" fmla="*/ 1413986 h 2762250"/>
                <a:gd name="connsiteX885" fmla="*/ 4862037 w 6134100"/>
                <a:gd name="connsiteY885" fmla="*/ 1420654 h 2762250"/>
                <a:gd name="connsiteX886" fmla="*/ 4859179 w 6134100"/>
                <a:gd name="connsiteY886" fmla="*/ 1427321 h 2762250"/>
                <a:gd name="connsiteX887" fmla="*/ 4852512 w 6134100"/>
                <a:gd name="connsiteY887" fmla="*/ 1420654 h 2762250"/>
                <a:gd name="connsiteX888" fmla="*/ 4855369 w 6134100"/>
                <a:gd name="connsiteY888" fmla="*/ 1413986 h 2762250"/>
                <a:gd name="connsiteX889" fmla="*/ 4889659 w 6134100"/>
                <a:gd name="connsiteY889" fmla="*/ 1453991 h 2762250"/>
                <a:gd name="connsiteX890" fmla="*/ 4904899 w 6134100"/>
                <a:gd name="connsiteY890" fmla="*/ 1479709 h 2762250"/>
                <a:gd name="connsiteX891" fmla="*/ 4910614 w 6134100"/>
                <a:gd name="connsiteY891" fmla="*/ 1508284 h 2762250"/>
                <a:gd name="connsiteX892" fmla="*/ 4882991 w 6134100"/>
                <a:gd name="connsiteY892" fmla="*/ 1467326 h 2762250"/>
                <a:gd name="connsiteX893" fmla="*/ 4889659 w 6134100"/>
                <a:gd name="connsiteY893" fmla="*/ 1453991 h 2762250"/>
                <a:gd name="connsiteX894" fmla="*/ 4889659 w 6134100"/>
                <a:gd name="connsiteY894" fmla="*/ 1453991 h 2762250"/>
                <a:gd name="connsiteX895" fmla="*/ 4080034 w 6134100"/>
                <a:gd name="connsiteY895" fmla="*/ 1473041 h 2762250"/>
                <a:gd name="connsiteX896" fmla="*/ 4083844 w 6134100"/>
                <a:gd name="connsiteY896" fmla="*/ 1473994 h 2762250"/>
                <a:gd name="connsiteX897" fmla="*/ 4084796 w 6134100"/>
                <a:gd name="connsiteY897" fmla="*/ 1485424 h 2762250"/>
                <a:gd name="connsiteX898" fmla="*/ 4076224 w 6134100"/>
                <a:gd name="connsiteY898" fmla="*/ 1505426 h 2762250"/>
                <a:gd name="connsiteX899" fmla="*/ 4068604 w 6134100"/>
                <a:gd name="connsiteY899" fmla="*/ 1507331 h 2762250"/>
                <a:gd name="connsiteX900" fmla="*/ 4080034 w 6134100"/>
                <a:gd name="connsiteY900" fmla="*/ 1473041 h 2762250"/>
                <a:gd name="connsiteX901" fmla="*/ 4080034 w 6134100"/>
                <a:gd name="connsiteY901" fmla="*/ 1473041 h 2762250"/>
                <a:gd name="connsiteX902" fmla="*/ 4928712 w 6134100"/>
                <a:gd name="connsiteY902" fmla="*/ 1547336 h 2762250"/>
                <a:gd name="connsiteX903" fmla="*/ 4934426 w 6134100"/>
                <a:gd name="connsiteY903" fmla="*/ 1551146 h 2762250"/>
                <a:gd name="connsiteX904" fmla="*/ 4938237 w 6134100"/>
                <a:gd name="connsiteY904" fmla="*/ 1561624 h 2762250"/>
                <a:gd name="connsiteX905" fmla="*/ 4926806 w 6134100"/>
                <a:gd name="connsiteY905" fmla="*/ 1550194 h 2762250"/>
                <a:gd name="connsiteX906" fmla="*/ 4928712 w 6134100"/>
                <a:gd name="connsiteY906" fmla="*/ 1547336 h 2762250"/>
                <a:gd name="connsiteX907" fmla="*/ 3185636 w 6134100"/>
                <a:gd name="connsiteY907" fmla="*/ 1554956 h 2762250"/>
                <a:gd name="connsiteX908" fmla="*/ 3189446 w 6134100"/>
                <a:gd name="connsiteY908" fmla="*/ 1555909 h 2762250"/>
                <a:gd name="connsiteX909" fmla="*/ 3195161 w 6134100"/>
                <a:gd name="connsiteY909" fmla="*/ 1571149 h 2762250"/>
                <a:gd name="connsiteX910" fmla="*/ 3172301 w 6134100"/>
                <a:gd name="connsiteY910" fmla="*/ 1580674 h 2762250"/>
                <a:gd name="connsiteX911" fmla="*/ 3185636 w 6134100"/>
                <a:gd name="connsiteY911" fmla="*/ 1554956 h 2762250"/>
                <a:gd name="connsiteX912" fmla="*/ 4076224 w 6134100"/>
                <a:gd name="connsiteY912" fmla="*/ 1590199 h 2762250"/>
                <a:gd name="connsiteX913" fmla="*/ 4082891 w 6134100"/>
                <a:gd name="connsiteY913" fmla="*/ 1627346 h 2762250"/>
                <a:gd name="connsiteX914" fmla="*/ 4057174 w 6134100"/>
                <a:gd name="connsiteY914" fmla="*/ 1657826 h 2762250"/>
                <a:gd name="connsiteX915" fmla="*/ 4063841 w 6134100"/>
                <a:gd name="connsiteY915" fmla="*/ 1644491 h 2762250"/>
                <a:gd name="connsiteX916" fmla="*/ 4070509 w 6134100"/>
                <a:gd name="connsiteY916" fmla="*/ 1615916 h 2762250"/>
                <a:gd name="connsiteX917" fmla="*/ 4076224 w 6134100"/>
                <a:gd name="connsiteY917" fmla="*/ 1590199 h 2762250"/>
                <a:gd name="connsiteX918" fmla="*/ 4076224 w 6134100"/>
                <a:gd name="connsiteY918" fmla="*/ 1590199 h 2762250"/>
                <a:gd name="connsiteX919" fmla="*/ 4979194 w 6134100"/>
                <a:gd name="connsiteY919" fmla="*/ 1679734 h 2762250"/>
                <a:gd name="connsiteX920" fmla="*/ 4991576 w 6134100"/>
                <a:gd name="connsiteY920" fmla="*/ 1688306 h 2762250"/>
                <a:gd name="connsiteX921" fmla="*/ 4997292 w 6134100"/>
                <a:gd name="connsiteY921" fmla="*/ 1712119 h 2762250"/>
                <a:gd name="connsiteX922" fmla="*/ 4973479 w 6134100"/>
                <a:gd name="connsiteY922" fmla="*/ 1708309 h 2762250"/>
                <a:gd name="connsiteX923" fmla="*/ 4977289 w 6134100"/>
                <a:gd name="connsiteY923" fmla="*/ 1684496 h 2762250"/>
                <a:gd name="connsiteX924" fmla="*/ 4979194 w 6134100"/>
                <a:gd name="connsiteY924" fmla="*/ 1679734 h 2762250"/>
                <a:gd name="connsiteX925" fmla="*/ 2912269 w 6134100"/>
                <a:gd name="connsiteY925" fmla="*/ 1717834 h 2762250"/>
                <a:gd name="connsiteX926" fmla="*/ 2926556 w 6134100"/>
                <a:gd name="connsiteY926" fmla="*/ 1796891 h 2762250"/>
                <a:gd name="connsiteX927" fmla="*/ 2952274 w 6134100"/>
                <a:gd name="connsiteY927" fmla="*/ 1891189 h 2762250"/>
                <a:gd name="connsiteX928" fmla="*/ 2965609 w 6134100"/>
                <a:gd name="connsiteY928" fmla="*/ 1915001 h 2762250"/>
                <a:gd name="connsiteX929" fmla="*/ 2980849 w 6134100"/>
                <a:gd name="connsiteY929" fmla="*/ 1967389 h 2762250"/>
                <a:gd name="connsiteX930" fmla="*/ 3016091 w 6134100"/>
                <a:gd name="connsiteY930" fmla="*/ 2148364 h 2762250"/>
                <a:gd name="connsiteX931" fmla="*/ 3033236 w 6134100"/>
                <a:gd name="connsiteY931" fmla="*/ 2195989 h 2762250"/>
                <a:gd name="connsiteX932" fmla="*/ 3050381 w 6134100"/>
                <a:gd name="connsiteY932" fmla="*/ 2267426 h 2762250"/>
                <a:gd name="connsiteX933" fmla="*/ 3071336 w 6134100"/>
                <a:gd name="connsiteY933" fmla="*/ 2317909 h 2762250"/>
                <a:gd name="connsiteX934" fmla="*/ 3095149 w 6134100"/>
                <a:gd name="connsiteY934" fmla="*/ 2379821 h 2762250"/>
                <a:gd name="connsiteX935" fmla="*/ 3075146 w 6134100"/>
                <a:gd name="connsiteY935" fmla="*/ 2434114 h 2762250"/>
                <a:gd name="connsiteX936" fmla="*/ 3071336 w 6134100"/>
                <a:gd name="connsiteY936" fmla="*/ 2436971 h 2762250"/>
                <a:gd name="connsiteX937" fmla="*/ 3060859 w 6134100"/>
                <a:gd name="connsiteY937" fmla="*/ 2462689 h 2762250"/>
                <a:gd name="connsiteX938" fmla="*/ 3025616 w 6134100"/>
                <a:gd name="connsiteY938" fmla="*/ 2479834 h 2762250"/>
                <a:gd name="connsiteX939" fmla="*/ 3006566 w 6134100"/>
                <a:gd name="connsiteY939" fmla="*/ 2467451 h 2762250"/>
                <a:gd name="connsiteX940" fmla="*/ 2931319 w 6134100"/>
                <a:gd name="connsiteY940" fmla="*/ 2448401 h 2762250"/>
                <a:gd name="connsiteX941" fmla="*/ 2889409 w 6134100"/>
                <a:gd name="connsiteY941" fmla="*/ 2460784 h 2762250"/>
                <a:gd name="connsiteX942" fmla="*/ 2868454 w 6134100"/>
                <a:gd name="connsiteY942" fmla="*/ 2467451 h 2762250"/>
                <a:gd name="connsiteX943" fmla="*/ 2864644 w 6134100"/>
                <a:gd name="connsiteY943" fmla="*/ 2443639 h 2762250"/>
                <a:gd name="connsiteX944" fmla="*/ 2858929 w 6134100"/>
                <a:gd name="connsiteY944" fmla="*/ 2405539 h 2762250"/>
                <a:gd name="connsiteX945" fmla="*/ 2850356 w 6134100"/>
                <a:gd name="connsiteY945" fmla="*/ 2349341 h 2762250"/>
                <a:gd name="connsiteX946" fmla="*/ 2861786 w 6134100"/>
                <a:gd name="connsiteY946" fmla="*/ 2281714 h 2762250"/>
                <a:gd name="connsiteX947" fmla="*/ 2877026 w 6134100"/>
                <a:gd name="connsiteY947" fmla="*/ 2209324 h 2762250"/>
                <a:gd name="connsiteX948" fmla="*/ 2877979 w 6134100"/>
                <a:gd name="connsiteY948" fmla="*/ 2135029 h 2762250"/>
                <a:gd name="connsiteX949" fmla="*/ 2876074 w 6134100"/>
                <a:gd name="connsiteY949" fmla="*/ 1996916 h 2762250"/>
                <a:gd name="connsiteX950" fmla="*/ 2887504 w 6134100"/>
                <a:gd name="connsiteY950" fmla="*/ 1909286 h 2762250"/>
                <a:gd name="connsiteX951" fmla="*/ 2912269 w 6134100"/>
                <a:gd name="connsiteY951" fmla="*/ 1717834 h 2762250"/>
                <a:gd name="connsiteX952" fmla="*/ 2912269 w 6134100"/>
                <a:gd name="connsiteY952" fmla="*/ 1717834 h 2762250"/>
                <a:gd name="connsiteX953" fmla="*/ 1872139 w 6134100"/>
                <a:gd name="connsiteY953" fmla="*/ 1724501 h 2762250"/>
                <a:gd name="connsiteX954" fmla="*/ 1872139 w 6134100"/>
                <a:gd name="connsiteY954" fmla="*/ 1751171 h 2762250"/>
                <a:gd name="connsiteX955" fmla="*/ 1904524 w 6134100"/>
                <a:gd name="connsiteY955" fmla="*/ 1991201 h 2762250"/>
                <a:gd name="connsiteX956" fmla="*/ 1928336 w 6134100"/>
                <a:gd name="connsiteY956" fmla="*/ 2189321 h 2762250"/>
                <a:gd name="connsiteX957" fmla="*/ 1949291 w 6134100"/>
                <a:gd name="connsiteY957" fmla="*/ 2251234 h 2762250"/>
                <a:gd name="connsiteX958" fmla="*/ 1988344 w 6134100"/>
                <a:gd name="connsiteY958" fmla="*/ 2296001 h 2762250"/>
                <a:gd name="connsiteX959" fmla="*/ 2006441 w 6134100"/>
                <a:gd name="connsiteY959" fmla="*/ 2393156 h 2762250"/>
                <a:gd name="connsiteX960" fmla="*/ 1983581 w 6134100"/>
                <a:gd name="connsiteY960" fmla="*/ 2487454 h 2762250"/>
                <a:gd name="connsiteX961" fmla="*/ 1954054 w 6134100"/>
                <a:gd name="connsiteY961" fmla="*/ 2476024 h 2762250"/>
                <a:gd name="connsiteX962" fmla="*/ 1934051 w 6134100"/>
                <a:gd name="connsiteY962" fmla="*/ 2477929 h 2762250"/>
                <a:gd name="connsiteX963" fmla="*/ 1831181 w 6134100"/>
                <a:gd name="connsiteY963" fmla="*/ 2487454 h 2762250"/>
                <a:gd name="connsiteX964" fmla="*/ 1807369 w 6134100"/>
                <a:gd name="connsiteY964" fmla="*/ 2486501 h 2762250"/>
                <a:gd name="connsiteX965" fmla="*/ 1788319 w 6134100"/>
                <a:gd name="connsiteY965" fmla="*/ 2492216 h 2762250"/>
                <a:gd name="connsiteX966" fmla="*/ 1769269 w 6134100"/>
                <a:gd name="connsiteY966" fmla="*/ 2485549 h 2762250"/>
                <a:gd name="connsiteX967" fmla="*/ 1734026 w 6134100"/>
                <a:gd name="connsiteY967" fmla="*/ 2478881 h 2762250"/>
                <a:gd name="connsiteX968" fmla="*/ 1698784 w 6134100"/>
                <a:gd name="connsiteY968" fmla="*/ 2485549 h 2762250"/>
                <a:gd name="connsiteX969" fmla="*/ 1677829 w 6134100"/>
                <a:gd name="connsiteY969" fmla="*/ 2492216 h 2762250"/>
                <a:gd name="connsiteX970" fmla="*/ 1656874 w 6134100"/>
                <a:gd name="connsiteY970" fmla="*/ 2492216 h 2762250"/>
                <a:gd name="connsiteX971" fmla="*/ 1645444 w 6134100"/>
                <a:gd name="connsiteY971" fmla="*/ 2441734 h 2762250"/>
                <a:gd name="connsiteX972" fmla="*/ 1637824 w 6134100"/>
                <a:gd name="connsiteY972" fmla="*/ 2373154 h 2762250"/>
                <a:gd name="connsiteX973" fmla="*/ 1679734 w 6134100"/>
                <a:gd name="connsiteY973" fmla="*/ 2322671 h 2762250"/>
                <a:gd name="connsiteX974" fmla="*/ 1714024 w 6134100"/>
                <a:gd name="connsiteY974" fmla="*/ 2285524 h 2762250"/>
                <a:gd name="connsiteX975" fmla="*/ 1714976 w 6134100"/>
                <a:gd name="connsiteY975" fmla="*/ 2266474 h 2762250"/>
                <a:gd name="connsiteX976" fmla="*/ 1727359 w 6134100"/>
                <a:gd name="connsiteY976" fmla="*/ 2211229 h 2762250"/>
                <a:gd name="connsiteX977" fmla="*/ 1740694 w 6134100"/>
                <a:gd name="connsiteY977" fmla="*/ 2137886 h 2762250"/>
                <a:gd name="connsiteX978" fmla="*/ 1769269 w 6134100"/>
                <a:gd name="connsiteY978" fmla="*/ 2043589 h 2762250"/>
                <a:gd name="connsiteX979" fmla="*/ 1862614 w 6134100"/>
                <a:gd name="connsiteY979" fmla="*/ 1745456 h 2762250"/>
                <a:gd name="connsiteX980" fmla="*/ 1872139 w 6134100"/>
                <a:gd name="connsiteY980" fmla="*/ 1724501 h 2762250"/>
                <a:gd name="connsiteX981" fmla="*/ 1872139 w 6134100"/>
                <a:gd name="connsiteY981" fmla="*/ 1724501 h 2762250"/>
                <a:gd name="connsiteX982" fmla="*/ 3807619 w 6134100"/>
                <a:gd name="connsiteY982" fmla="*/ 1812131 h 2762250"/>
                <a:gd name="connsiteX983" fmla="*/ 3807619 w 6134100"/>
                <a:gd name="connsiteY983" fmla="*/ 1901666 h 2762250"/>
                <a:gd name="connsiteX984" fmla="*/ 3826669 w 6134100"/>
                <a:gd name="connsiteY984" fmla="*/ 2027396 h 2762250"/>
                <a:gd name="connsiteX985" fmla="*/ 3851434 w 6134100"/>
                <a:gd name="connsiteY985" fmla="*/ 2227421 h 2762250"/>
                <a:gd name="connsiteX986" fmla="*/ 3840956 w 6134100"/>
                <a:gd name="connsiteY986" fmla="*/ 2289334 h 2762250"/>
                <a:gd name="connsiteX987" fmla="*/ 3833336 w 6134100"/>
                <a:gd name="connsiteY987" fmla="*/ 2300764 h 2762250"/>
                <a:gd name="connsiteX988" fmla="*/ 3837146 w 6134100"/>
                <a:gd name="connsiteY988" fmla="*/ 2339816 h 2762250"/>
                <a:gd name="connsiteX989" fmla="*/ 3876199 w 6134100"/>
                <a:gd name="connsiteY989" fmla="*/ 2349341 h 2762250"/>
                <a:gd name="connsiteX990" fmla="*/ 3882866 w 6134100"/>
                <a:gd name="connsiteY990" fmla="*/ 2390299 h 2762250"/>
                <a:gd name="connsiteX991" fmla="*/ 3870484 w 6134100"/>
                <a:gd name="connsiteY991" fmla="*/ 2458879 h 2762250"/>
                <a:gd name="connsiteX992" fmla="*/ 3859054 w 6134100"/>
                <a:gd name="connsiteY992" fmla="*/ 2504599 h 2762250"/>
                <a:gd name="connsiteX993" fmla="*/ 3840004 w 6134100"/>
                <a:gd name="connsiteY993" fmla="*/ 2510314 h 2762250"/>
                <a:gd name="connsiteX994" fmla="*/ 3654266 w 6134100"/>
                <a:gd name="connsiteY994" fmla="*/ 2496026 h 2762250"/>
                <a:gd name="connsiteX995" fmla="*/ 3579971 w 6134100"/>
                <a:gd name="connsiteY995" fmla="*/ 2492216 h 2762250"/>
                <a:gd name="connsiteX996" fmla="*/ 3570446 w 6134100"/>
                <a:gd name="connsiteY996" fmla="*/ 2459831 h 2762250"/>
                <a:gd name="connsiteX997" fmla="*/ 3563779 w 6134100"/>
                <a:gd name="connsiteY997" fmla="*/ 2404586 h 2762250"/>
                <a:gd name="connsiteX998" fmla="*/ 3598069 w 6134100"/>
                <a:gd name="connsiteY998" fmla="*/ 2377916 h 2762250"/>
                <a:gd name="connsiteX999" fmla="*/ 3635216 w 6134100"/>
                <a:gd name="connsiteY999" fmla="*/ 2362676 h 2762250"/>
                <a:gd name="connsiteX1000" fmla="*/ 3627596 w 6134100"/>
                <a:gd name="connsiteY1000" fmla="*/ 2313146 h 2762250"/>
                <a:gd name="connsiteX1001" fmla="*/ 3628549 w 6134100"/>
                <a:gd name="connsiteY1001" fmla="*/ 2305526 h 2762250"/>
                <a:gd name="connsiteX1002" fmla="*/ 3626644 w 6134100"/>
                <a:gd name="connsiteY1002" fmla="*/ 2247424 h 2762250"/>
                <a:gd name="connsiteX1003" fmla="*/ 3651409 w 6134100"/>
                <a:gd name="connsiteY1003" fmla="*/ 2123599 h 2762250"/>
                <a:gd name="connsiteX1004" fmla="*/ 3680936 w 6134100"/>
                <a:gd name="connsiteY1004" fmla="*/ 2038826 h 2762250"/>
                <a:gd name="connsiteX1005" fmla="*/ 3718084 w 6134100"/>
                <a:gd name="connsiteY1005" fmla="*/ 1970246 h 2762250"/>
                <a:gd name="connsiteX1006" fmla="*/ 3777139 w 6134100"/>
                <a:gd name="connsiteY1006" fmla="*/ 1873091 h 2762250"/>
                <a:gd name="connsiteX1007" fmla="*/ 3807619 w 6134100"/>
                <a:gd name="connsiteY1007" fmla="*/ 1812131 h 2762250"/>
                <a:gd name="connsiteX1008" fmla="*/ 3807619 w 6134100"/>
                <a:gd name="connsiteY1008" fmla="*/ 1812131 h 2762250"/>
                <a:gd name="connsiteX1009" fmla="*/ 4662964 w 6134100"/>
                <a:gd name="connsiteY1009" fmla="*/ 1883569 h 2762250"/>
                <a:gd name="connsiteX1010" fmla="*/ 4677251 w 6134100"/>
                <a:gd name="connsiteY1010" fmla="*/ 1935004 h 2762250"/>
                <a:gd name="connsiteX1011" fmla="*/ 4725829 w 6134100"/>
                <a:gd name="connsiteY1011" fmla="*/ 2066449 h 2762250"/>
                <a:gd name="connsiteX1012" fmla="*/ 4764881 w 6134100"/>
                <a:gd name="connsiteY1012" fmla="*/ 2176939 h 2762250"/>
                <a:gd name="connsiteX1013" fmla="*/ 4801076 w 6134100"/>
                <a:gd name="connsiteY1013" fmla="*/ 2289334 h 2762250"/>
                <a:gd name="connsiteX1014" fmla="*/ 4814412 w 6134100"/>
                <a:gd name="connsiteY1014" fmla="*/ 2359819 h 2762250"/>
                <a:gd name="connsiteX1015" fmla="*/ 4819174 w 6134100"/>
                <a:gd name="connsiteY1015" fmla="*/ 2409349 h 2762250"/>
                <a:gd name="connsiteX1016" fmla="*/ 4823937 w 6134100"/>
                <a:gd name="connsiteY1016" fmla="*/ 2426494 h 2762250"/>
                <a:gd name="connsiteX1017" fmla="*/ 4815364 w 6134100"/>
                <a:gd name="connsiteY1017" fmla="*/ 2432209 h 2762250"/>
                <a:gd name="connsiteX1018" fmla="*/ 4802981 w 6134100"/>
                <a:gd name="connsiteY1018" fmla="*/ 2429351 h 2762250"/>
                <a:gd name="connsiteX1019" fmla="*/ 4788694 w 6134100"/>
                <a:gd name="connsiteY1019" fmla="*/ 2424589 h 2762250"/>
                <a:gd name="connsiteX1020" fmla="*/ 4768691 w 6134100"/>
                <a:gd name="connsiteY1020" fmla="*/ 2427446 h 2762250"/>
                <a:gd name="connsiteX1021" fmla="*/ 4781074 w 6134100"/>
                <a:gd name="connsiteY1021" fmla="*/ 2437924 h 2762250"/>
                <a:gd name="connsiteX1022" fmla="*/ 4819174 w 6134100"/>
                <a:gd name="connsiteY1022" fmla="*/ 2459831 h 2762250"/>
                <a:gd name="connsiteX1023" fmla="*/ 4810601 w 6134100"/>
                <a:gd name="connsiteY1023" fmla="*/ 2475071 h 2762250"/>
                <a:gd name="connsiteX1024" fmla="*/ 4810601 w 6134100"/>
                <a:gd name="connsiteY1024" fmla="*/ 2489359 h 2762250"/>
                <a:gd name="connsiteX1025" fmla="*/ 4795362 w 6134100"/>
                <a:gd name="connsiteY1025" fmla="*/ 2501741 h 2762250"/>
                <a:gd name="connsiteX1026" fmla="*/ 4778216 w 6134100"/>
                <a:gd name="connsiteY1026" fmla="*/ 2516029 h 2762250"/>
                <a:gd name="connsiteX1027" fmla="*/ 4772501 w 6134100"/>
                <a:gd name="connsiteY1027" fmla="*/ 2530316 h 2762250"/>
                <a:gd name="connsiteX1028" fmla="*/ 4763929 w 6134100"/>
                <a:gd name="connsiteY1028" fmla="*/ 2514124 h 2762250"/>
                <a:gd name="connsiteX1029" fmla="*/ 4750594 w 6134100"/>
                <a:gd name="connsiteY1029" fmla="*/ 2506504 h 2762250"/>
                <a:gd name="connsiteX1030" fmla="*/ 4719162 w 6134100"/>
                <a:gd name="connsiteY1030" fmla="*/ 2505551 h 2762250"/>
                <a:gd name="connsiteX1031" fmla="*/ 4699159 w 6134100"/>
                <a:gd name="connsiteY1031" fmla="*/ 2497931 h 2762250"/>
                <a:gd name="connsiteX1032" fmla="*/ 4698206 w 6134100"/>
                <a:gd name="connsiteY1032" fmla="*/ 2516981 h 2762250"/>
                <a:gd name="connsiteX1033" fmla="*/ 4667726 w 6134100"/>
                <a:gd name="connsiteY1033" fmla="*/ 2514124 h 2762250"/>
                <a:gd name="connsiteX1034" fmla="*/ 4682966 w 6134100"/>
                <a:gd name="connsiteY1034" fmla="*/ 2534126 h 2762250"/>
                <a:gd name="connsiteX1035" fmla="*/ 4689634 w 6134100"/>
                <a:gd name="connsiteY1035" fmla="*/ 2545556 h 2762250"/>
                <a:gd name="connsiteX1036" fmla="*/ 4675347 w 6134100"/>
                <a:gd name="connsiteY1036" fmla="*/ 2534126 h 2762250"/>
                <a:gd name="connsiteX1037" fmla="*/ 4659154 w 6134100"/>
                <a:gd name="connsiteY1037" fmla="*/ 2531269 h 2762250"/>
                <a:gd name="connsiteX1038" fmla="*/ 4640104 w 6134100"/>
                <a:gd name="connsiteY1038" fmla="*/ 2533174 h 2762250"/>
                <a:gd name="connsiteX1039" fmla="*/ 4612481 w 6134100"/>
                <a:gd name="connsiteY1039" fmla="*/ 2531269 h 2762250"/>
                <a:gd name="connsiteX1040" fmla="*/ 4587716 w 6134100"/>
                <a:gd name="connsiteY1040" fmla="*/ 2535079 h 2762250"/>
                <a:gd name="connsiteX1041" fmla="*/ 4567714 w 6134100"/>
                <a:gd name="connsiteY1041" fmla="*/ 2533174 h 2762250"/>
                <a:gd name="connsiteX1042" fmla="*/ 4552474 w 6134100"/>
                <a:gd name="connsiteY1042" fmla="*/ 2465546 h 2762250"/>
                <a:gd name="connsiteX1043" fmla="*/ 4556284 w 6134100"/>
                <a:gd name="connsiteY1043" fmla="*/ 2394109 h 2762250"/>
                <a:gd name="connsiteX1044" fmla="*/ 4569619 w 6134100"/>
                <a:gd name="connsiteY1044" fmla="*/ 2392204 h 2762250"/>
                <a:gd name="connsiteX1045" fmla="*/ 4587716 w 6134100"/>
                <a:gd name="connsiteY1045" fmla="*/ 2391251 h 2762250"/>
                <a:gd name="connsiteX1046" fmla="*/ 4597241 w 6134100"/>
                <a:gd name="connsiteY1046" fmla="*/ 2376011 h 2762250"/>
                <a:gd name="connsiteX1047" fmla="*/ 4600099 w 6134100"/>
                <a:gd name="connsiteY1047" fmla="*/ 2360771 h 2762250"/>
                <a:gd name="connsiteX1048" fmla="*/ 4601051 w 6134100"/>
                <a:gd name="connsiteY1048" fmla="*/ 2342674 h 2762250"/>
                <a:gd name="connsiteX1049" fmla="*/ 4593431 w 6134100"/>
                <a:gd name="connsiteY1049" fmla="*/ 2224564 h 2762250"/>
                <a:gd name="connsiteX1050" fmla="*/ 4602956 w 6134100"/>
                <a:gd name="connsiteY1050" fmla="*/ 2110264 h 2762250"/>
                <a:gd name="connsiteX1051" fmla="*/ 4619149 w 6134100"/>
                <a:gd name="connsiteY1051" fmla="*/ 1991201 h 2762250"/>
                <a:gd name="connsiteX1052" fmla="*/ 4646772 w 6134100"/>
                <a:gd name="connsiteY1052" fmla="*/ 1925479 h 2762250"/>
                <a:gd name="connsiteX1053" fmla="*/ 4662964 w 6134100"/>
                <a:gd name="connsiteY1053" fmla="*/ 1883569 h 2762250"/>
                <a:gd name="connsiteX1054" fmla="*/ 4662964 w 6134100"/>
                <a:gd name="connsiteY1054" fmla="*/ 1883569 h 2762250"/>
                <a:gd name="connsiteX1055" fmla="*/ 5953601 w 6134100"/>
                <a:gd name="connsiteY1055" fmla="*/ 2255044 h 2762250"/>
                <a:gd name="connsiteX1056" fmla="*/ 5954554 w 6134100"/>
                <a:gd name="connsiteY1056" fmla="*/ 2260759 h 2762250"/>
                <a:gd name="connsiteX1057" fmla="*/ 5963126 w 6134100"/>
                <a:gd name="connsiteY1057" fmla="*/ 2258854 h 2762250"/>
                <a:gd name="connsiteX1058" fmla="*/ 5968842 w 6134100"/>
                <a:gd name="connsiteY1058" fmla="*/ 2285524 h 2762250"/>
                <a:gd name="connsiteX1059" fmla="*/ 5983129 w 6134100"/>
                <a:gd name="connsiteY1059" fmla="*/ 2337911 h 2762250"/>
                <a:gd name="connsiteX1060" fmla="*/ 5999321 w 6134100"/>
                <a:gd name="connsiteY1060" fmla="*/ 2388394 h 2762250"/>
                <a:gd name="connsiteX1061" fmla="*/ 5957412 w 6134100"/>
                <a:gd name="connsiteY1061" fmla="*/ 2553176 h 2762250"/>
                <a:gd name="connsiteX1062" fmla="*/ 5940267 w 6134100"/>
                <a:gd name="connsiteY1062" fmla="*/ 2592229 h 2762250"/>
                <a:gd name="connsiteX1063" fmla="*/ 5905024 w 6134100"/>
                <a:gd name="connsiteY1063" fmla="*/ 2594134 h 2762250"/>
                <a:gd name="connsiteX1064" fmla="*/ 5859304 w 6134100"/>
                <a:gd name="connsiteY1064" fmla="*/ 2592229 h 2762250"/>
                <a:gd name="connsiteX1065" fmla="*/ 5840254 w 6134100"/>
                <a:gd name="connsiteY1065" fmla="*/ 2595086 h 2762250"/>
                <a:gd name="connsiteX1066" fmla="*/ 5832634 w 6134100"/>
                <a:gd name="connsiteY1066" fmla="*/ 2596039 h 2762250"/>
                <a:gd name="connsiteX1067" fmla="*/ 5754529 w 6134100"/>
                <a:gd name="connsiteY1067" fmla="*/ 2591276 h 2762250"/>
                <a:gd name="connsiteX1068" fmla="*/ 5624037 w 6134100"/>
                <a:gd name="connsiteY1068" fmla="*/ 2588419 h 2762250"/>
                <a:gd name="connsiteX1069" fmla="*/ 5571649 w 6134100"/>
                <a:gd name="connsiteY1069" fmla="*/ 2568416 h 2762250"/>
                <a:gd name="connsiteX1070" fmla="*/ 5604034 w 6134100"/>
                <a:gd name="connsiteY1070" fmla="*/ 2512219 h 2762250"/>
                <a:gd name="connsiteX1071" fmla="*/ 5601176 w 6134100"/>
                <a:gd name="connsiteY1071" fmla="*/ 2434114 h 2762250"/>
                <a:gd name="connsiteX1072" fmla="*/ 5595462 w 6134100"/>
                <a:gd name="connsiteY1072" fmla="*/ 2410301 h 2762250"/>
                <a:gd name="connsiteX1073" fmla="*/ 5592604 w 6134100"/>
                <a:gd name="connsiteY1073" fmla="*/ 2407444 h 2762250"/>
                <a:gd name="connsiteX1074" fmla="*/ 5579269 w 6134100"/>
                <a:gd name="connsiteY1074" fmla="*/ 2389346 h 2762250"/>
                <a:gd name="connsiteX1075" fmla="*/ 5642134 w 6134100"/>
                <a:gd name="connsiteY1075" fmla="*/ 2383631 h 2762250"/>
                <a:gd name="connsiteX1076" fmla="*/ 5731669 w 6134100"/>
                <a:gd name="connsiteY1076" fmla="*/ 2376011 h 2762250"/>
                <a:gd name="connsiteX1077" fmla="*/ 5885021 w 6134100"/>
                <a:gd name="connsiteY1077" fmla="*/ 2291239 h 2762250"/>
                <a:gd name="connsiteX1078" fmla="*/ 5904071 w 6134100"/>
                <a:gd name="connsiteY1078" fmla="*/ 2289334 h 2762250"/>
                <a:gd name="connsiteX1079" fmla="*/ 5922169 w 6134100"/>
                <a:gd name="connsiteY1079" fmla="*/ 2294096 h 2762250"/>
                <a:gd name="connsiteX1080" fmla="*/ 5937409 w 6134100"/>
                <a:gd name="connsiteY1080" fmla="*/ 2264569 h 2762250"/>
                <a:gd name="connsiteX1081" fmla="*/ 5949792 w 6134100"/>
                <a:gd name="connsiteY1081" fmla="*/ 2259806 h 2762250"/>
                <a:gd name="connsiteX1082" fmla="*/ 5953601 w 6134100"/>
                <a:gd name="connsiteY1082" fmla="*/ 2255044 h 2762250"/>
                <a:gd name="connsiteX1083" fmla="*/ 5953601 w 6134100"/>
                <a:gd name="connsiteY1083" fmla="*/ 2255044 h 2762250"/>
                <a:gd name="connsiteX1084" fmla="*/ 5207794 w 6134100"/>
                <a:gd name="connsiteY1084" fmla="*/ 2317909 h 2762250"/>
                <a:gd name="connsiteX1085" fmla="*/ 5214462 w 6134100"/>
                <a:gd name="connsiteY1085" fmla="*/ 2324576 h 2762250"/>
                <a:gd name="connsiteX1086" fmla="*/ 5207794 w 6134100"/>
                <a:gd name="connsiteY1086" fmla="*/ 2331244 h 2762250"/>
                <a:gd name="connsiteX1087" fmla="*/ 5201126 w 6134100"/>
                <a:gd name="connsiteY1087" fmla="*/ 2324576 h 2762250"/>
                <a:gd name="connsiteX1088" fmla="*/ 5207794 w 6134100"/>
                <a:gd name="connsiteY1088" fmla="*/ 2317909 h 2762250"/>
                <a:gd name="connsiteX1089" fmla="*/ 715804 w 6134100"/>
                <a:gd name="connsiteY1089" fmla="*/ 2336006 h 2762250"/>
                <a:gd name="connsiteX1090" fmla="*/ 796766 w 6134100"/>
                <a:gd name="connsiteY1090" fmla="*/ 2336006 h 2762250"/>
                <a:gd name="connsiteX1091" fmla="*/ 794861 w 6134100"/>
                <a:gd name="connsiteY1091" fmla="*/ 2362676 h 2762250"/>
                <a:gd name="connsiteX1092" fmla="*/ 783431 w 6134100"/>
                <a:gd name="connsiteY1092" fmla="*/ 2417921 h 2762250"/>
                <a:gd name="connsiteX1093" fmla="*/ 772954 w 6134100"/>
                <a:gd name="connsiteY1093" fmla="*/ 2465546 h 2762250"/>
                <a:gd name="connsiteX1094" fmla="*/ 772954 w 6134100"/>
                <a:gd name="connsiteY1094" fmla="*/ 2485549 h 2762250"/>
                <a:gd name="connsiteX1095" fmla="*/ 709136 w 6134100"/>
                <a:gd name="connsiteY1095" fmla="*/ 2485549 h 2762250"/>
                <a:gd name="connsiteX1096" fmla="*/ 645319 w 6134100"/>
                <a:gd name="connsiteY1096" fmla="*/ 2486501 h 2762250"/>
                <a:gd name="connsiteX1097" fmla="*/ 645319 w 6134100"/>
                <a:gd name="connsiteY1097" fmla="*/ 2464594 h 2762250"/>
                <a:gd name="connsiteX1098" fmla="*/ 667226 w 6134100"/>
                <a:gd name="connsiteY1098" fmla="*/ 2418874 h 2762250"/>
                <a:gd name="connsiteX1099" fmla="*/ 702469 w 6134100"/>
                <a:gd name="connsiteY1099" fmla="*/ 2365534 h 2762250"/>
                <a:gd name="connsiteX1100" fmla="*/ 715804 w 6134100"/>
                <a:gd name="connsiteY1100" fmla="*/ 2336006 h 2762250"/>
                <a:gd name="connsiteX1101" fmla="*/ 715804 w 6134100"/>
                <a:gd name="connsiteY1101" fmla="*/ 2336006 h 2762250"/>
                <a:gd name="connsiteX1102" fmla="*/ 5198269 w 6134100"/>
                <a:gd name="connsiteY1102" fmla="*/ 2336006 h 2762250"/>
                <a:gd name="connsiteX1103" fmla="*/ 5201126 w 6134100"/>
                <a:gd name="connsiteY1103" fmla="*/ 2342674 h 2762250"/>
                <a:gd name="connsiteX1104" fmla="*/ 5194459 w 6134100"/>
                <a:gd name="connsiteY1104" fmla="*/ 2349341 h 2762250"/>
                <a:gd name="connsiteX1105" fmla="*/ 5191601 w 6134100"/>
                <a:gd name="connsiteY1105" fmla="*/ 2342674 h 2762250"/>
                <a:gd name="connsiteX1106" fmla="*/ 5198269 w 6134100"/>
                <a:gd name="connsiteY1106" fmla="*/ 2336006 h 2762250"/>
                <a:gd name="connsiteX1107" fmla="*/ 5377339 w 6134100"/>
                <a:gd name="connsiteY1107" fmla="*/ 2346484 h 2762250"/>
                <a:gd name="connsiteX1108" fmla="*/ 5382101 w 6134100"/>
                <a:gd name="connsiteY1108" fmla="*/ 2363629 h 2762250"/>
                <a:gd name="connsiteX1109" fmla="*/ 5396389 w 6134100"/>
                <a:gd name="connsiteY1109" fmla="*/ 2380774 h 2762250"/>
                <a:gd name="connsiteX1110" fmla="*/ 5475446 w 6134100"/>
                <a:gd name="connsiteY1110" fmla="*/ 2433161 h 2762250"/>
                <a:gd name="connsiteX1111" fmla="*/ 5464969 w 6134100"/>
                <a:gd name="connsiteY1111" fmla="*/ 2462689 h 2762250"/>
                <a:gd name="connsiteX1112" fmla="*/ 5452587 w 6134100"/>
                <a:gd name="connsiteY1112" fmla="*/ 2499836 h 2762250"/>
                <a:gd name="connsiteX1113" fmla="*/ 5426869 w 6134100"/>
                <a:gd name="connsiteY1113" fmla="*/ 2553176 h 2762250"/>
                <a:gd name="connsiteX1114" fmla="*/ 5416392 w 6134100"/>
                <a:gd name="connsiteY1114" fmla="*/ 2571274 h 2762250"/>
                <a:gd name="connsiteX1115" fmla="*/ 5379244 w 6134100"/>
                <a:gd name="connsiteY1115" fmla="*/ 2580799 h 2762250"/>
                <a:gd name="connsiteX1116" fmla="*/ 5333524 w 6134100"/>
                <a:gd name="connsiteY1116" fmla="*/ 2565559 h 2762250"/>
                <a:gd name="connsiteX1117" fmla="*/ 5349717 w 6134100"/>
                <a:gd name="connsiteY1117" fmla="*/ 2555081 h 2762250"/>
                <a:gd name="connsiteX1118" fmla="*/ 5368767 w 6134100"/>
                <a:gd name="connsiteY1118" fmla="*/ 2543651 h 2762250"/>
                <a:gd name="connsiteX1119" fmla="*/ 5380196 w 6134100"/>
                <a:gd name="connsiteY1119" fmla="*/ 2525554 h 2762250"/>
                <a:gd name="connsiteX1120" fmla="*/ 5384006 w 6134100"/>
                <a:gd name="connsiteY1120" fmla="*/ 2516029 h 2762250"/>
                <a:gd name="connsiteX1121" fmla="*/ 5403056 w 6134100"/>
                <a:gd name="connsiteY1121" fmla="*/ 2490311 h 2762250"/>
                <a:gd name="connsiteX1122" fmla="*/ 5408771 w 6134100"/>
                <a:gd name="connsiteY1122" fmla="*/ 2457926 h 2762250"/>
                <a:gd name="connsiteX1123" fmla="*/ 5392579 w 6134100"/>
                <a:gd name="connsiteY1123" fmla="*/ 2470309 h 2762250"/>
                <a:gd name="connsiteX1124" fmla="*/ 5353526 w 6134100"/>
                <a:gd name="connsiteY1124" fmla="*/ 2473166 h 2762250"/>
                <a:gd name="connsiteX1125" fmla="*/ 5353526 w 6134100"/>
                <a:gd name="connsiteY1125" fmla="*/ 2450306 h 2762250"/>
                <a:gd name="connsiteX1126" fmla="*/ 5354479 w 6134100"/>
                <a:gd name="connsiteY1126" fmla="*/ 2431256 h 2762250"/>
                <a:gd name="connsiteX1127" fmla="*/ 5366862 w 6134100"/>
                <a:gd name="connsiteY1127" fmla="*/ 2413159 h 2762250"/>
                <a:gd name="connsiteX1128" fmla="*/ 5385912 w 6134100"/>
                <a:gd name="connsiteY1128" fmla="*/ 2395061 h 2762250"/>
                <a:gd name="connsiteX1129" fmla="*/ 5367814 w 6134100"/>
                <a:gd name="connsiteY1129" fmla="*/ 2396014 h 2762250"/>
                <a:gd name="connsiteX1130" fmla="*/ 5371624 w 6134100"/>
                <a:gd name="connsiteY1130" fmla="*/ 2363629 h 2762250"/>
                <a:gd name="connsiteX1131" fmla="*/ 5377339 w 6134100"/>
                <a:gd name="connsiteY1131" fmla="*/ 2346484 h 2762250"/>
                <a:gd name="connsiteX1132" fmla="*/ 5377339 w 6134100"/>
                <a:gd name="connsiteY1132" fmla="*/ 2346484 h 2762250"/>
                <a:gd name="connsiteX1133" fmla="*/ 5022056 w 6134100"/>
                <a:gd name="connsiteY1133" fmla="*/ 2405539 h 2762250"/>
                <a:gd name="connsiteX1134" fmla="*/ 5028724 w 6134100"/>
                <a:gd name="connsiteY1134" fmla="*/ 2412206 h 2762250"/>
                <a:gd name="connsiteX1135" fmla="*/ 5025867 w 6134100"/>
                <a:gd name="connsiteY1135" fmla="*/ 2418874 h 2762250"/>
                <a:gd name="connsiteX1136" fmla="*/ 5019199 w 6134100"/>
                <a:gd name="connsiteY1136" fmla="*/ 2412206 h 2762250"/>
                <a:gd name="connsiteX1137" fmla="*/ 5022056 w 6134100"/>
                <a:gd name="connsiteY1137" fmla="*/ 2405539 h 2762250"/>
                <a:gd name="connsiteX1138" fmla="*/ 3045619 w 6134100"/>
                <a:gd name="connsiteY1138" fmla="*/ 2445544 h 2762250"/>
                <a:gd name="connsiteX1139" fmla="*/ 3045619 w 6134100"/>
                <a:gd name="connsiteY1139" fmla="*/ 2449354 h 2762250"/>
                <a:gd name="connsiteX1140" fmla="*/ 3055144 w 6134100"/>
                <a:gd name="connsiteY1140" fmla="*/ 2456021 h 2762250"/>
                <a:gd name="connsiteX1141" fmla="*/ 3051334 w 6134100"/>
                <a:gd name="connsiteY1141" fmla="*/ 2447449 h 2762250"/>
                <a:gd name="connsiteX1142" fmla="*/ 3047524 w 6134100"/>
                <a:gd name="connsiteY1142" fmla="*/ 2446496 h 2762250"/>
                <a:gd name="connsiteX1143" fmla="*/ 3045619 w 6134100"/>
                <a:gd name="connsiteY1143" fmla="*/ 2445544 h 2762250"/>
                <a:gd name="connsiteX1144" fmla="*/ 3045619 w 6134100"/>
                <a:gd name="connsiteY1144" fmla="*/ 2445544 h 2762250"/>
                <a:gd name="connsiteX1145" fmla="*/ 5132546 w 6134100"/>
                <a:gd name="connsiteY1145" fmla="*/ 2463641 h 2762250"/>
                <a:gd name="connsiteX1146" fmla="*/ 5137309 w 6134100"/>
                <a:gd name="connsiteY1146" fmla="*/ 2464594 h 2762250"/>
                <a:gd name="connsiteX1147" fmla="*/ 5143976 w 6134100"/>
                <a:gd name="connsiteY1147" fmla="*/ 2471261 h 2762250"/>
                <a:gd name="connsiteX1148" fmla="*/ 5137309 w 6134100"/>
                <a:gd name="connsiteY1148" fmla="*/ 2474119 h 2762250"/>
                <a:gd name="connsiteX1149" fmla="*/ 5130642 w 6134100"/>
                <a:gd name="connsiteY1149" fmla="*/ 2467451 h 2762250"/>
                <a:gd name="connsiteX1150" fmla="*/ 5132546 w 6134100"/>
                <a:gd name="connsiteY1150" fmla="*/ 2463641 h 2762250"/>
                <a:gd name="connsiteX1151" fmla="*/ 4826794 w 6134100"/>
                <a:gd name="connsiteY1151" fmla="*/ 2483644 h 2762250"/>
                <a:gd name="connsiteX1152" fmla="*/ 4835366 w 6134100"/>
                <a:gd name="connsiteY1152" fmla="*/ 2485549 h 2762250"/>
                <a:gd name="connsiteX1153" fmla="*/ 4860131 w 6134100"/>
                <a:gd name="connsiteY1153" fmla="*/ 2501741 h 2762250"/>
                <a:gd name="connsiteX1154" fmla="*/ 4861084 w 6134100"/>
                <a:gd name="connsiteY1154" fmla="*/ 2511266 h 2762250"/>
                <a:gd name="connsiteX1155" fmla="*/ 4842034 w 6134100"/>
                <a:gd name="connsiteY1155" fmla="*/ 2515076 h 2762250"/>
                <a:gd name="connsiteX1156" fmla="*/ 4838224 w 6134100"/>
                <a:gd name="connsiteY1156" fmla="*/ 2514124 h 2762250"/>
                <a:gd name="connsiteX1157" fmla="*/ 4832509 w 6134100"/>
                <a:gd name="connsiteY1157" fmla="*/ 2494121 h 2762250"/>
                <a:gd name="connsiteX1158" fmla="*/ 4826794 w 6134100"/>
                <a:gd name="connsiteY1158" fmla="*/ 2483644 h 2762250"/>
                <a:gd name="connsiteX1159" fmla="*/ 4826794 w 6134100"/>
                <a:gd name="connsiteY1159" fmla="*/ 2483644 h 2762250"/>
                <a:gd name="connsiteX1160" fmla="*/ 4787741 w 6134100"/>
                <a:gd name="connsiteY1160" fmla="*/ 2508409 h 2762250"/>
                <a:gd name="connsiteX1161" fmla="*/ 4798219 w 6134100"/>
                <a:gd name="connsiteY1161" fmla="*/ 2512219 h 2762250"/>
                <a:gd name="connsiteX1162" fmla="*/ 4810601 w 6134100"/>
                <a:gd name="connsiteY1162" fmla="*/ 2528411 h 2762250"/>
                <a:gd name="connsiteX1163" fmla="*/ 4791551 w 6134100"/>
                <a:gd name="connsiteY1163" fmla="*/ 2525554 h 2762250"/>
                <a:gd name="connsiteX1164" fmla="*/ 4787741 w 6134100"/>
                <a:gd name="connsiteY1164" fmla="*/ 2508409 h 2762250"/>
                <a:gd name="connsiteX1165" fmla="*/ 4787741 w 6134100"/>
                <a:gd name="connsiteY1165" fmla="*/ 2508409 h 2762250"/>
                <a:gd name="connsiteX1166" fmla="*/ 4868704 w 6134100"/>
                <a:gd name="connsiteY1166" fmla="*/ 2525554 h 2762250"/>
                <a:gd name="connsiteX1167" fmla="*/ 4873466 w 6134100"/>
                <a:gd name="connsiteY1167" fmla="*/ 2527459 h 2762250"/>
                <a:gd name="connsiteX1168" fmla="*/ 4864894 w 6134100"/>
                <a:gd name="connsiteY1168" fmla="*/ 2530316 h 2762250"/>
                <a:gd name="connsiteX1169" fmla="*/ 4861084 w 6134100"/>
                <a:gd name="connsiteY1169" fmla="*/ 2526506 h 2762250"/>
                <a:gd name="connsiteX1170" fmla="*/ 4868704 w 6134100"/>
                <a:gd name="connsiteY1170" fmla="*/ 2525554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</a:cxnLst>
              <a:rect l="l" t="t" r="r" b="b"/>
              <a:pathLst>
                <a:path w="6134100" h="2762250">
                  <a:moveTo>
                    <a:pt x="2576036" y="7144"/>
                  </a:moveTo>
                  <a:cubicBezTo>
                    <a:pt x="2571274" y="7144"/>
                    <a:pt x="2565559" y="9049"/>
                    <a:pt x="2558891" y="11906"/>
                  </a:cubicBezTo>
                  <a:cubicBezTo>
                    <a:pt x="2540794" y="20479"/>
                    <a:pt x="2540794" y="20479"/>
                    <a:pt x="2556986" y="91916"/>
                  </a:cubicBezTo>
                  <a:cubicBezTo>
                    <a:pt x="2563654" y="123349"/>
                    <a:pt x="2571274" y="164306"/>
                    <a:pt x="2573179" y="184309"/>
                  </a:cubicBezTo>
                  <a:cubicBezTo>
                    <a:pt x="2575084" y="203359"/>
                    <a:pt x="2577941" y="224314"/>
                    <a:pt x="2579846" y="230029"/>
                  </a:cubicBezTo>
                  <a:cubicBezTo>
                    <a:pt x="2581751" y="235744"/>
                    <a:pt x="2584609" y="247174"/>
                    <a:pt x="2586514" y="254794"/>
                  </a:cubicBezTo>
                  <a:cubicBezTo>
                    <a:pt x="2592229" y="279559"/>
                    <a:pt x="2602706" y="331946"/>
                    <a:pt x="2606516" y="347186"/>
                  </a:cubicBezTo>
                  <a:cubicBezTo>
                    <a:pt x="2608421" y="355759"/>
                    <a:pt x="2612231" y="367189"/>
                    <a:pt x="2616041" y="374809"/>
                  </a:cubicBezTo>
                  <a:cubicBezTo>
                    <a:pt x="2643664" y="426244"/>
                    <a:pt x="2664619" y="592931"/>
                    <a:pt x="2643664" y="601504"/>
                  </a:cubicBezTo>
                  <a:cubicBezTo>
                    <a:pt x="2638901" y="603409"/>
                    <a:pt x="2634139" y="611029"/>
                    <a:pt x="2634139" y="617696"/>
                  </a:cubicBezTo>
                  <a:cubicBezTo>
                    <a:pt x="2634139" y="628174"/>
                    <a:pt x="2630329" y="630079"/>
                    <a:pt x="2614136" y="630079"/>
                  </a:cubicBezTo>
                  <a:cubicBezTo>
                    <a:pt x="2574131" y="630079"/>
                    <a:pt x="2546509" y="672941"/>
                    <a:pt x="2564606" y="706279"/>
                  </a:cubicBezTo>
                  <a:cubicBezTo>
                    <a:pt x="2570321" y="716756"/>
                    <a:pt x="2567464" y="726281"/>
                    <a:pt x="2540794" y="763429"/>
                  </a:cubicBezTo>
                  <a:lnTo>
                    <a:pt x="2510314" y="807244"/>
                  </a:lnTo>
                  <a:lnTo>
                    <a:pt x="2508409" y="866299"/>
                  </a:lnTo>
                  <a:cubicBezTo>
                    <a:pt x="2506504" y="932021"/>
                    <a:pt x="2517934" y="965359"/>
                    <a:pt x="2542699" y="965359"/>
                  </a:cubicBezTo>
                  <a:cubicBezTo>
                    <a:pt x="2556034" y="965359"/>
                    <a:pt x="2608421" y="996791"/>
                    <a:pt x="2616994" y="1010126"/>
                  </a:cubicBezTo>
                  <a:cubicBezTo>
                    <a:pt x="2619851" y="1013936"/>
                    <a:pt x="2628424" y="1018699"/>
                    <a:pt x="2636996" y="1021556"/>
                  </a:cubicBezTo>
                  <a:cubicBezTo>
                    <a:pt x="2655094" y="1026319"/>
                    <a:pt x="2662714" y="1042511"/>
                    <a:pt x="2653189" y="1054894"/>
                  </a:cubicBezTo>
                  <a:cubicBezTo>
                    <a:pt x="2647474" y="1061561"/>
                    <a:pt x="2648426" y="1066324"/>
                    <a:pt x="2655094" y="1073944"/>
                  </a:cubicBezTo>
                  <a:cubicBezTo>
                    <a:pt x="2667476" y="1088231"/>
                    <a:pt x="2681764" y="1125379"/>
                    <a:pt x="2677001" y="1130141"/>
                  </a:cubicBezTo>
                  <a:cubicBezTo>
                    <a:pt x="2675096" y="1132046"/>
                    <a:pt x="2673191" y="1129189"/>
                    <a:pt x="2673191" y="1123474"/>
                  </a:cubicBezTo>
                  <a:cubicBezTo>
                    <a:pt x="2673191" y="1106329"/>
                    <a:pt x="2652236" y="1112044"/>
                    <a:pt x="2621756" y="1138714"/>
                  </a:cubicBezTo>
                  <a:lnTo>
                    <a:pt x="2593181" y="1163479"/>
                  </a:lnTo>
                  <a:lnTo>
                    <a:pt x="2609374" y="1175861"/>
                  </a:lnTo>
                  <a:lnTo>
                    <a:pt x="2625566" y="1188244"/>
                  </a:lnTo>
                  <a:lnTo>
                    <a:pt x="2613184" y="1218724"/>
                  </a:lnTo>
                  <a:cubicBezTo>
                    <a:pt x="2596039" y="1260634"/>
                    <a:pt x="2592229" y="1313974"/>
                    <a:pt x="2605564" y="1318736"/>
                  </a:cubicBezTo>
                  <a:cubicBezTo>
                    <a:pt x="2616994" y="1323499"/>
                    <a:pt x="2648426" y="1372076"/>
                    <a:pt x="2648426" y="1387316"/>
                  </a:cubicBezTo>
                  <a:cubicBezTo>
                    <a:pt x="2648426" y="1393031"/>
                    <a:pt x="2640806" y="1412081"/>
                    <a:pt x="2632234" y="1430179"/>
                  </a:cubicBezTo>
                  <a:cubicBezTo>
                    <a:pt x="2604611" y="1488281"/>
                    <a:pt x="2604611" y="1500664"/>
                    <a:pt x="2632234" y="1528286"/>
                  </a:cubicBezTo>
                  <a:lnTo>
                    <a:pt x="2656046" y="1552099"/>
                  </a:lnTo>
                  <a:lnTo>
                    <a:pt x="2653189" y="1622584"/>
                  </a:lnTo>
                  <a:cubicBezTo>
                    <a:pt x="2651284" y="1661636"/>
                    <a:pt x="2646521" y="1694974"/>
                    <a:pt x="2643664" y="1696879"/>
                  </a:cubicBezTo>
                  <a:cubicBezTo>
                    <a:pt x="2637949" y="1700689"/>
                    <a:pt x="2635091" y="1718786"/>
                    <a:pt x="2624614" y="1803559"/>
                  </a:cubicBezTo>
                  <a:cubicBezTo>
                    <a:pt x="2622709" y="1822609"/>
                    <a:pt x="2624614" y="1852136"/>
                    <a:pt x="2628424" y="1871186"/>
                  </a:cubicBezTo>
                  <a:cubicBezTo>
                    <a:pt x="2635091" y="1900714"/>
                    <a:pt x="2638901" y="1906429"/>
                    <a:pt x="2656999" y="1914049"/>
                  </a:cubicBezTo>
                  <a:cubicBezTo>
                    <a:pt x="2683669" y="1924526"/>
                    <a:pt x="2691289" y="1947386"/>
                    <a:pt x="2697956" y="2023586"/>
                  </a:cubicBezTo>
                  <a:cubicBezTo>
                    <a:pt x="2700814" y="2054066"/>
                    <a:pt x="2704624" y="2080736"/>
                    <a:pt x="2706529" y="2083594"/>
                  </a:cubicBezTo>
                  <a:cubicBezTo>
                    <a:pt x="2708434" y="2085499"/>
                    <a:pt x="2707481" y="2094071"/>
                    <a:pt x="2703671" y="2103596"/>
                  </a:cubicBezTo>
                  <a:cubicBezTo>
                    <a:pt x="2699861" y="2113121"/>
                    <a:pt x="2696051" y="2149316"/>
                    <a:pt x="2694146" y="2185511"/>
                  </a:cubicBezTo>
                  <a:cubicBezTo>
                    <a:pt x="2692241" y="2235994"/>
                    <a:pt x="2694146" y="2255044"/>
                    <a:pt x="2702719" y="2270284"/>
                  </a:cubicBezTo>
                  <a:cubicBezTo>
                    <a:pt x="2708434" y="2280761"/>
                    <a:pt x="2715101" y="2294096"/>
                    <a:pt x="2717959" y="2298859"/>
                  </a:cubicBezTo>
                  <a:cubicBezTo>
                    <a:pt x="2720816" y="2303621"/>
                    <a:pt x="2728436" y="2309336"/>
                    <a:pt x="2735104" y="2310289"/>
                  </a:cubicBezTo>
                  <a:cubicBezTo>
                    <a:pt x="2745581" y="2312194"/>
                    <a:pt x="2748439" y="2317909"/>
                    <a:pt x="2751296" y="2341721"/>
                  </a:cubicBezTo>
                  <a:cubicBezTo>
                    <a:pt x="2756059" y="2382679"/>
                    <a:pt x="2747486" y="2416016"/>
                    <a:pt x="2727484" y="2431256"/>
                  </a:cubicBezTo>
                  <a:cubicBezTo>
                    <a:pt x="2717959" y="2438876"/>
                    <a:pt x="2711291" y="2450306"/>
                    <a:pt x="2711291" y="2459831"/>
                  </a:cubicBezTo>
                  <a:cubicBezTo>
                    <a:pt x="2711291" y="2475071"/>
                    <a:pt x="2711291" y="2475071"/>
                    <a:pt x="2642711" y="2475071"/>
                  </a:cubicBezTo>
                  <a:cubicBezTo>
                    <a:pt x="2604611" y="2475071"/>
                    <a:pt x="2554129" y="2476976"/>
                    <a:pt x="2530316" y="2478881"/>
                  </a:cubicBezTo>
                  <a:cubicBezTo>
                    <a:pt x="2495074" y="2481739"/>
                    <a:pt x="2486501" y="2480786"/>
                    <a:pt x="2488406" y="2474119"/>
                  </a:cubicBezTo>
                  <a:cubicBezTo>
                    <a:pt x="2491264" y="2461736"/>
                    <a:pt x="2441734" y="2457926"/>
                    <a:pt x="2433161" y="2470309"/>
                  </a:cubicBezTo>
                  <a:cubicBezTo>
                    <a:pt x="2428399" y="2476976"/>
                    <a:pt x="2397919" y="2479834"/>
                    <a:pt x="2297906" y="2483644"/>
                  </a:cubicBezTo>
                  <a:lnTo>
                    <a:pt x="2169319" y="2487454"/>
                  </a:lnTo>
                  <a:lnTo>
                    <a:pt x="2161699" y="2462689"/>
                  </a:lnTo>
                  <a:cubicBezTo>
                    <a:pt x="2156936" y="2448401"/>
                    <a:pt x="2146459" y="2432209"/>
                    <a:pt x="2135981" y="2424589"/>
                  </a:cubicBezTo>
                  <a:cubicBezTo>
                    <a:pt x="2122646" y="2415064"/>
                    <a:pt x="2115979" y="2402681"/>
                    <a:pt x="2110264" y="2376011"/>
                  </a:cubicBezTo>
                  <a:cubicBezTo>
                    <a:pt x="2099786" y="2326481"/>
                    <a:pt x="2102644" y="2303621"/>
                    <a:pt x="2121694" y="2300764"/>
                  </a:cubicBezTo>
                  <a:cubicBezTo>
                    <a:pt x="2140744" y="2297906"/>
                    <a:pt x="2148364" y="2283619"/>
                    <a:pt x="2153126" y="2238851"/>
                  </a:cubicBezTo>
                  <a:cubicBezTo>
                    <a:pt x="2156936" y="2207419"/>
                    <a:pt x="2154079" y="2195989"/>
                    <a:pt x="2136934" y="2152174"/>
                  </a:cubicBezTo>
                  <a:cubicBezTo>
                    <a:pt x="2118836" y="2108359"/>
                    <a:pt x="2105501" y="2033111"/>
                    <a:pt x="2103596" y="1967389"/>
                  </a:cubicBezTo>
                  <a:cubicBezTo>
                    <a:pt x="2102644" y="1925479"/>
                    <a:pt x="2115979" y="1850231"/>
                    <a:pt x="2132171" y="1809274"/>
                  </a:cubicBezTo>
                  <a:cubicBezTo>
                    <a:pt x="2150269" y="1761649"/>
                    <a:pt x="2150269" y="1759744"/>
                    <a:pt x="2140744" y="1731169"/>
                  </a:cubicBezTo>
                  <a:cubicBezTo>
                    <a:pt x="2129314" y="1698784"/>
                    <a:pt x="2127409" y="1666399"/>
                    <a:pt x="2136934" y="1656874"/>
                  </a:cubicBezTo>
                  <a:cubicBezTo>
                    <a:pt x="2139791" y="1654016"/>
                    <a:pt x="2144554" y="1638776"/>
                    <a:pt x="2146459" y="1624489"/>
                  </a:cubicBezTo>
                  <a:cubicBezTo>
                    <a:pt x="2150269" y="1600676"/>
                    <a:pt x="2149316" y="1597819"/>
                    <a:pt x="2137886" y="1597819"/>
                  </a:cubicBezTo>
                  <a:cubicBezTo>
                    <a:pt x="2127409" y="1597819"/>
                    <a:pt x="2125504" y="1594009"/>
                    <a:pt x="2125504" y="1573054"/>
                  </a:cubicBezTo>
                  <a:cubicBezTo>
                    <a:pt x="2125504" y="1559719"/>
                    <a:pt x="2128361" y="1546384"/>
                    <a:pt x="2132171" y="1544479"/>
                  </a:cubicBezTo>
                  <a:cubicBezTo>
                    <a:pt x="2135981" y="1542574"/>
                    <a:pt x="2138839" y="1547336"/>
                    <a:pt x="2138839" y="1555909"/>
                  </a:cubicBezTo>
                  <a:cubicBezTo>
                    <a:pt x="2138839" y="1565434"/>
                    <a:pt x="2145506" y="1574959"/>
                    <a:pt x="2155031" y="1581626"/>
                  </a:cubicBezTo>
                  <a:cubicBezTo>
                    <a:pt x="2175986" y="1594961"/>
                    <a:pt x="2188369" y="1594009"/>
                    <a:pt x="2197894" y="1579721"/>
                  </a:cubicBezTo>
                  <a:cubicBezTo>
                    <a:pt x="2201704" y="1573054"/>
                    <a:pt x="2209324" y="1569244"/>
                    <a:pt x="2213134" y="1571149"/>
                  </a:cubicBezTo>
                  <a:cubicBezTo>
                    <a:pt x="2224564" y="1575911"/>
                    <a:pt x="2232184" y="1556861"/>
                    <a:pt x="2240756" y="1504474"/>
                  </a:cubicBezTo>
                  <a:cubicBezTo>
                    <a:pt x="2249329" y="1452086"/>
                    <a:pt x="2252186" y="1445419"/>
                    <a:pt x="2263616" y="1449229"/>
                  </a:cubicBezTo>
                  <a:cubicBezTo>
                    <a:pt x="2273141" y="1453039"/>
                    <a:pt x="2283619" y="1405414"/>
                    <a:pt x="2277904" y="1384459"/>
                  </a:cubicBezTo>
                  <a:cubicBezTo>
                    <a:pt x="2275999" y="1375886"/>
                    <a:pt x="2277904" y="1371124"/>
                    <a:pt x="2285524" y="1369219"/>
                  </a:cubicBezTo>
                  <a:cubicBezTo>
                    <a:pt x="2292191" y="1367314"/>
                    <a:pt x="2301716" y="1360646"/>
                    <a:pt x="2307431" y="1354931"/>
                  </a:cubicBezTo>
                  <a:cubicBezTo>
                    <a:pt x="2316004" y="1345406"/>
                    <a:pt x="2316956" y="1340644"/>
                    <a:pt x="2310289" y="1323499"/>
                  </a:cubicBezTo>
                  <a:cubicBezTo>
                    <a:pt x="2304574" y="1308259"/>
                    <a:pt x="2304574" y="1297781"/>
                    <a:pt x="2310289" y="1276826"/>
                  </a:cubicBezTo>
                  <a:cubicBezTo>
                    <a:pt x="2315051" y="1262539"/>
                    <a:pt x="2320766" y="1215866"/>
                    <a:pt x="2323624" y="1173956"/>
                  </a:cubicBezTo>
                  <a:cubicBezTo>
                    <a:pt x="2328386" y="1110139"/>
                    <a:pt x="2331244" y="1094899"/>
                    <a:pt x="2343626" y="1078706"/>
                  </a:cubicBezTo>
                  <a:cubicBezTo>
                    <a:pt x="2357914" y="1059656"/>
                    <a:pt x="2357914" y="1059656"/>
                    <a:pt x="2346484" y="1020604"/>
                  </a:cubicBezTo>
                  <a:cubicBezTo>
                    <a:pt x="2340769" y="998696"/>
                    <a:pt x="2331244" y="972979"/>
                    <a:pt x="2326481" y="963454"/>
                  </a:cubicBezTo>
                  <a:cubicBezTo>
                    <a:pt x="2318861" y="950119"/>
                    <a:pt x="2318861" y="943451"/>
                    <a:pt x="2324576" y="936784"/>
                  </a:cubicBezTo>
                  <a:cubicBezTo>
                    <a:pt x="2330291" y="930116"/>
                    <a:pt x="2330291" y="923449"/>
                    <a:pt x="2321719" y="906304"/>
                  </a:cubicBezTo>
                  <a:cubicBezTo>
                    <a:pt x="2316004" y="894874"/>
                    <a:pt x="2311241" y="878681"/>
                    <a:pt x="2311241" y="871061"/>
                  </a:cubicBezTo>
                  <a:cubicBezTo>
                    <a:pt x="2311241" y="855821"/>
                    <a:pt x="2287429" y="814864"/>
                    <a:pt x="2278856" y="814864"/>
                  </a:cubicBezTo>
                  <a:cubicBezTo>
                    <a:pt x="2275999" y="814864"/>
                    <a:pt x="2253139" y="806291"/>
                    <a:pt x="2229326" y="795814"/>
                  </a:cubicBezTo>
                  <a:cubicBezTo>
                    <a:pt x="2200751" y="783431"/>
                    <a:pt x="2182654" y="771049"/>
                    <a:pt x="2177891" y="761524"/>
                  </a:cubicBezTo>
                  <a:cubicBezTo>
                    <a:pt x="2169319" y="742474"/>
                    <a:pt x="2133124" y="719614"/>
                    <a:pt x="2117884" y="723424"/>
                  </a:cubicBezTo>
                  <a:cubicBezTo>
                    <a:pt x="2109311" y="725329"/>
                    <a:pt x="2106454" y="722471"/>
                    <a:pt x="2106454" y="704374"/>
                  </a:cubicBezTo>
                  <a:cubicBezTo>
                    <a:pt x="2106454" y="658654"/>
                    <a:pt x="2149316" y="602456"/>
                    <a:pt x="2183606" y="602456"/>
                  </a:cubicBezTo>
                  <a:cubicBezTo>
                    <a:pt x="2201704" y="602456"/>
                    <a:pt x="2201704" y="601504"/>
                    <a:pt x="2197894" y="575786"/>
                  </a:cubicBezTo>
                  <a:cubicBezTo>
                    <a:pt x="2195989" y="561499"/>
                    <a:pt x="2191226" y="540544"/>
                    <a:pt x="2186464" y="530066"/>
                  </a:cubicBezTo>
                  <a:cubicBezTo>
                    <a:pt x="2181701" y="518636"/>
                    <a:pt x="2181701" y="511016"/>
                    <a:pt x="2185511" y="510064"/>
                  </a:cubicBezTo>
                  <a:cubicBezTo>
                    <a:pt x="2216944" y="499586"/>
                    <a:pt x="2223611" y="491014"/>
                    <a:pt x="2225516" y="463391"/>
                  </a:cubicBezTo>
                  <a:cubicBezTo>
                    <a:pt x="2227421" y="436721"/>
                    <a:pt x="2225516" y="432911"/>
                    <a:pt x="2205514" y="417671"/>
                  </a:cubicBezTo>
                  <a:cubicBezTo>
                    <a:pt x="2189321" y="405289"/>
                    <a:pt x="2174081" y="400526"/>
                    <a:pt x="2146459" y="398621"/>
                  </a:cubicBezTo>
                  <a:cubicBezTo>
                    <a:pt x="2110264" y="396716"/>
                    <a:pt x="2043589" y="370046"/>
                    <a:pt x="2053114" y="361474"/>
                  </a:cubicBezTo>
                  <a:cubicBezTo>
                    <a:pt x="2061686" y="353854"/>
                    <a:pt x="2039779" y="338614"/>
                    <a:pt x="2019776" y="338614"/>
                  </a:cubicBezTo>
                  <a:cubicBezTo>
                    <a:pt x="2004536" y="338614"/>
                    <a:pt x="1997869" y="341471"/>
                    <a:pt x="1994059" y="350996"/>
                  </a:cubicBezTo>
                  <a:cubicBezTo>
                    <a:pt x="1992154" y="357664"/>
                    <a:pt x="1980724" y="367189"/>
                    <a:pt x="1969294" y="371951"/>
                  </a:cubicBezTo>
                  <a:cubicBezTo>
                    <a:pt x="1940719" y="383381"/>
                    <a:pt x="1903571" y="419576"/>
                    <a:pt x="1899761" y="439579"/>
                  </a:cubicBezTo>
                  <a:cubicBezTo>
                    <a:pt x="1897856" y="449104"/>
                    <a:pt x="1899761" y="462439"/>
                    <a:pt x="1903571" y="470059"/>
                  </a:cubicBezTo>
                  <a:cubicBezTo>
                    <a:pt x="1909286" y="481489"/>
                    <a:pt x="1909286" y="493871"/>
                    <a:pt x="1899761" y="531971"/>
                  </a:cubicBezTo>
                  <a:cubicBezTo>
                    <a:pt x="1893094" y="558641"/>
                    <a:pt x="1888331" y="582454"/>
                    <a:pt x="1888331" y="584359"/>
                  </a:cubicBezTo>
                  <a:cubicBezTo>
                    <a:pt x="1888331" y="587216"/>
                    <a:pt x="1899761" y="595789"/>
                    <a:pt x="1914049" y="604361"/>
                  </a:cubicBezTo>
                  <a:cubicBezTo>
                    <a:pt x="1929289" y="613886"/>
                    <a:pt x="1939766" y="625316"/>
                    <a:pt x="1939766" y="631984"/>
                  </a:cubicBezTo>
                  <a:cubicBezTo>
                    <a:pt x="1939766" y="638651"/>
                    <a:pt x="1942624" y="646271"/>
                    <a:pt x="1946434" y="648176"/>
                  </a:cubicBezTo>
                  <a:cubicBezTo>
                    <a:pt x="1955006" y="652939"/>
                    <a:pt x="1955006" y="695801"/>
                    <a:pt x="1946434" y="714851"/>
                  </a:cubicBezTo>
                  <a:cubicBezTo>
                    <a:pt x="1942624" y="722471"/>
                    <a:pt x="1933099" y="737711"/>
                    <a:pt x="1924526" y="748189"/>
                  </a:cubicBezTo>
                  <a:cubicBezTo>
                    <a:pt x="1911191" y="763429"/>
                    <a:pt x="1904524" y="766286"/>
                    <a:pt x="1879759" y="766286"/>
                  </a:cubicBezTo>
                  <a:cubicBezTo>
                    <a:pt x="1856899" y="766286"/>
                    <a:pt x="1847374" y="769144"/>
                    <a:pt x="1835944" y="780574"/>
                  </a:cubicBezTo>
                  <a:cubicBezTo>
                    <a:pt x="1828324" y="789146"/>
                    <a:pt x="1818799" y="795814"/>
                    <a:pt x="1814989" y="795814"/>
                  </a:cubicBezTo>
                  <a:cubicBezTo>
                    <a:pt x="1811179" y="795814"/>
                    <a:pt x="1798796" y="806291"/>
                    <a:pt x="1786414" y="818674"/>
                  </a:cubicBezTo>
                  <a:cubicBezTo>
                    <a:pt x="1765459" y="839629"/>
                    <a:pt x="1716881" y="874871"/>
                    <a:pt x="1714024" y="870109"/>
                  </a:cubicBezTo>
                  <a:cubicBezTo>
                    <a:pt x="1707356" y="860584"/>
                    <a:pt x="1690211" y="817721"/>
                    <a:pt x="1686401" y="801529"/>
                  </a:cubicBezTo>
                  <a:cubicBezTo>
                    <a:pt x="1683544" y="786289"/>
                    <a:pt x="1685449" y="779621"/>
                    <a:pt x="1693069" y="775811"/>
                  </a:cubicBezTo>
                  <a:cubicBezTo>
                    <a:pt x="1698784" y="772954"/>
                    <a:pt x="1701641" y="767239"/>
                    <a:pt x="1700689" y="762476"/>
                  </a:cubicBezTo>
                  <a:cubicBezTo>
                    <a:pt x="1691164" y="731044"/>
                    <a:pt x="1691164" y="721519"/>
                    <a:pt x="1703546" y="718661"/>
                  </a:cubicBezTo>
                  <a:cubicBezTo>
                    <a:pt x="1713071" y="716756"/>
                    <a:pt x="1715929" y="709136"/>
                    <a:pt x="1715929" y="691039"/>
                  </a:cubicBezTo>
                  <a:cubicBezTo>
                    <a:pt x="1715929" y="677704"/>
                    <a:pt x="1712119" y="662464"/>
                    <a:pt x="1707356" y="656749"/>
                  </a:cubicBezTo>
                  <a:cubicBezTo>
                    <a:pt x="1702594" y="651034"/>
                    <a:pt x="1694021" y="631031"/>
                    <a:pt x="1689259" y="611029"/>
                  </a:cubicBezTo>
                  <a:cubicBezTo>
                    <a:pt x="1676876" y="562451"/>
                    <a:pt x="1675924" y="562451"/>
                    <a:pt x="1649254" y="570071"/>
                  </a:cubicBezTo>
                  <a:cubicBezTo>
                    <a:pt x="1621631" y="577691"/>
                    <a:pt x="1616869" y="573881"/>
                    <a:pt x="1612106" y="540544"/>
                  </a:cubicBezTo>
                  <a:cubicBezTo>
                    <a:pt x="1610201" y="527209"/>
                    <a:pt x="1600676" y="491014"/>
                    <a:pt x="1590199" y="460534"/>
                  </a:cubicBezTo>
                  <a:cubicBezTo>
                    <a:pt x="1579721" y="430054"/>
                    <a:pt x="1573054" y="400526"/>
                    <a:pt x="1574006" y="393859"/>
                  </a:cubicBezTo>
                  <a:cubicBezTo>
                    <a:pt x="1575911" y="387191"/>
                    <a:pt x="1571149" y="372904"/>
                    <a:pt x="1564481" y="360521"/>
                  </a:cubicBezTo>
                  <a:cubicBezTo>
                    <a:pt x="1555909" y="345281"/>
                    <a:pt x="1553051" y="335756"/>
                    <a:pt x="1557814" y="330041"/>
                  </a:cubicBezTo>
                  <a:cubicBezTo>
                    <a:pt x="1570196" y="310991"/>
                    <a:pt x="1564481" y="305276"/>
                    <a:pt x="1536859" y="305276"/>
                  </a:cubicBezTo>
                  <a:lnTo>
                    <a:pt x="1509236" y="305276"/>
                  </a:lnTo>
                  <a:lnTo>
                    <a:pt x="1488281" y="240506"/>
                  </a:lnTo>
                  <a:cubicBezTo>
                    <a:pt x="1453991" y="135731"/>
                    <a:pt x="1448276" y="123349"/>
                    <a:pt x="1438751" y="123349"/>
                  </a:cubicBezTo>
                  <a:cubicBezTo>
                    <a:pt x="1423511" y="123349"/>
                    <a:pt x="1422559" y="139541"/>
                    <a:pt x="1434941" y="170974"/>
                  </a:cubicBezTo>
                  <a:cubicBezTo>
                    <a:pt x="1469231" y="253841"/>
                    <a:pt x="1476851" y="278606"/>
                    <a:pt x="1476851" y="300514"/>
                  </a:cubicBezTo>
                  <a:cubicBezTo>
                    <a:pt x="1476851" y="313849"/>
                    <a:pt x="1478756" y="324326"/>
                    <a:pt x="1481614" y="324326"/>
                  </a:cubicBezTo>
                  <a:cubicBezTo>
                    <a:pt x="1493044" y="324326"/>
                    <a:pt x="1478756" y="343376"/>
                    <a:pt x="1464469" y="347186"/>
                  </a:cubicBezTo>
                  <a:cubicBezTo>
                    <a:pt x="1455896" y="349091"/>
                    <a:pt x="1449229" y="351949"/>
                    <a:pt x="1449229" y="352901"/>
                  </a:cubicBezTo>
                  <a:cubicBezTo>
                    <a:pt x="1449229" y="353854"/>
                    <a:pt x="1457801" y="375761"/>
                    <a:pt x="1468279" y="400526"/>
                  </a:cubicBezTo>
                  <a:lnTo>
                    <a:pt x="1487329" y="446246"/>
                  </a:lnTo>
                  <a:lnTo>
                    <a:pt x="1460659" y="452914"/>
                  </a:lnTo>
                  <a:cubicBezTo>
                    <a:pt x="1440656" y="457676"/>
                    <a:pt x="1433989" y="462439"/>
                    <a:pt x="1432084" y="472916"/>
                  </a:cubicBezTo>
                  <a:cubicBezTo>
                    <a:pt x="1430179" y="488156"/>
                    <a:pt x="1433989" y="489109"/>
                    <a:pt x="1473994" y="487204"/>
                  </a:cubicBezTo>
                  <a:cubicBezTo>
                    <a:pt x="1485424" y="486251"/>
                    <a:pt x="1501616" y="491014"/>
                    <a:pt x="1510189" y="495776"/>
                  </a:cubicBezTo>
                  <a:cubicBezTo>
                    <a:pt x="1522571" y="503396"/>
                    <a:pt x="1526381" y="504349"/>
                    <a:pt x="1529239" y="497681"/>
                  </a:cubicBezTo>
                  <a:cubicBezTo>
                    <a:pt x="1536859" y="477679"/>
                    <a:pt x="1541621" y="542449"/>
                    <a:pt x="1534954" y="573881"/>
                  </a:cubicBezTo>
                  <a:cubicBezTo>
                    <a:pt x="1531144" y="592931"/>
                    <a:pt x="1526381" y="632936"/>
                    <a:pt x="1524476" y="662464"/>
                  </a:cubicBezTo>
                  <a:cubicBezTo>
                    <a:pt x="1521619" y="715804"/>
                    <a:pt x="1522571" y="717709"/>
                    <a:pt x="1531144" y="671989"/>
                  </a:cubicBezTo>
                  <a:lnTo>
                    <a:pt x="1534954" y="647224"/>
                  </a:lnTo>
                  <a:lnTo>
                    <a:pt x="1544479" y="681514"/>
                  </a:lnTo>
                  <a:cubicBezTo>
                    <a:pt x="1553051" y="714851"/>
                    <a:pt x="1553051" y="716756"/>
                    <a:pt x="1536859" y="750094"/>
                  </a:cubicBezTo>
                  <a:cubicBezTo>
                    <a:pt x="1525429" y="772954"/>
                    <a:pt x="1518761" y="781526"/>
                    <a:pt x="1514951" y="775811"/>
                  </a:cubicBezTo>
                  <a:cubicBezTo>
                    <a:pt x="1506379" y="762476"/>
                    <a:pt x="1499711" y="834866"/>
                    <a:pt x="1503521" y="895826"/>
                  </a:cubicBezTo>
                  <a:cubicBezTo>
                    <a:pt x="1507331" y="948214"/>
                    <a:pt x="1518761" y="988219"/>
                    <a:pt x="1535906" y="1008221"/>
                  </a:cubicBezTo>
                  <a:cubicBezTo>
                    <a:pt x="1540669" y="1013936"/>
                    <a:pt x="1549241" y="1036796"/>
                    <a:pt x="1554956" y="1060609"/>
                  </a:cubicBezTo>
                  <a:cubicBezTo>
                    <a:pt x="1560671" y="1084421"/>
                    <a:pt x="1571149" y="1113949"/>
                    <a:pt x="1577816" y="1126331"/>
                  </a:cubicBezTo>
                  <a:cubicBezTo>
                    <a:pt x="1586389" y="1143476"/>
                    <a:pt x="1588294" y="1157764"/>
                    <a:pt x="1586389" y="1186339"/>
                  </a:cubicBezTo>
                  <a:cubicBezTo>
                    <a:pt x="1578769" y="1281589"/>
                    <a:pt x="1577816" y="1276826"/>
                    <a:pt x="1601629" y="1299686"/>
                  </a:cubicBezTo>
                  <a:cubicBezTo>
                    <a:pt x="1614011" y="1311116"/>
                    <a:pt x="1634014" y="1324451"/>
                    <a:pt x="1646396" y="1328261"/>
                  </a:cubicBezTo>
                  <a:cubicBezTo>
                    <a:pt x="1658779" y="1332071"/>
                    <a:pt x="1667351" y="1338739"/>
                    <a:pt x="1665446" y="1342549"/>
                  </a:cubicBezTo>
                  <a:cubicBezTo>
                    <a:pt x="1654016" y="1372076"/>
                    <a:pt x="1654016" y="1377791"/>
                    <a:pt x="1666399" y="1383506"/>
                  </a:cubicBezTo>
                  <a:cubicBezTo>
                    <a:pt x="1678781" y="1390174"/>
                    <a:pt x="1678781" y="1392079"/>
                    <a:pt x="1670209" y="1414939"/>
                  </a:cubicBezTo>
                  <a:cubicBezTo>
                    <a:pt x="1654016" y="1461611"/>
                    <a:pt x="1612106" y="1642586"/>
                    <a:pt x="1607344" y="1691164"/>
                  </a:cubicBezTo>
                  <a:cubicBezTo>
                    <a:pt x="1606391" y="1699736"/>
                    <a:pt x="1598771" y="1716881"/>
                    <a:pt x="1591151" y="1727359"/>
                  </a:cubicBezTo>
                  <a:cubicBezTo>
                    <a:pt x="1578769" y="1745456"/>
                    <a:pt x="1576864" y="1752124"/>
                    <a:pt x="1579721" y="1786414"/>
                  </a:cubicBezTo>
                  <a:cubicBezTo>
                    <a:pt x="1586389" y="1858804"/>
                    <a:pt x="1590199" y="1874044"/>
                    <a:pt x="1599724" y="1884521"/>
                  </a:cubicBezTo>
                  <a:cubicBezTo>
                    <a:pt x="1614011" y="1899761"/>
                    <a:pt x="1613059" y="1966436"/>
                    <a:pt x="1597819" y="1995964"/>
                  </a:cubicBezTo>
                  <a:cubicBezTo>
                    <a:pt x="1591151" y="2008346"/>
                    <a:pt x="1581626" y="2032159"/>
                    <a:pt x="1577816" y="2047399"/>
                  </a:cubicBezTo>
                  <a:cubicBezTo>
                    <a:pt x="1573054" y="2062639"/>
                    <a:pt x="1563529" y="2081689"/>
                    <a:pt x="1556861" y="2090261"/>
                  </a:cubicBezTo>
                  <a:cubicBezTo>
                    <a:pt x="1548289" y="2099786"/>
                    <a:pt x="1546384" y="2106454"/>
                    <a:pt x="1551146" y="2111216"/>
                  </a:cubicBezTo>
                  <a:cubicBezTo>
                    <a:pt x="1558766" y="2118836"/>
                    <a:pt x="1551146" y="2160746"/>
                    <a:pt x="1528286" y="2235994"/>
                  </a:cubicBezTo>
                  <a:lnTo>
                    <a:pt x="1513999" y="2282666"/>
                  </a:lnTo>
                  <a:lnTo>
                    <a:pt x="1531144" y="2296954"/>
                  </a:lnTo>
                  <a:cubicBezTo>
                    <a:pt x="1540669" y="2304574"/>
                    <a:pt x="1551146" y="2312194"/>
                    <a:pt x="1554004" y="2313146"/>
                  </a:cubicBezTo>
                  <a:cubicBezTo>
                    <a:pt x="1557814" y="2314099"/>
                    <a:pt x="1554956" y="2329339"/>
                    <a:pt x="1547336" y="2349341"/>
                  </a:cubicBezTo>
                  <a:cubicBezTo>
                    <a:pt x="1533049" y="2386489"/>
                    <a:pt x="1495901" y="2424589"/>
                    <a:pt x="1473041" y="2424589"/>
                  </a:cubicBezTo>
                  <a:cubicBezTo>
                    <a:pt x="1451134" y="2424589"/>
                    <a:pt x="1432084" y="2441734"/>
                    <a:pt x="1425416" y="2467451"/>
                  </a:cubicBezTo>
                  <a:lnTo>
                    <a:pt x="1418749" y="2491264"/>
                  </a:lnTo>
                  <a:lnTo>
                    <a:pt x="1358741" y="2492216"/>
                  </a:lnTo>
                  <a:cubicBezTo>
                    <a:pt x="1313021" y="2493169"/>
                    <a:pt x="1297781" y="2491264"/>
                    <a:pt x="1295876" y="2484596"/>
                  </a:cubicBezTo>
                  <a:cubicBezTo>
                    <a:pt x="1293019" y="2477929"/>
                    <a:pt x="1271111" y="2476024"/>
                    <a:pt x="1188244" y="2476976"/>
                  </a:cubicBezTo>
                  <a:cubicBezTo>
                    <a:pt x="1131094" y="2476976"/>
                    <a:pt x="1079659" y="2479834"/>
                    <a:pt x="1075849" y="2482691"/>
                  </a:cubicBezTo>
                  <a:cubicBezTo>
                    <a:pt x="1071086" y="2485549"/>
                    <a:pt x="1068229" y="2484596"/>
                    <a:pt x="1068229" y="2477929"/>
                  </a:cubicBezTo>
                  <a:cubicBezTo>
                    <a:pt x="1068229" y="2467451"/>
                    <a:pt x="1039654" y="2463641"/>
                    <a:pt x="1032986" y="2474119"/>
                  </a:cubicBezTo>
                  <a:cubicBezTo>
                    <a:pt x="1031081" y="2476976"/>
                    <a:pt x="1012031" y="2479834"/>
                    <a:pt x="990124" y="2480786"/>
                  </a:cubicBezTo>
                  <a:cubicBezTo>
                    <a:pt x="968216" y="2480786"/>
                    <a:pt x="946309" y="2482691"/>
                    <a:pt x="939641" y="2484596"/>
                  </a:cubicBezTo>
                  <a:cubicBezTo>
                    <a:pt x="915829" y="2492216"/>
                    <a:pt x="900589" y="2439829"/>
                    <a:pt x="902494" y="2362676"/>
                  </a:cubicBezTo>
                  <a:lnTo>
                    <a:pt x="904399" y="2310289"/>
                  </a:lnTo>
                  <a:lnTo>
                    <a:pt x="939641" y="2298859"/>
                  </a:lnTo>
                  <a:cubicBezTo>
                    <a:pt x="958691" y="2292191"/>
                    <a:pt x="977741" y="2284571"/>
                    <a:pt x="980599" y="2280761"/>
                  </a:cubicBezTo>
                  <a:cubicBezTo>
                    <a:pt x="986314" y="2275046"/>
                    <a:pt x="1012031" y="2188369"/>
                    <a:pt x="1019651" y="2146459"/>
                  </a:cubicBezTo>
                  <a:cubicBezTo>
                    <a:pt x="1021556" y="2135981"/>
                    <a:pt x="1018699" y="2115979"/>
                    <a:pt x="1012984" y="2100739"/>
                  </a:cubicBezTo>
                  <a:cubicBezTo>
                    <a:pt x="1006316" y="2082641"/>
                    <a:pt x="1005364" y="2070259"/>
                    <a:pt x="1009174" y="2062639"/>
                  </a:cubicBezTo>
                  <a:cubicBezTo>
                    <a:pt x="1012984" y="2056924"/>
                    <a:pt x="1019651" y="2041684"/>
                    <a:pt x="1024414" y="2028349"/>
                  </a:cubicBezTo>
                  <a:cubicBezTo>
                    <a:pt x="1029176" y="2015014"/>
                    <a:pt x="1036796" y="2004536"/>
                    <a:pt x="1039654" y="2004536"/>
                  </a:cubicBezTo>
                  <a:cubicBezTo>
                    <a:pt x="1042511" y="2004536"/>
                    <a:pt x="1047274" y="1995964"/>
                    <a:pt x="1049179" y="1986439"/>
                  </a:cubicBezTo>
                  <a:cubicBezTo>
                    <a:pt x="1051084" y="1976914"/>
                    <a:pt x="1062514" y="1958816"/>
                    <a:pt x="1075849" y="1946434"/>
                  </a:cubicBezTo>
                  <a:cubicBezTo>
                    <a:pt x="1096804" y="1926431"/>
                    <a:pt x="1098709" y="1920716"/>
                    <a:pt x="1098709" y="1889284"/>
                  </a:cubicBezTo>
                  <a:cubicBezTo>
                    <a:pt x="1098709" y="1870234"/>
                    <a:pt x="1101566" y="1853089"/>
                    <a:pt x="1105376" y="1850231"/>
                  </a:cubicBezTo>
                  <a:cubicBezTo>
                    <a:pt x="1118711" y="1842611"/>
                    <a:pt x="1111091" y="1805464"/>
                    <a:pt x="1089184" y="1765459"/>
                  </a:cubicBezTo>
                  <a:cubicBezTo>
                    <a:pt x="1076801" y="1742599"/>
                    <a:pt x="1061561" y="1714024"/>
                    <a:pt x="1054894" y="1699736"/>
                  </a:cubicBezTo>
                  <a:cubicBezTo>
                    <a:pt x="1048226" y="1686401"/>
                    <a:pt x="1035844" y="1667351"/>
                    <a:pt x="1027271" y="1658779"/>
                  </a:cubicBezTo>
                  <a:cubicBezTo>
                    <a:pt x="1018699" y="1650206"/>
                    <a:pt x="1009174" y="1636871"/>
                    <a:pt x="1007269" y="1629251"/>
                  </a:cubicBezTo>
                  <a:cubicBezTo>
                    <a:pt x="1000601" y="1609249"/>
                    <a:pt x="943451" y="1556861"/>
                    <a:pt x="918686" y="1548289"/>
                  </a:cubicBezTo>
                  <a:cubicBezTo>
                    <a:pt x="907256" y="1544479"/>
                    <a:pt x="898684" y="1537811"/>
                    <a:pt x="899636" y="1534001"/>
                  </a:cubicBezTo>
                  <a:cubicBezTo>
                    <a:pt x="900589" y="1530191"/>
                    <a:pt x="898684" y="1528286"/>
                    <a:pt x="894874" y="1531144"/>
                  </a:cubicBezTo>
                  <a:cubicBezTo>
                    <a:pt x="891064" y="1533049"/>
                    <a:pt x="879634" y="1532096"/>
                    <a:pt x="868204" y="1527334"/>
                  </a:cubicBezTo>
                  <a:cubicBezTo>
                    <a:pt x="851059" y="1520666"/>
                    <a:pt x="850106" y="1518761"/>
                    <a:pt x="860584" y="1514951"/>
                  </a:cubicBezTo>
                  <a:cubicBezTo>
                    <a:pt x="870109" y="1511141"/>
                    <a:pt x="870109" y="1510189"/>
                    <a:pt x="862489" y="1510189"/>
                  </a:cubicBezTo>
                  <a:cubicBezTo>
                    <a:pt x="856774" y="1510189"/>
                    <a:pt x="847249" y="1503521"/>
                    <a:pt x="840581" y="1496854"/>
                  </a:cubicBezTo>
                  <a:cubicBezTo>
                    <a:pt x="829151" y="1483519"/>
                    <a:pt x="828199" y="1483519"/>
                    <a:pt x="840581" y="1474946"/>
                  </a:cubicBezTo>
                  <a:cubicBezTo>
                    <a:pt x="854869" y="1464469"/>
                    <a:pt x="842486" y="1463516"/>
                    <a:pt x="824389" y="1473041"/>
                  </a:cubicBezTo>
                  <a:cubicBezTo>
                    <a:pt x="813911" y="1478756"/>
                    <a:pt x="809149" y="1476851"/>
                    <a:pt x="796766" y="1463516"/>
                  </a:cubicBezTo>
                  <a:cubicBezTo>
                    <a:pt x="788194" y="1454944"/>
                    <a:pt x="776764" y="1447324"/>
                    <a:pt x="772001" y="1447324"/>
                  </a:cubicBezTo>
                  <a:cubicBezTo>
                    <a:pt x="757714" y="1447324"/>
                    <a:pt x="759619" y="1424464"/>
                    <a:pt x="774859" y="1410176"/>
                  </a:cubicBezTo>
                  <a:cubicBezTo>
                    <a:pt x="782479" y="1402556"/>
                    <a:pt x="785336" y="1393984"/>
                    <a:pt x="783431" y="1387316"/>
                  </a:cubicBezTo>
                  <a:cubicBezTo>
                    <a:pt x="781526" y="1381601"/>
                    <a:pt x="783431" y="1374934"/>
                    <a:pt x="788194" y="1371124"/>
                  </a:cubicBezTo>
                  <a:cubicBezTo>
                    <a:pt x="801529" y="1362551"/>
                    <a:pt x="836771" y="1364456"/>
                    <a:pt x="839629" y="1373029"/>
                  </a:cubicBezTo>
                  <a:cubicBezTo>
                    <a:pt x="840581" y="1376839"/>
                    <a:pt x="845344" y="1378744"/>
                    <a:pt x="849154" y="1375886"/>
                  </a:cubicBezTo>
                  <a:cubicBezTo>
                    <a:pt x="853916" y="1373029"/>
                    <a:pt x="852964" y="1362551"/>
                    <a:pt x="845344" y="1341596"/>
                  </a:cubicBezTo>
                  <a:cubicBezTo>
                    <a:pt x="828199" y="1296829"/>
                    <a:pt x="820579" y="1266349"/>
                    <a:pt x="815816" y="1220629"/>
                  </a:cubicBezTo>
                  <a:cubicBezTo>
                    <a:pt x="812006" y="1180624"/>
                    <a:pt x="812006" y="1179671"/>
                    <a:pt x="783431" y="1162526"/>
                  </a:cubicBezTo>
                  <a:cubicBezTo>
                    <a:pt x="768191" y="1153001"/>
                    <a:pt x="747236" y="1142524"/>
                    <a:pt x="737711" y="1140619"/>
                  </a:cubicBezTo>
                  <a:cubicBezTo>
                    <a:pt x="726281" y="1137761"/>
                    <a:pt x="718661" y="1130141"/>
                    <a:pt x="716756" y="1120616"/>
                  </a:cubicBezTo>
                  <a:cubicBezTo>
                    <a:pt x="710089" y="1093946"/>
                    <a:pt x="654844" y="1101566"/>
                    <a:pt x="660559" y="1128236"/>
                  </a:cubicBezTo>
                  <a:cubicBezTo>
                    <a:pt x="661511" y="1132999"/>
                    <a:pt x="656749" y="1136809"/>
                    <a:pt x="649129" y="1137761"/>
                  </a:cubicBezTo>
                  <a:cubicBezTo>
                    <a:pt x="625316" y="1142524"/>
                    <a:pt x="570071" y="1165384"/>
                    <a:pt x="562451" y="1174909"/>
                  </a:cubicBezTo>
                  <a:cubicBezTo>
                    <a:pt x="558641" y="1179671"/>
                    <a:pt x="553879" y="1192054"/>
                    <a:pt x="552926" y="1200626"/>
                  </a:cubicBezTo>
                  <a:cubicBezTo>
                    <a:pt x="551021" y="1220629"/>
                    <a:pt x="539591" y="1270159"/>
                    <a:pt x="530066" y="1303496"/>
                  </a:cubicBezTo>
                  <a:cubicBezTo>
                    <a:pt x="526256" y="1316831"/>
                    <a:pt x="523399" y="1339691"/>
                    <a:pt x="522446" y="1353979"/>
                  </a:cubicBezTo>
                  <a:cubicBezTo>
                    <a:pt x="521494" y="1380649"/>
                    <a:pt x="522446" y="1380649"/>
                    <a:pt x="544354" y="1380649"/>
                  </a:cubicBezTo>
                  <a:cubicBezTo>
                    <a:pt x="564356" y="1380649"/>
                    <a:pt x="566261" y="1382554"/>
                    <a:pt x="565309" y="1397794"/>
                  </a:cubicBezTo>
                  <a:cubicBezTo>
                    <a:pt x="564356" y="1411129"/>
                    <a:pt x="567214" y="1414939"/>
                    <a:pt x="576739" y="1414939"/>
                  </a:cubicBezTo>
                  <a:cubicBezTo>
                    <a:pt x="583406" y="1414939"/>
                    <a:pt x="589121" y="1417796"/>
                    <a:pt x="589121" y="1421606"/>
                  </a:cubicBezTo>
                  <a:cubicBezTo>
                    <a:pt x="589121" y="1425416"/>
                    <a:pt x="592931" y="1428274"/>
                    <a:pt x="598646" y="1428274"/>
                  </a:cubicBezTo>
                  <a:cubicBezTo>
                    <a:pt x="604361" y="1428274"/>
                    <a:pt x="608171" y="1433989"/>
                    <a:pt x="608171" y="1441609"/>
                  </a:cubicBezTo>
                  <a:cubicBezTo>
                    <a:pt x="608171" y="1448276"/>
                    <a:pt x="605314" y="1453039"/>
                    <a:pt x="601504" y="1450181"/>
                  </a:cubicBezTo>
                  <a:cubicBezTo>
                    <a:pt x="597694" y="1448276"/>
                    <a:pt x="593884" y="1454944"/>
                    <a:pt x="591026" y="1464469"/>
                  </a:cubicBezTo>
                  <a:cubicBezTo>
                    <a:pt x="588169" y="1480661"/>
                    <a:pt x="585311" y="1482566"/>
                    <a:pt x="568166" y="1479709"/>
                  </a:cubicBezTo>
                  <a:cubicBezTo>
                    <a:pt x="557689" y="1477804"/>
                    <a:pt x="547211" y="1472089"/>
                    <a:pt x="545306" y="1466374"/>
                  </a:cubicBezTo>
                  <a:cubicBezTo>
                    <a:pt x="537686" y="1446371"/>
                    <a:pt x="522446" y="1433989"/>
                    <a:pt x="513874" y="1441609"/>
                  </a:cubicBezTo>
                  <a:cubicBezTo>
                    <a:pt x="507206" y="1446371"/>
                    <a:pt x="501491" y="1441609"/>
                    <a:pt x="488156" y="1421606"/>
                  </a:cubicBezTo>
                  <a:cubicBezTo>
                    <a:pt x="451009" y="1364456"/>
                    <a:pt x="245269" y="1143476"/>
                    <a:pt x="141446" y="1049179"/>
                  </a:cubicBezTo>
                  <a:cubicBezTo>
                    <a:pt x="127159" y="1035844"/>
                    <a:pt x="90011" y="997744"/>
                    <a:pt x="50006" y="953929"/>
                  </a:cubicBezTo>
                  <a:cubicBezTo>
                    <a:pt x="14764" y="921544"/>
                    <a:pt x="7144" y="915829"/>
                    <a:pt x="7144" y="925354"/>
                  </a:cubicBezTo>
                  <a:cubicBezTo>
                    <a:pt x="7144" y="932974"/>
                    <a:pt x="25241" y="957739"/>
                    <a:pt x="49054" y="983456"/>
                  </a:cubicBezTo>
                  <a:cubicBezTo>
                    <a:pt x="71914" y="1008221"/>
                    <a:pt x="87154" y="1029176"/>
                    <a:pt x="83344" y="1031081"/>
                  </a:cubicBezTo>
                  <a:cubicBezTo>
                    <a:pt x="79534" y="1032034"/>
                    <a:pt x="73819" y="1030129"/>
                    <a:pt x="70961" y="1025366"/>
                  </a:cubicBezTo>
                  <a:cubicBezTo>
                    <a:pt x="68104" y="1020604"/>
                    <a:pt x="62389" y="1018699"/>
                    <a:pt x="58579" y="1019651"/>
                  </a:cubicBezTo>
                  <a:cubicBezTo>
                    <a:pt x="54769" y="1020604"/>
                    <a:pt x="66199" y="1038701"/>
                    <a:pt x="83344" y="1059656"/>
                  </a:cubicBezTo>
                  <a:cubicBezTo>
                    <a:pt x="101441" y="1080611"/>
                    <a:pt x="115729" y="1099661"/>
                    <a:pt x="115729" y="1103471"/>
                  </a:cubicBezTo>
                  <a:cubicBezTo>
                    <a:pt x="115729" y="1107281"/>
                    <a:pt x="130016" y="1126331"/>
                    <a:pt x="148114" y="1146334"/>
                  </a:cubicBezTo>
                  <a:cubicBezTo>
                    <a:pt x="182404" y="1186339"/>
                    <a:pt x="184309" y="1191101"/>
                    <a:pt x="170021" y="1204436"/>
                  </a:cubicBezTo>
                  <a:cubicBezTo>
                    <a:pt x="157639" y="1215866"/>
                    <a:pt x="156686" y="1248251"/>
                    <a:pt x="165259" y="1319689"/>
                  </a:cubicBezTo>
                  <a:cubicBezTo>
                    <a:pt x="169069" y="1353026"/>
                    <a:pt x="170974" y="1357789"/>
                    <a:pt x="175736" y="1344454"/>
                  </a:cubicBezTo>
                  <a:cubicBezTo>
                    <a:pt x="180499" y="1329214"/>
                    <a:pt x="181451" y="1330166"/>
                    <a:pt x="186214" y="1353979"/>
                  </a:cubicBezTo>
                  <a:cubicBezTo>
                    <a:pt x="189071" y="1367314"/>
                    <a:pt x="194786" y="1386364"/>
                    <a:pt x="197644" y="1395889"/>
                  </a:cubicBezTo>
                  <a:cubicBezTo>
                    <a:pt x="204311" y="1413986"/>
                    <a:pt x="234791" y="1436846"/>
                    <a:pt x="241459" y="1430179"/>
                  </a:cubicBezTo>
                  <a:cubicBezTo>
                    <a:pt x="243364" y="1428274"/>
                    <a:pt x="242411" y="1426369"/>
                    <a:pt x="237649" y="1426369"/>
                  </a:cubicBezTo>
                  <a:cubicBezTo>
                    <a:pt x="225266" y="1426369"/>
                    <a:pt x="210979" y="1398746"/>
                    <a:pt x="201454" y="1357789"/>
                  </a:cubicBezTo>
                  <a:cubicBezTo>
                    <a:pt x="196691" y="1336834"/>
                    <a:pt x="186214" y="1308259"/>
                    <a:pt x="179546" y="1295876"/>
                  </a:cubicBezTo>
                  <a:cubicBezTo>
                    <a:pt x="168116" y="1273969"/>
                    <a:pt x="168116" y="1271111"/>
                    <a:pt x="176689" y="1257776"/>
                  </a:cubicBezTo>
                  <a:cubicBezTo>
                    <a:pt x="182404" y="1250156"/>
                    <a:pt x="187166" y="1233964"/>
                    <a:pt x="187166" y="1222534"/>
                  </a:cubicBezTo>
                  <a:cubicBezTo>
                    <a:pt x="187166" y="1211104"/>
                    <a:pt x="190024" y="1200626"/>
                    <a:pt x="191929" y="1200626"/>
                  </a:cubicBezTo>
                  <a:cubicBezTo>
                    <a:pt x="193834" y="1200626"/>
                    <a:pt x="230029" y="1238726"/>
                    <a:pt x="270986" y="1285399"/>
                  </a:cubicBezTo>
                  <a:cubicBezTo>
                    <a:pt x="334804" y="1357789"/>
                    <a:pt x="346234" y="1374934"/>
                    <a:pt x="348139" y="1394936"/>
                  </a:cubicBezTo>
                  <a:cubicBezTo>
                    <a:pt x="349091" y="1408271"/>
                    <a:pt x="353854" y="1425416"/>
                    <a:pt x="358616" y="1433036"/>
                  </a:cubicBezTo>
                  <a:cubicBezTo>
                    <a:pt x="362426" y="1440656"/>
                    <a:pt x="368141" y="1458754"/>
                    <a:pt x="370999" y="1472089"/>
                  </a:cubicBezTo>
                  <a:cubicBezTo>
                    <a:pt x="373856" y="1485424"/>
                    <a:pt x="380524" y="1514951"/>
                    <a:pt x="386239" y="1536859"/>
                  </a:cubicBezTo>
                  <a:cubicBezTo>
                    <a:pt x="396716" y="1575911"/>
                    <a:pt x="397669" y="1575911"/>
                    <a:pt x="383381" y="1588294"/>
                  </a:cubicBezTo>
                  <a:cubicBezTo>
                    <a:pt x="373856" y="1597819"/>
                    <a:pt x="370046" y="1608296"/>
                    <a:pt x="370046" y="1628299"/>
                  </a:cubicBezTo>
                  <a:cubicBezTo>
                    <a:pt x="370046" y="1654016"/>
                    <a:pt x="363379" y="1667351"/>
                    <a:pt x="342424" y="1679734"/>
                  </a:cubicBezTo>
                  <a:cubicBezTo>
                    <a:pt x="338614" y="1682591"/>
                    <a:pt x="326231" y="1694974"/>
                    <a:pt x="316706" y="1707356"/>
                  </a:cubicBezTo>
                  <a:cubicBezTo>
                    <a:pt x="302419" y="1726406"/>
                    <a:pt x="299561" y="1737836"/>
                    <a:pt x="298609" y="1770221"/>
                  </a:cubicBezTo>
                  <a:cubicBezTo>
                    <a:pt x="297656" y="1792129"/>
                    <a:pt x="300514" y="1815941"/>
                    <a:pt x="304324" y="1822609"/>
                  </a:cubicBezTo>
                  <a:cubicBezTo>
                    <a:pt x="308134" y="1829276"/>
                    <a:pt x="309086" y="1842611"/>
                    <a:pt x="308134" y="1851184"/>
                  </a:cubicBezTo>
                  <a:cubicBezTo>
                    <a:pt x="306229" y="1861661"/>
                    <a:pt x="310039" y="1876901"/>
                    <a:pt x="319564" y="1893094"/>
                  </a:cubicBezTo>
                  <a:cubicBezTo>
                    <a:pt x="327184" y="1907381"/>
                    <a:pt x="331946" y="1920716"/>
                    <a:pt x="330041" y="1922621"/>
                  </a:cubicBezTo>
                  <a:cubicBezTo>
                    <a:pt x="323374" y="1929289"/>
                    <a:pt x="258604" y="1882616"/>
                    <a:pt x="233839" y="1853089"/>
                  </a:cubicBezTo>
                  <a:cubicBezTo>
                    <a:pt x="205264" y="1818799"/>
                    <a:pt x="187166" y="1755934"/>
                    <a:pt x="182404" y="1668304"/>
                  </a:cubicBezTo>
                  <a:cubicBezTo>
                    <a:pt x="180499" y="1632109"/>
                    <a:pt x="176689" y="1600676"/>
                    <a:pt x="175736" y="1598771"/>
                  </a:cubicBezTo>
                  <a:cubicBezTo>
                    <a:pt x="173831" y="1596866"/>
                    <a:pt x="172879" y="1570196"/>
                    <a:pt x="172879" y="1538764"/>
                  </a:cubicBezTo>
                  <a:cubicBezTo>
                    <a:pt x="172879" y="1508284"/>
                    <a:pt x="170974" y="1463516"/>
                    <a:pt x="168116" y="1439704"/>
                  </a:cubicBezTo>
                  <a:lnTo>
                    <a:pt x="164306" y="1395889"/>
                  </a:lnTo>
                  <a:lnTo>
                    <a:pt x="156686" y="1430179"/>
                  </a:lnTo>
                  <a:cubicBezTo>
                    <a:pt x="136684" y="1516856"/>
                    <a:pt x="142399" y="1647349"/>
                    <a:pt x="171926" y="1750219"/>
                  </a:cubicBezTo>
                  <a:cubicBezTo>
                    <a:pt x="185261" y="1798796"/>
                    <a:pt x="233839" y="1888331"/>
                    <a:pt x="263366" y="1921669"/>
                  </a:cubicBezTo>
                  <a:lnTo>
                    <a:pt x="289084" y="1949291"/>
                  </a:lnTo>
                  <a:lnTo>
                    <a:pt x="272891" y="1991201"/>
                  </a:lnTo>
                  <a:cubicBezTo>
                    <a:pt x="252889" y="2042636"/>
                    <a:pt x="253841" y="2044541"/>
                    <a:pt x="272891" y="2110264"/>
                  </a:cubicBezTo>
                  <a:cubicBezTo>
                    <a:pt x="290989" y="2172176"/>
                    <a:pt x="301466" y="2190274"/>
                    <a:pt x="330994" y="2208371"/>
                  </a:cubicBezTo>
                  <a:cubicBezTo>
                    <a:pt x="343376" y="2215991"/>
                    <a:pt x="352901" y="2223611"/>
                    <a:pt x="352901" y="2227421"/>
                  </a:cubicBezTo>
                  <a:cubicBezTo>
                    <a:pt x="352901" y="2236946"/>
                    <a:pt x="399574" y="2256949"/>
                    <a:pt x="440531" y="2265521"/>
                  </a:cubicBezTo>
                  <a:cubicBezTo>
                    <a:pt x="464344" y="2270284"/>
                    <a:pt x="478631" y="2275999"/>
                    <a:pt x="476726" y="2280761"/>
                  </a:cubicBezTo>
                  <a:cubicBezTo>
                    <a:pt x="474821" y="2284571"/>
                    <a:pt x="491966" y="2296001"/>
                    <a:pt x="513874" y="2306479"/>
                  </a:cubicBezTo>
                  <a:lnTo>
                    <a:pt x="553879" y="2324576"/>
                  </a:lnTo>
                  <a:lnTo>
                    <a:pt x="553879" y="2354104"/>
                  </a:lnTo>
                  <a:cubicBezTo>
                    <a:pt x="553879" y="2389346"/>
                    <a:pt x="535781" y="2431256"/>
                    <a:pt x="514826" y="2443639"/>
                  </a:cubicBezTo>
                  <a:cubicBezTo>
                    <a:pt x="506254" y="2449354"/>
                    <a:pt x="499586" y="2457926"/>
                    <a:pt x="499586" y="2462689"/>
                  </a:cubicBezTo>
                  <a:cubicBezTo>
                    <a:pt x="499586" y="2471261"/>
                    <a:pt x="490061" y="2472214"/>
                    <a:pt x="437674" y="2469356"/>
                  </a:cubicBezTo>
                  <a:cubicBezTo>
                    <a:pt x="403384" y="2467451"/>
                    <a:pt x="364331" y="2465546"/>
                    <a:pt x="349091" y="2466499"/>
                  </a:cubicBezTo>
                  <a:cubicBezTo>
                    <a:pt x="332899" y="2466499"/>
                    <a:pt x="319564" y="2462689"/>
                    <a:pt x="314801" y="2456974"/>
                  </a:cubicBezTo>
                  <a:cubicBezTo>
                    <a:pt x="296704" y="2435066"/>
                    <a:pt x="218599" y="2429351"/>
                    <a:pt x="218599" y="2450306"/>
                  </a:cubicBezTo>
                  <a:cubicBezTo>
                    <a:pt x="218599" y="2461736"/>
                    <a:pt x="171926" y="2467451"/>
                    <a:pt x="82391" y="2468404"/>
                  </a:cubicBezTo>
                  <a:lnTo>
                    <a:pt x="7144" y="2468404"/>
                  </a:lnTo>
                  <a:lnTo>
                    <a:pt x="7144" y="2756059"/>
                  </a:lnTo>
                  <a:lnTo>
                    <a:pt x="6126956" y="2756059"/>
                  </a:lnTo>
                  <a:cubicBezTo>
                    <a:pt x="6126004" y="2539841"/>
                    <a:pt x="6124099" y="2518886"/>
                    <a:pt x="6114574" y="2500789"/>
                  </a:cubicBezTo>
                  <a:cubicBezTo>
                    <a:pt x="6099334" y="2472214"/>
                    <a:pt x="6100287" y="2418874"/>
                    <a:pt x="6117431" y="2394109"/>
                  </a:cubicBezTo>
                  <a:cubicBezTo>
                    <a:pt x="6126004" y="2380774"/>
                    <a:pt x="6127909" y="2351246"/>
                    <a:pt x="6127909" y="2163604"/>
                  </a:cubicBezTo>
                  <a:lnTo>
                    <a:pt x="6127909" y="1948339"/>
                  </a:lnTo>
                  <a:lnTo>
                    <a:pt x="6105049" y="1937861"/>
                  </a:lnTo>
                  <a:cubicBezTo>
                    <a:pt x="6092667" y="1932146"/>
                    <a:pt x="6070759" y="1925479"/>
                    <a:pt x="6057424" y="1923574"/>
                  </a:cubicBezTo>
                  <a:cubicBezTo>
                    <a:pt x="6034564" y="1919764"/>
                    <a:pt x="6031706" y="1917859"/>
                    <a:pt x="6031706" y="1899761"/>
                  </a:cubicBezTo>
                  <a:cubicBezTo>
                    <a:pt x="6031706" y="1865471"/>
                    <a:pt x="6014562" y="1808321"/>
                    <a:pt x="5995512" y="1778794"/>
                  </a:cubicBezTo>
                  <a:cubicBezTo>
                    <a:pt x="5985987" y="1762601"/>
                    <a:pt x="5972651" y="1742599"/>
                    <a:pt x="5967889" y="1734026"/>
                  </a:cubicBezTo>
                  <a:cubicBezTo>
                    <a:pt x="5955506" y="1713071"/>
                    <a:pt x="5899309" y="1656874"/>
                    <a:pt x="5890737" y="1656874"/>
                  </a:cubicBezTo>
                  <a:cubicBezTo>
                    <a:pt x="5886926" y="1656874"/>
                    <a:pt x="5876449" y="1651159"/>
                    <a:pt x="5865971" y="1643539"/>
                  </a:cubicBezTo>
                  <a:cubicBezTo>
                    <a:pt x="5852637" y="1634014"/>
                    <a:pt x="5848826" y="1626394"/>
                    <a:pt x="5850731" y="1615916"/>
                  </a:cubicBezTo>
                  <a:cubicBezTo>
                    <a:pt x="5852637" y="1607344"/>
                    <a:pt x="5848826" y="1592104"/>
                    <a:pt x="5843112" y="1580674"/>
                  </a:cubicBezTo>
                  <a:cubicBezTo>
                    <a:pt x="5837396" y="1569244"/>
                    <a:pt x="5832634" y="1557814"/>
                    <a:pt x="5832634" y="1554956"/>
                  </a:cubicBezTo>
                  <a:cubicBezTo>
                    <a:pt x="5832634" y="1552099"/>
                    <a:pt x="5845969" y="1527334"/>
                    <a:pt x="5863114" y="1500664"/>
                  </a:cubicBezTo>
                  <a:cubicBezTo>
                    <a:pt x="5880259" y="1473994"/>
                    <a:pt x="5905024" y="1430179"/>
                    <a:pt x="5918359" y="1403509"/>
                  </a:cubicBezTo>
                  <a:lnTo>
                    <a:pt x="5942171" y="1354931"/>
                  </a:lnTo>
                  <a:lnTo>
                    <a:pt x="5964079" y="1373981"/>
                  </a:lnTo>
                  <a:cubicBezTo>
                    <a:pt x="5990749" y="1396841"/>
                    <a:pt x="6022181" y="1413034"/>
                    <a:pt x="6030754" y="1408271"/>
                  </a:cubicBezTo>
                  <a:cubicBezTo>
                    <a:pt x="6042184" y="1401604"/>
                    <a:pt x="6037421" y="1381601"/>
                    <a:pt x="6021229" y="1371124"/>
                  </a:cubicBezTo>
                  <a:cubicBezTo>
                    <a:pt x="5994559" y="1353979"/>
                    <a:pt x="5983129" y="1333024"/>
                    <a:pt x="5992654" y="1316831"/>
                  </a:cubicBezTo>
                  <a:cubicBezTo>
                    <a:pt x="6002179" y="1298734"/>
                    <a:pt x="6017419" y="1234916"/>
                    <a:pt x="6013609" y="1228249"/>
                  </a:cubicBezTo>
                  <a:cubicBezTo>
                    <a:pt x="6006942" y="1217771"/>
                    <a:pt x="6019324" y="1196816"/>
                    <a:pt x="6030754" y="1199674"/>
                  </a:cubicBezTo>
                  <a:cubicBezTo>
                    <a:pt x="6043137" y="1202531"/>
                    <a:pt x="6051709" y="1191101"/>
                    <a:pt x="6045994" y="1176814"/>
                  </a:cubicBezTo>
                  <a:cubicBezTo>
                    <a:pt x="6044089" y="1172051"/>
                    <a:pt x="6061234" y="1148239"/>
                    <a:pt x="6085046" y="1124426"/>
                  </a:cubicBezTo>
                  <a:cubicBezTo>
                    <a:pt x="6122194" y="1084421"/>
                    <a:pt x="6126956" y="1077754"/>
                    <a:pt x="6126956" y="1054894"/>
                  </a:cubicBezTo>
                  <a:cubicBezTo>
                    <a:pt x="6126956" y="1027271"/>
                    <a:pt x="6118384" y="1021556"/>
                    <a:pt x="6107906" y="1041559"/>
                  </a:cubicBezTo>
                  <a:cubicBezTo>
                    <a:pt x="6104096" y="1048226"/>
                    <a:pt x="6103144" y="1053941"/>
                    <a:pt x="6105049" y="1053941"/>
                  </a:cubicBezTo>
                  <a:cubicBezTo>
                    <a:pt x="6109812" y="1053941"/>
                    <a:pt x="6066949" y="1113949"/>
                    <a:pt x="6045042" y="1137761"/>
                  </a:cubicBezTo>
                  <a:cubicBezTo>
                    <a:pt x="6030754" y="1153001"/>
                    <a:pt x="6025039" y="1154906"/>
                    <a:pt x="6005989" y="1151096"/>
                  </a:cubicBezTo>
                  <a:cubicBezTo>
                    <a:pt x="5993606" y="1149191"/>
                    <a:pt x="5980271" y="1144429"/>
                    <a:pt x="5975509" y="1140619"/>
                  </a:cubicBezTo>
                  <a:cubicBezTo>
                    <a:pt x="5962174" y="1129189"/>
                    <a:pt x="5949792" y="1138714"/>
                    <a:pt x="5953601" y="1157764"/>
                  </a:cubicBezTo>
                  <a:cubicBezTo>
                    <a:pt x="5956459" y="1173004"/>
                    <a:pt x="5955506" y="1174909"/>
                    <a:pt x="5942171" y="1171099"/>
                  </a:cubicBezTo>
                  <a:cubicBezTo>
                    <a:pt x="5931694" y="1168241"/>
                    <a:pt x="5920264" y="1173004"/>
                    <a:pt x="5903119" y="1187291"/>
                  </a:cubicBezTo>
                  <a:cubicBezTo>
                    <a:pt x="5889784" y="1197769"/>
                    <a:pt x="5878354" y="1209199"/>
                    <a:pt x="5878354" y="1212056"/>
                  </a:cubicBezTo>
                  <a:cubicBezTo>
                    <a:pt x="5878354" y="1214914"/>
                    <a:pt x="5864067" y="1234916"/>
                    <a:pt x="5846921" y="1255871"/>
                  </a:cubicBezTo>
                  <a:cubicBezTo>
                    <a:pt x="5829776" y="1276826"/>
                    <a:pt x="5814537" y="1298734"/>
                    <a:pt x="5814537" y="1306354"/>
                  </a:cubicBezTo>
                  <a:cubicBezTo>
                    <a:pt x="5814537" y="1318736"/>
                    <a:pt x="5814537" y="1318736"/>
                    <a:pt x="5795487" y="1305401"/>
                  </a:cubicBezTo>
                  <a:lnTo>
                    <a:pt x="5776437" y="1292066"/>
                  </a:lnTo>
                  <a:lnTo>
                    <a:pt x="5757387" y="1314926"/>
                  </a:lnTo>
                  <a:cubicBezTo>
                    <a:pt x="5740242" y="1334929"/>
                    <a:pt x="5736431" y="1336834"/>
                    <a:pt x="5722144" y="1331119"/>
                  </a:cubicBezTo>
                  <a:cubicBezTo>
                    <a:pt x="5705951" y="1325404"/>
                    <a:pt x="5704999" y="1322546"/>
                    <a:pt x="5704999" y="1284446"/>
                  </a:cubicBezTo>
                  <a:cubicBezTo>
                    <a:pt x="5704999" y="1231106"/>
                    <a:pt x="5699284" y="1226344"/>
                    <a:pt x="5612606" y="1207294"/>
                  </a:cubicBezTo>
                  <a:cubicBezTo>
                    <a:pt x="5602129" y="1205389"/>
                    <a:pt x="5597367" y="1201579"/>
                    <a:pt x="5601176" y="1199674"/>
                  </a:cubicBezTo>
                  <a:cubicBezTo>
                    <a:pt x="5617369" y="1193959"/>
                    <a:pt x="5601176" y="1185386"/>
                    <a:pt x="5573554" y="1185386"/>
                  </a:cubicBezTo>
                  <a:cubicBezTo>
                    <a:pt x="5552599" y="1185386"/>
                    <a:pt x="5544979" y="1188244"/>
                    <a:pt x="5544979" y="1194911"/>
                  </a:cubicBezTo>
                  <a:cubicBezTo>
                    <a:pt x="5544979" y="1199674"/>
                    <a:pt x="5534501" y="1211104"/>
                    <a:pt x="5521167" y="1219676"/>
                  </a:cubicBezTo>
                  <a:cubicBezTo>
                    <a:pt x="5485924" y="1241584"/>
                    <a:pt x="5448776" y="1276826"/>
                    <a:pt x="5448776" y="1288256"/>
                  </a:cubicBezTo>
                  <a:cubicBezTo>
                    <a:pt x="5448776" y="1293971"/>
                    <a:pt x="5453539" y="1300639"/>
                    <a:pt x="5460206" y="1304449"/>
                  </a:cubicBezTo>
                  <a:cubicBezTo>
                    <a:pt x="5467826" y="1309211"/>
                    <a:pt x="5468779" y="1312069"/>
                    <a:pt x="5464017" y="1315879"/>
                  </a:cubicBezTo>
                  <a:cubicBezTo>
                    <a:pt x="5455444" y="1321594"/>
                    <a:pt x="5443062" y="1403509"/>
                    <a:pt x="5443062" y="1454944"/>
                  </a:cubicBezTo>
                  <a:cubicBezTo>
                    <a:pt x="5443062" y="1491139"/>
                    <a:pt x="5443062" y="1491139"/>
                    <a:pt x="5464969" y="1494949"/>
                  </a:cubicBezTo>
                  <a:cubicBezTo>
                    <a:pt x="5483067" y="1498759"/>
                    <a:pt x="5486876" y="1501616"/>
                    <a:pt x="5486876" y="1515904"/>
                  </a:cubicBezTo>
                  <a:cubicBezTo>
                    <a:pt x="5486876" y="1540669"/>
                    <a:pt x="5482114" y="1544479"/>
                    <a:pt x="5468779" y="1533049"/>
                  </a:cubicBezTo>
                  <a:cubicBezTo>
                    <a:pt x="5457349" y="1523524"/>
                    <a:pt x="5456396" y="1523524"/>
                    <a:pt x="5452587" y="1540669"/>
                  </a:cubicBezTo>
                  <a:cubicBezTo>
                    <a:pt x="5449729" y="1550194"/>
                    <a:pt x="5444967" y="1562576"/>
                    <a:pt x="5442109" y="1566386"/>
                  </a:cubicBezTo>
                  <a:cubicBezTo>
                    <a:pt x="5438299" y="1571149"/>
                    <a:pt x="5433537" y="1583531"/>
                    <a:pt x="5431631" y="1594961"/>
                  </a:cubicBezTo>
                  <a:cubicBezTo>
                    <a:pt x="5428774" y="1608296"/>
                    <a:pt x="5420201" y="1619726"/>
                    <a:pt x="5404962" y="1629251"/>
                  </a:cubicBezTo>
                  <a:cubicBezTo>
                    <a:pt x="5344001" y="1667351"/>
                    <a:pt x="5326856" y="1694021"/>
                    <a:pt x="5327809" y="1746409"/>
                  </a:cubicBezTo>
                  <a:cubicBezTo>
                    <a:pt x="5327809" y="1762601"/>
                    <a:pt x="5325904" y="1787366"/>
                    <a:pt x="5322094" y="1801654"/>
                  </a:cubicBezTo>
                  <a:cubicBezTo>
                    <a:pt x="5316379" y="1823561"/>
                    <a:pt x="5317331" y="1829276"/>
                    <a:pt x="5331619" y="1854041"/>
                  </a:cubicBezTo>
                  <a:cubicBezTo>
                    <a:pt x="5350669" y="1886426"/>
                    <a:pt x="5350669" y="1887379"/>
                    <a:pt x="5335429" y="1891189"/>
                  </a:cubicBezTo>
                  <a:cubicBezTo>
                    <a:pt x="5327809" y="1893094"/>
                    <a:pt x="5322094" y="1902619"/>
                    <a:pt x="5319237" y="1916906"/>
                  </a:cubicBezTo>
                  <a:cubicBezTo>
                    <a:pt x="5316379" y="1929289"/>
                    <a:pt x="5309712" y="1949291"/>
                    <a:pt x="5303044" y="1959769"/>
                  </a:cubicBezTo>
                  <a:cubicBezTo>
                    <a:pt x="5287804" y="1984534"/>
                    <a:pt x="5279231" y="2033111"/>
                    <a:pt x="5289709" y="2033111"/>
                  </a:cubicBezTo>
                  <a:cubicBezTo>
                    <a:pt x="5293519" y="2033111"/>
                    <a:pt x="5297329" y="2024539"/>
                    <a:pt x="5297329" y="2015014"/>
                  </a:cubicBezTo>
                  <a:cubicBezTo>
                    <a:pt x="5297329" y="1985486"/>
                    <a:pt x="5308759" y="1986439"/>
                    <a:pt x="5317331" y="2015966"/>
                  </a:cubicBezTo>
                  <a:cubicBezTo>
                    <a:pt x="5325904" y="2045494"/>
                    <a:pt x="5348764" y="2071211"/>
                    <a:pt x="5367814" y="2071211"/>
                  </a:cubicBezTo>
                  <a:cubicBezTo>
                    <a:pt x="5390674" y="2071211"/>
                    <a:pt x="5386864" y="2081689"/>
                    <a:pt x="5359242" y="2094071"/>
                  </a:cubicBezTo>
                  <a:cubicBezTo>
                    <a:pt x="5297329" y="2120741"/>
                    <a:pt x="5259229" y="2167414"/>
                    <a:pt x="5259229" y="2215991"/>
                  </a:cubicBezTo>
                  <a:cubicBezTo>
                    <a:pt x="5259229" y="2242661"/>
                    <a:pt x="5267801" y="2255996"/>
                    <a:pt x="5295424" y="2272189"/>
                  </a:cubicBezTo>
                  <a:cubicBezTo>
                    <a:pt x="5323999" y="2289334"/>
                    <a:pt x="5367814" y="2328386"/>
                    <a:pt x="5367814" y="2336959"/>
                  </a:cubicBezTo>
                  <a:cubicBezTo>
                    <a:pt x="5367814" y="2340769"/>
                    <a:pt x="5361146" y="2351246"/>
                    <a:pt x="5351621" y="2361724"/>
                  </a:cubicBezTo>
                  <a:cubicBezTo>
                    <a:pt x="5342096" y="2372201"/>
                    <a:pt x="5335429" y="2383631"/>
                    <a:pt x="5335429" y="2387441"/>
                  </a:cubicBezTo>
                  <a:cubicBezTo>
                    <a:pt x="5335429" y="2400776"/>
                    <a:pt x="5309712" y="2402681"/>
                    <a:pt x="5297329" y="2390299"/>
                  </a:cubicBezTo>
                  <a:cubicBezTo>
                    <a:pt x="5284946" y="2378869"/>
                    <a:pt x="5285899" y="2346484"/>
                    <a:pt x="5298281" y="2346484"/>
                  </a:cubicBezTo>
                  <a:cubicBezTo>
                    <a:pt x="5312569" y="2346484"/>
                    <a:pt x="5297329" y="2331244"/>
                    <a:pt x="5282089" y="2329339"/>
                  </a:cubicBezTo>
                  <a:cubicBezTo>
                    <a:pt x="5262087" y="2327434"/>
                    <a:pt x="5262087" y="2329339"/>
                    <a:pt x="5275421" y="2349341"/>
                  </a:cubicBezTo>
                  <a:cubicBezTo>
                    <a:pt x="5287804" y="2367439"/>
                    <a:pt x="5279231" y="2369344"/>
                    <a:pt x="5255419" y="2355056"/>
                  </a:cubicBezTo>
                  <a:cubicBezTo>
                    <a:pt x="5246846" y="2349341"/>
                    <a:pt x="5236369" y="2347436"/>
                    <a:pt x="5233512" y="2349341"/>
                  </a:cubicBezTo>
                  <a:cubicBezTo>
                    <a:pt x="5229701" y="2351246"/>
                    <a:pt x="5226844" y="2350294"/>
                    <a:pt x="5226844" y="2346484"/>
                  </a:cubicBezTo>
                  <a:cubicBezTo>
                    <a:pt x="5226844" y="2342674"/>
                    <a:pt x="5229701" y="2339816"/>
                    <a:pt x="5233512" y="2339816"/>
                  </a:cubicBezTo>
                  <a:cubicBezTo>
                    <a:pt x="5238274" y="2339816"/>
                    <a:pt x="5238274" y="2336959"/>
                    <a:pt x="5232559" y="2330291"/>
                  </a:cubicBezTo>
                  <a:cubicBezTo>
                    <a:pt x="5226844" y="2323624"/>
                    <a:pt x="5226844" y="2320766"/>
                    <a:pt x="5231606" y="2320766"/>
                  </a:cubicBezTo>
                  <a:cubicBezTo>
                    <a:pt x="5244942" y="2320766"/>
                    <a:pt x="5239226" y="2301716"/>
                    <a:pt x="5224939" y="2296954"/>
                  </a:cubicBezTo>
                  <a:cubicBezTo>
                    <a:pt x="5203984" y="2289334"/>
                    <a:pt x="5183029" y="2306479"/>
                    <a:pt x="5180171" y="2333149"/>
                  </a:cubicBezTo>
                  <a:lnTo>
                    <a:pt x="5178267" y="2355056"/>
                  </a:lnTo>
                  <a:lnTo>
                    <a:pt x="5165884" y="2336006"/>
                  </a:lnTo>
                  <a:cubicBezTo>
                    <a:pt x="5159217" y="2325529"/>
                    <a:pt x="5153501" y="2314099"/>
                    <a:pt x="5153501" y="2309336"/>
                  </a:cubicBezTo>
                  <a:cubicBezTo>
                    <a:pt x="5153501" y="2304574"/>
                    <a:pt x="5149692" y="2301716"/>
                    <a:pt x="5144929" y="2301716"/>
                  </a:cubicBezTo>
                  <a:cubicBezTo>
                    <a:pt x="5140167" y="2301716"/>
                    <a:pt x="5136356" y="2295049"/>
                    <a:pt x="5136356" y="2286476"/>
                  </a:cubicBezTo>
                  <a:cubicBezTo>
                    <a:pt x="5136356" y="2277904"/>
                    <a:pt x="5133499" y="2271236"/>
                    <a:pt x="5129689" y="2271236"/>
                  </a:cubicBezTo>
                  <a:cubicBezTo>
                    <a:pt x="5125879" y="2271236"/>
                    <a:pt x="5123021" y="2277904"/>
                    <a:pt x="5123021" y="2287429"/>
                  </a:cubicBezTo>
                  <a:cubicBezTo>
                    <a:pt x="5123021" y="2301716"/>
                    <a:pt x="5121117" y="2302669"/>
                    <a:pt x="5109687" y="2296001"/>
                  </a:cubicBezTo>
                  <a:cubicBezTo>
                    <a:pt x="5102067" y="2292191"/>
                    <a:pt x="5095399" y="2290286"/>
                    <a:pt x="5093494" y="2292191"/>
                  </a:cubicBezTo>
                  <a:cubicBezTo>
                    <a:pt x="5088731" y="2296954"/>
                    <a:pt x="5120164" y="2327434"/>
                    <a:pt x="5129689" y="2327434"/>
                  </a:cubicBezTo>
                  <a:cubicBezTo>
                    <a:pt x="5137309" y="2327434"/>
                    <a:pt x="5137309" y="2328386"/>
                    <a:pt x="5129689" y="2333149"/>
                  </a:cubicBezTo>
                  <a:cubicBezTo>
                    <a:pt x="5123021" y="2337911"/>
                    <a:pt x="5122069" y="2340769"/>
                    <a:pt x="5127784" y="2347436"/>
                  </a:cubicBezTo>
                  <a:cubicBezTo>
                    <a:pt x="5142071" y="2364581"/>
                    <a:pt x="5127784" y="2363629"/>
                    <a:pt x="5092542" y="2344579"/>
                  </a:cubicBezTo>
                  <a:cubicBezTo>
                    <a:pt x="5056346" y="2325529"/>
                    <a:pt x="5038249" y="2323624"/>
                    <a:pt x="5067776" y="2342674"/>
                  </a:cubicBezTo>
                  <a:cubicBezTo>
                    <a:pt x="5077301" y="2348389"/>
                    <a:pt x="5083017" y="2355056"/>
                    <a:pt x="5081112" y="2357914"/>
                  </a:cubicBezTo>
                  <a:cubicBezTo>
                    <a:pt x="5079206" y="2360771"/>
                    <a:pt x="5083969" y="2367439"/>
                    <a:pt x="5090637" y="2374106"/>
                  </a:cubicBezTo>
                  <a:cubicBezTo>
                    <a:pt x="5103971" y="2386489"/>
                    <a:pt x="5102067" y="2397919"/>
                    <a:pt x="5086826" y="2392204"/>
                  </a:cubicBezTo>
                  <a:cubicBezTo>
                    <a:pt x="5082064" y="2390299"/>
                    <a:pt x="5077301" y="2392204"/>
                    <a:pt x="5077301" y="2396014"/>
                  </a:cubicBezTo>
                  <a:cubicBezTo>
                    <a:pt x="5077301" y="2417921"/>
                    <a:pt x="5019199" y="2351246"/>
                    <a:pt x="4992529" y="2298859"/>
                  </a:cubicBezTo>
                  <a:cubicBezTo>
                    <a:pt x="4969669" y="2253139"/>
                    <a:pt x="4965859" y="2234089"/>
                    <a:pt x="4964906" y="2119789"/>
                  </a:cubicBezTo>
                  <a:cubicBezTo>
                    <a:pt x="4963954" y="2062639"/>
                    <a:pt x="4960144" y="2000726"/>
                    <a:pt x="4956334" y="1981676"/>
                  </a:cubicBezTo>
                  <a:cubicBezTo>
                    <a:pt x="4952524" y="1962626"/>
                    <a:pt x="4943951" y="1909286"/>
                    <a:pt x="4937284" y="1862614"/>
                  </a:cubicBezTo>
                  <a:cubicBezTo>
                    <a:pt x="4930617" y="1815941"/>
                    <a:pt x="4917281" y="1747361"/>
                    <a:pt x="4909662" y="1710214"/>
                  </a:cubicBezTo>
                  <a:lnTo>
                    <a:pt x="4894421" y="1641634"/>
                  </a:lnTo>
                  <a:lnTo>
                    <a:pt x="4914424" y="1624489"/>
                  </a:lnTo>
                  <a:cubicBezTo>
                    <a:pt x="4932521" y="1609249"/>
                    <a:pt x="4935379" y="1608296"/>
                    <a:pt x="4940142" y="1616869"/>
                  </a:cubicBezTo>
                  <a:cubicBezTo>
                    <a:pt x="4943951" y="1622584"/>
                    <a:pt x="4945856" y="1649254"/>
                    <a:pt x="4944904" y="1675924"/>
                  </a:cubicBezTo>
                  <a:cubicBezTo>
                    <a:pt x="4943951" y="1721644"/>
                    <a:pt x="4944904" y="1725454"/>
                    <a:pt x="4959192" y="1734979"/>
                  </a:cubicBezTo>
                  <a:cubicBezTo>
                    <a:pt x="4967764" y="1740694"/>
                    <a:pt x="4975384" y="1749266"/>
                    <a:pt x="4975384" y="1754029"/>
                  </a:cubicBezTo>
                  <a:cubicBezTo>
                    <a:pt x="4975384" y="1765459"/>
                    <a:pt x="4983004" y="1765459"/>
                    <a:pt x="5010626" y="1754029"/>
                  </a:cubicBezTo>
                  <a:cubicBezTo>
                    <a:pt x="5045869" y="1739741"/>
                    <a:pt x="5045869" y="1737836"/>
                    <a:pt x="5048726" y="1618774"/>
                  </a:cubicBezTo>
                  <a:cubicBezTo>
                    <a:pt x="5049679" y="1571149"/>
                    <a:pt x="5054442" y="1525429"/>
                    <a:pt x="5061109" y="1501616"/>
                  </a:cubicBezTo>
                  <a:cubicBezTo>
                    <a:pt x="5076349" y="1447324"/>
                    <a:pt x="5074444" y="1431131"/>
                    <a:pt x="5049679" y="1377791"/>
                  </a:cubicBezTo>
                  <a:cubicBezTo>
                    <a:pt x="5037296" y="1352074"/>
                    <a:pt x="5025867" y="1321594"/>
                    <a:pt x="5023009" y="1310164"/>
                  </a:cubicBezTo>
                  <a:cubicBezTo>
                    <a:pt x="5020151" y="1298734"/>
                    <a:pt x="5015389" y="1283494"/>
                    <a:pt x="5011579" y="1276826"/>
                  </a:cubicBezTo>
                  <a:cubicBezTo>
                    <a:pt x="5007769" y="1270159"/>
                    <a:pt x="5003959" y="1256824"/>
                    <a:pt x="5003959" y="1248251"/>
                  </a:cubicBezTo>
                  <a:cubicBezTo>
                    <a:pt x="5003006" y="1239679"/>
                    <a:pt x="4998244" y="1224439"/>
                    <a:pt x="4992529" y="1213961"/>
                  </a:cubicBezTo>
                  <a:cubicBezTo>
                    <a:pt x="4986814" y="1203484"/>
                    <a:pt x="4981099" y="1185386"/>
                    <a:pt x="4978242" y="1173956"/>
                  </a:cubicBezTo>
                  <a:cubicBezTo>
                    <a:pt x="4975384" y="1161574"/>
                    <a:pt x="4969669" y="1146334"/>
                    <a:pt x="4964906" y="1139666"/>
                  </a:cubicBezTo>
                  <a:cubicBezTo>
                    <a:pt x="4960144" y="1132999"/>
                    <a:pt x="4951571" y="1112996"/>
                    <a:pt x="4945856" y="1095851"/>
                  </a:cubicBezTo>
                  <a:cubicBezTo>
                    <a:pt x="4940142" y="1078706"/>
                    <a:pt x="4931569" y="1060609"/>
                    <a:pt x="4926806" y="1054894"/>
                  </a:cubicBezTo>
                  <a:cubicBezTo>
                    <a:pt x="4922044" y="1050131"/>
                    <a:pt x="4912519" y="1032986"/>
                    <a:pt x="4905851" y="1016794"/>
                  </a:cubicBezTo>
                  <a:cubicBezTo>
                    <a:pt x="4891564" y="985361"/>
                    <a:pt x="4861084" y="955834"/>
                    <a:pt x="4835366" y="950119"/>
                  </a:cubicBezTo>
                  <a:cubicBezTo>
                    <a:pt x="4799172" y="942499"/>
                    <a:pt x="4782979" y="932974"/>
                    <a:pt x="4775359" y="914876"/>
                  </a:cubicBezTo>
                  <a:cubicBezTo>
                    <a:pt x="4770597" y="904399"/>
                    <a:pt x="4761072" y="894874"/>
                    <a:pt x="4752499" y="892969"/>
                  </a:cubicBezTo>
                  <a:cubicBezTo>
                    <a:pt x="4742022" y="890111"/>
                    <a:pt x="4737259" y="883444"/>
                    <a:pt x="4734401" y="864394"/>
                  </a:cubicBezTo>
                  <a:cubicBezTo>
                    <a:pt x="4731544" y="847249"/>
                    <a:pt x="4727734" y="840581"/>
                    <a:pt x="4722019" y="843439"/>
                  </a:cubicBezTo>
                  <a:cubicBezTo>
                    <a:pt x="4710589" y="848201"/>
                    <a:pt x="4710589" y="840581"/>
                    <a:pt x="4724876" y="820579"/>
                  </a:cubicBezTo>
                  <a:cubicBezTo>
                    <a:pt x="4733449" y="807244"/>
                    <a:pt x="4738212" y="805339"/>
                    <a:pt x="4743926" y="811054"/>
                  </a:cubicBezTo>
                  <a:cubicBezTo>
                    <a:pt x="4749641" y="816769"/>
                    <a:pt x="4751547" y="815816"/>
                    <a:pt x="4751547" y="808196"/>
                  </a:cubicBezTo>
                  <a:cubicBezTo>
                    <a:pt x="4751547" y="802481"/>
                    <a:pt x="4748689" y="796766"/>
                    <a:pt x="4745831" y="794861"/>
                  </a:cubicBezTo>
                  <a:cubicBezTo>
                    <a:pt x="4742974" y="792956"/>
                    <a:pt x="4742022" y="784384"/>
                    <a:pt x="4742974" y="775811"/>
                  </a:cubicBezTo>
                  <a:cubicBezTo>
                    <a:pt x="4745831" y="763429"/>
                    <a:pt x="4749641" y="759619"/>
                    <a:pt x="4764881" y="759619"/>
                  </a:cubicBezTo>
                  <a:cubicBezTo>
                    <a:pt x="4775359" y="759619"/>
                    <a:pt x="4784884" y="755809"/>
                    <a:pt x="4786789" y="750094"/>
                  </a:cubicBezTo>
                  <a:cubicBezTo>
                    <a:pt x="4790599" y="739616"/>
                    <a:pt x="4768691" y="661511"/>
                    <a:pt x="4753451" y="631984"/>
                  </a:cubicBezTo>
                  <a:cubicBezTo>
                    <a:pt x="4748689" y="622459"/>
                    <a:pt x="4743926" y="610076"/>
                    <a:pt x="4743926" y="605314"/>
                  </a:cubicBezTo>
                  <a:cubicBezTo>
                    <a:pt x="4743926" y="600551"/>
                    <a:pt x="4739164" y="596741"/>
                    <a:pt x="4733449" y="596741"/>
                  </a:cubicBezTo>
                  <a:cubicBezTo>
                    <a:pt x="4727734" y="596741"/>
                    <a:pt x="4717256" y="591979"/>
                    <a:pt x="4710589" y="585311"/>
                  </a:cubicBezTo>
                  <a:cubicBezTo>
                    <a:pt x="4702016" y="577691"/>
                    <a:pt x="4683919" y="573881"/>
                    <a:pt x="4648676" y="571976"/>
                  </a:cubicBezTo>
                  <a:cubicBezTo>
                    <a:pt x="4582001" y="569119"/>
                    <a:pt x="4541044" y="585311"/>
                    <a:pt x="4518184" y="624364"/>
                  </a:cubicBezTo>
                  <a:cubicBezTo>
                    <a:pt x="4509612" y="639604"/>
                    <a:pt x="4501039" y="656749"/>
                    <a:pt x="4500087" y="663416"/>
                  </a:cubicBezTo>
                  <a:cubicBezTo>
                    <a:pt x="4499134" y="670084"/>
                    <a:pt x="4495324" y="680561"/>
                    <a:pt x="4491514" y="687229"/>
                  </a:cubicBezTo>
                  <a:cubicBezTo>
                    <a:pt x="4487704" y="693896"/>
                    <a:pt x="4485799" y="716756"/>
                    <a:pt x="4487704" y="738664"/>
                  </a:cubicBezTo>
                  <a:cubicBezTo>
                    <a:pt x="4490562" y="775811"/>
                    <a:pt x="4491514" y="777716"/>
                    <a:pt x="4510564" y="781526"/>
                  </a:cubicBezTo>
                  <a:cubicBezTo>
                    <a:pt x="4539139" y="787241"/>
                    <a:pt x="4540091" y="789146"/>
                    <a:pt x="4533424" y="806291"/>
                  </a:cubicBezTo>
                  <a:cubicBezTo>
                    <a:pt x="4529614" y="814864"/>
                    <a:pt x="4529614" y="822484"/>
                    <a:pt x="4533424" y="825341"/>
                  </a:cubicBezTo>
                  <a:cubicBezTo>
                    <a:pt x="4536281" y="827246"/>
                    <a:pt x="4540091" y="825341"/>
                    <a:pt x="4541997" y="821531"/>
                  </a:cubicBezTo>
                  <a:cubicBezTo>
                    <a:pt x="4545806" y="811054"/>
                    <a:pt x="4560094" y="820579"/>
                    <a:pt x="4560094" y="833914"/>
                  </a:cubicBezTo>
                  <a:cubicBezTo>
                    <a:pt x="4560094" y="842486"/>
                    <a:pt x="4555331" y="844391"/>
                    <a:pt x="4535329" y="843439"/>
                  </a:cubicBezTo>
                  <a:cubicBezTo>
                    <a:pt x="4511516" y="842486"/>
                    <a:pt x="4509612" y="843439"/>
                    <a:pt x="4507706" y="861536"/>
                  </a:cubicBezTo>
                  <a:cubicBezTo>
                    <a:pt x="4505801" y="878681"/>
                    <a:pt x="4502944" y="881539"/>
                    <a:pt x="4482941" y="883444"/>
                  </a:cubicBezTo>
                  <a:cubicBezTo>
                    <a:pt x="4470559" y="884396"/>
                    <a:pt x="4457224" y="888206"/>
                    <a:pt x="4452462" y="892016"/>
                  </a:cubicBezTo>
                  <a:cubicBezTo>
                    <a:pt x="4446747" y="896779"/>
                    <a:pt x="4443889" y="894874"/>
                    <a:pt x="4443889" y="885349"/>
                  </a:cubicBezTo>
                  <a:cubicBezTo>
                    <a:pt x="4443889" y="877729"/>
                    <a:pt x="4441031" y="872014"/>
                    <a:pt x="4437222" y="872014"/>
                  </a:cubicBezTo>
                  <a:cubicBezTo>
                    <a:pt x="4427697" y="872014"/>
                    <a:pt x="4429601" y="835819"/>
                    <a:pt x="4439126" y="832961"/>
                  </a:cubicBezTo>
                  <a:cubicBezTo>
                    <a:pt x="4445794" y="831056"/>
                    <a:pt x="4444841" y="826294"/>
                    <a:pt x="4438174" y="813911"/>
                  </a:cubicBezTo>
                  <a:cubicBezTo>
                    <a:pt x="4426744" y="792956"/>
                    <a:pt x="4432459" y="661511"/>
                    <a:pt x="4445794" y="622459"/>
                  </a:cubicBezTo>
                  <a:cubicBezTo>
                    <a:pt x="4453414" y="599599"/>
                    <a:pt x="4453414" y="592931"/>
                    <a:pt x="4445794" y="566261"/>
                  </a:cubicBezTo>
                  <a:cubicBezTo>
                    <a:pt x="4441031" y="550069"/>
                    <a:pt x="4435316" y="532924"/>
                    <a:pt x="4434364" y="528161"/>
                  </a:cubicBezTo>
                  <a:cubicBezTo>
                    <a:pt x="4432459" y="523399"/>
                    <a:pt x="4425791" y="518636"/>
                    <a:pt x="4419124" y="516731"/>
                  </a:cubicBezTo>
                  <a:cubicBezTo>
                    <a:pt x="4412456" y="514826"/>
                    <a:pt x="4406741" y="509111"/>
                    <a:pt x="4406741" y="505301"/>
                  </a:cubicBezTo>
                  <a:cubicBezTo>
                    <a:pt x="4406741" y="500539"/>
                    <a:pt x="4403884" y="496729"/>
                    <a:pt x="4400074" y="494824"/>
                  </a:cubicBezTo>
                  <a:cubicBezTo>
                    <a:pt x="4396264" y="493871"/>
                    <a:pt x="4392454" y="459581"/>
                    <a:pt x="4391501" y="408146"/>
                  </a:cubicBezTo>
                  <a:cubicBezTo>
                    <a:pt x="4390549" y="361474"/>
                    <a:pt x="4388644" y="317659"/>
                    <a:pt x="4388644" y="309086"/>
                  </a:cubicBezTo>
                  <a:cubicBezTo>
                    <a:pt x="4388644" y="300514"/>
                    <a:pt x="4383881" y="294799"/>
                    <a:pt x="4377214" y="294799"/>
                  </a:cubicBezTo>
                  <a:cubicBezTo>
                    <a:pt x="4366737" y="294799"/>
                    <a:pt x="4366737" y="302419"/>
                    <a:pt x="4368641" y="391954"/>
                  </a:cubicBezTo>
                  <a:cubicBezTo>
                    <a:pt x="4369594" y="453866"/>
                    <a:pt x="4368641" y="491966"/>
                    <a:pt x="4364831" y="496729"/>
                  </a:cubicBezTo>
                  <a:cubicBezTo>
                    <a:pt x="4361022" y="501491"/>
                    <a:pt x="4360069" y="508159"/>
                    <a:pt x="4363879" y="513874"/>
                  </a:cubicBezTo>
                  <a:cubicBezTo>
                    <a:pt x="4367689" y="519589"/>
                    <a:pt x="4365784" y="526256"/>
                    <a:pt x="4360069" y="533876"/>
                  </a:cubicBezTo>
                  <a:cubicBezTo>
                    <a:pt x="4351497" y="543401"/>
                    <a:pt x="4350544" y="558641"/>
                    <a:pt x="4354354" y="640556"/>
                  </a:cubicBezTo>
                  <a:cubicBezTo>
                    <a:pt x="4357212" y="692944"/>
                    <a:pt x="4359116" y="747236"/>
                    <a:pt x="4359116" y="761524"/>
                  </a:cubicBezTo>
                  <a:cubicBezTo>
                    <a:pt x="4359116" y="790099"/>
                    <a:pt x="4341019" y="870109"/>
                    <a:pt x="4331494" y="881539"/>
                  </a:cubicBezTo>
                  <a:cubicBezTo>
                    <a:pt x="4327684" y="886301"/>
                    <a:pt x="4326731" y="902494"/>
                    <a:pt x="4329589" y="920591"/>
                  </a:cubicBezTo>
                  <a:cubicBezTo>
                    <a:pt x="4332447" y="943451"/>
                    <a:pt x="4331494" y="955834"/>
                    <a:pt x="4323874" y="966311"/>
                  </a:cubicBezTo>
                  <a:cubicBezTo>
                    <a:pt x="4318159" y="974884"/>
                    <a:pt x="4312444" y="992029"/>
                    <a:pt x="4310539" y="1004411"/>
                  </a:cubicBezTo>
                  <a:cubicBezTo>
                    <a:pt x="4307681" y="1021556"/>
                    <a:pt x="4301014" y="1030129"/>
                    <a:pt x="4285774" y="1039654"/>
                  </a:cubicBezTo>
                  <a:cubicBezTo>
                    <a:pt x="4273391" y="1047274"/>
                    <a:pt x="4258151" y="1064419"/>
                    <a:pt x="4247674" y="1086326"/>
                  </a:cubicBezTo>
                  <a:cubicBezTo>
                    <a:pt x="4232434" y="1115854"/>
                    <a:pt x="4230529" y="1128236"/>
                    <a:pt x="4230529" y="1174909"/>
                  </a:cubicBezTo>
                  <a:cubicBezTo>
                    <a:pt x="4230529" y="1233964"/>
                    <a:pt x="4239101" y="1259681"/>
                    <a:pt x="4270534" y="1293019"/>
                  </a:cubicBezTo>
                  <a:cubicBezTo>
                    <a:pt x="4287679" y="1311116"/>
                    <a:pt x="4322922" y="1320641"/>
                    <a:pt x="4348639" y="1313974"/>
                  </a:cubicBezTo>
                  <a:cubicBezTo>
                    <a:pt x="4362926" y="1310164"/>
                    <a:pt x="4364831" y="1312069"/>
                    <a:pt x="4364831" y="1331119"/>
                  </a:cubicBezTo>
                  <a:cubicBezTo>
                    <a:pt x="4364831" y="1360646"/>
                    <a:pt x="4357212" y="1364456"/>
                    <a:pt x="4347687" y="1340644"/>
                  </a:cubicBezTo>
                  <a:cubicBezTo>
                    <a:pt x="4343876" y="1329214"/>
                    <a:pt x="4340066" y="1324451"/>
                    <a:pt x="4339114" y="1329214"/>
                  </a:cubicBezTo>
                  <a:cubicBezTo>
                    <a:pt x="4339114" y="1333976"/>
                    <a:pt x="4346734" y="1354931"/>
                    <a:pt x="4356259" y="1374934"/>
                  </a:cubicBezTo>
                  <a:cubicBezTo>
                    <a:pt x="4375309" y="1413034"/>
                    <a:pt x="4407694" y="1442561"/>
                    <a:pt x="4432459" y="1442561"/>
                  </a:cubicBezTo>
                  <a:lnTo>
                    <a:pt x="4447699" y="1442561"/>
                  </a:lnTo>
                  <a:lnTo>
                    <a:pt x="4432459" y="1466374"/>
                  </a:lnTo>
                  <a:cubicBezTo>
                    <a:pt x="4423887" y="1479709"/>
                    <a:pt x="4407694" y="1508284"/>
                    <a:pt x="4397216" y="1530191"/>
                  </a:cubicBezTo>
                  <a:cubicBezTo>
                    <a:pt x="4378166" y="1567339"/>
                    <a:pt x="4377214" y="1570196"/>
                    <a:pt x="4387691" y="1580674"/>
                  </a:cubicBezTo>
                  <a:cubicBezTo>
                    <a:pt x="4393406" y="1587341"/>
                    <a:pt x="4396264" y="1594961"/>
                    <a:pt x="4394359" y="1598771"/>
                  </a:cubicBezTo>
                  <a:cubicBezTo>
                    <a:pt x="4392454" y="1602581"/>
                    <a:pt x="4393406" y="1606391"/>
                    <a:pt x="4397216" y="1609249"/>
                  </a:cubicBezTo>
                  <a:cubicBezTo>
                    <a:pt x="4408647" y="1615916"/>
                    <a:pt x="4404837" y="1729264"/>
                    <a:pt x="4393406" y="1752124"/>
                  </a:cubicBezTo>
                  <a:cubicBezTo>
                    <a:pt x="4377214" y="1782604"/>
                    <a:pt x="4374356" y="1819751"/>
                    <a:pt x="4381976" y="1910239"/>
                  </a:cubicBezTo>
                  <a:cubicBezTo>
                    <a:pt x="4384834" y="1948339"/>
                    <a:pt x="4390549" y="1972151"/>
                    <a:pt x="4398169" y="1982629"/>
                  </a:cubicBezTo>
                  <a:cubicBezTo>
                    <a:pt x="4407694" y="1995964"/>
                    <a:pt x="4409599" y="2014061"/>
                    <a:pt x="4410551" y="2098834"/>
                  </a:cubicBezTo>
                  <a:cubicBezTo>
                    <a:pt x="4411504" y="2192179"/>
                    <a:pt x="4410551" y="2201704"/>
                    <a:pt x="4394359" y="2248376"/>
                  </a:cubicBezTo>
                  <a:cubicBezTo>
                    <a:pt x="4378166" y="2296001"/>
                    <a:pt x="4378166" y="2299811"/>
                    <a:pt x="4385787" y="2340769"/>
                  </a:cubicBezTo>
                  <a:cubicBezTo>
                    <a:pt x="4393406" y="2382679"/>
                    <a:pt x="4394359" y="2383631"/>
                    <a:pt x="4422934" y="2398871"/>
                  </a:cubicBezTo>
                  <a:cubicBezTo>
                    <a:pt x="4451509" y="2413159"/>
                    <a:pt x="4451509" y="2414111"/>
                    <a:pt x="4451509" y="2444591"/>
                  </a:cubicBezTo>
                  <a:cubicBezTo>
                    <a:pt x="4450556" y="2513171"/>
                    <a:pt x="4438174" y="2524601"/>
                    <a:pt x="4373404" y="2519839"/>
                  </a:cubicBezTo>
                  <a:cubicBezTo>
                    <a:pt x="4349591" y="2517934"/>
                    <a:pt x="4309587" y="2516029"/>
                    <a:pt x="4283869" y="2516029"/>
                  </a:cubicBezTo>
                  <a:cubicBezTo>
                    <a:pt x="4241959" y="2516029"/>
                    <a:pt x="4238149" y="2514124"/>
                    <a:pt x="4238149" y="2503646"/>
                  </a:cubicBezTo>
                  <a:cubicBezTo>
                    <a:pt x="4238149" y="2485549"/>
                    <a:pt x="4225766" y="2481739"/>
                    <a:pt x="4221956" y="2497931"/>
                  </a:cubicBezTo>
                  <a:cubicBezTo>
                    <a:pt x="4218147" y="2511266"/>
                    <a:pt x="4216241" y="2512219"/>
                    <a:pt x="4165759" y="2510314"/>
                  </a:cubicBezTo>
                  <a:cubicBezTo>
                    <a:pt x="4137184" y="2509361"/>
                    <a:pt x="4110514" y="2505551"/>
                    <a:pt x="4107656" y="2502694"/>
                  </a:cubicBezTo>
                  <a:cubicBezTo>
                    <a:pt x="4099084" y="2495074"/>
                    <a:pt x="4024789" y="2496026"/>
                    <a:pt x="4016216" y="2503646"/>
                  </a:cubicBezTo>
                  <a:cubicBezTo>
                    <a:pt x="4011454" y="2508409"/>
                    <a:pt x="4005739" y="2504599"/>
                    <a:pt x="3995261" y="2490311"/>
                  </a:cubicBezTo>
                  <a:cubicBezTo>
                    <a:pt x="3977164" y="2465546"/>
                    <a:pt x="3967639" y="2366486"/>
                    <a:pt x="3983831" y="2372201"/>
                  </a:cubicBezTo>
                  <a:cubicBezTo>
                    <a:pt x="3989546" y="2374106"/>
                    <a:pt x="3999071" y="2368391"/>
                    <a:pt x="4006691" y="2357914"/>
                  </a:cubicBezTo>
                  <a:cubicBezTo>
                    <a:pt x="4014311" y="2347436"/>
                    <a:pt x="4024789" y="2339816"/>
                    <a:pt x="4029551" y="2339816"/>
                  </a:cubicBezTo>
                  <a:cubicBezTo>
                    <a:pt x="4034314" y="2339816"/>
                    <a:pt x="4039076" y="2336959"/>
                    <a:pt x="4039076" y="2333149"/>
                  </a:cubicBezTo>
                  <a:cubicBezTo>
                    <a:pt x="4039076" y="2329339"/>
                    <a:pt x="4042886" y="2326481"/>
                    <a:pt x="4048601" y="2326481"/>
                  </a:cubicBezTo>
                  <a:cubicBezTo>
                    <a:pt x="4069556" y="2326481"/>
                    <a:pt x="4067651" y="2215039"/>
                    <a:pt x="4044791" y="2125504"/>
                  </a:cubicBezTo>
                  <a:cubicBezTo>
                    <a:pt x="4040981" y="2110264"/>
                    <a:pt x="4038124" y="2091214"/>
                    <a:pt x="4038124" y="2084546"/>
                  </a:cubicBezTo>
                  <a:cubicBezTo>
                    <a:pt x="4038124" y="2077879"/>
                    <a:pt x="4040981" y="2038826"/>
                    <a:pt x="4041934" y="1997869"/>
                  </a:cubicBezTo>
                  <a:cubicBezTo>
                    <a:pt x="4044791" y="1932146"/>
                    <a:pt x="4046696" y="1921669"/>
                    <a:pt x="4061936" y="1897856"/>
                  </a:cubicBezTo>
                  <a:cubicBezTo>
                    <a:pt x="4071461" y="1883569"/>
                    <a:pt x="4082891" y="1858804"/>
                    <a:pt x="4087654" y="1843564"/>
                  </a:cubicBezTo>
                  <a:cubicBezTo>
                    <a:pt x="4096226" y="1814036"/>
                    <a:pt x="4091464" y="1785461"/>
                    <a:pt x="4065746" y="1731169"/>
                  </a:cubicBezTo>
                  <a:cubicBezTo>
                    <a:pt x="4056221" y="1711166"/>
                    <a:pt x="4056221" y="1709261"/>
                    <a:pt x="4068604" y="1700689"/>
                  </a:cubicBezTo>
                  <a:cubicBezTo>
                    <a:pt x="4075271" y="1695926"/>
                    <a:pt x="4088606" y="1690211"/>
                    <a:pt x="4098131" y="1688306"/>
                  </a:cubicBezTo>
                  <a:cubicBezTo>
                    <a:pt x="4128611" y="1682591"/>
                    <a:pt x="4152424" y="1654016"/>
                    <a:pt x="4157186" y="1618774"/>
                  </a:cubicBezTo>
                  <a:cubicBezTo>
                    <a:pt x="4160996" y="1592104"/>
                    <a:pt x="4163854" y="1586389"/>
                    <a:pt x="4179094" y="1579721"/>
                  </a:cubicBezTo>
                  <a:cubicBezTo>
                    <a:pt x="4199097" y="1571149"/>
                    <a:pt x="4207669" y="1543526"/>
                    <a:pt x="4198144" y="1517809"/>
                  </a:cubicBezTo>
                  <a:cubicBezTo>
                    <a:pt x="4194334" y="1508284"/>
                    <a:pt x="4195287" y="1497806"/>
                    <a:pt x="4201954" y="1485424"/>
                  </a:cubicBezTo>
                  <a:cubicBezTo>
                    <a:pt x="4207669" y="1475899"/>
                    <a:pt x="4218147" y="1449229"/>
                    <a:pt x="4225766" y="1427321"/>
                  </a:cubicBezTo>
                  <a:cubicBezTo>
                    <a:pt x="4239101" y="1391126"/>
                    <a:pt x="4240054" y="1381601"/>
                    <a:pt x="4235291" y="1324451"/>
                  </a:cubicBezTo>
                  <a:cubicBezTo>
                    <a:pt x="4232434" y="1290161"/>
                    <a:pt x="4224814" y="1241584"/>
                    <a:pt x="4218147" y="1217771"/>
                  </a:cubicBezTo>
                  <a:cubicBezTo>
                    <a:pt x="4210526" y="1189196"/>
                    <a:pt x="4207669" y="1160621"/>
                    <a:pt x="4208622" y="1135856"/>
                  </a:cubicBezTo>
                  <a:cubicBezTo>
                    <a:pt x="4210526" y="1108234"/>
                    <a:pt x="4207669" y="1088231"/>
                    <a:pt x="4197191" y="1057751"/>
                  </a:cubicBezTo>
                  <a:cubicBezTo>
                    <a:pt x="4189571" y="1034891"/>
                    <a:pt x="4181951" y="1010126"/>
                    <a:pt x="4180999" y="1001554"/>
                  </a:cubicBezTo>
                  <a:cubicBezTo>
                    <a:pt x="4180046" y="992981"/>
                    <a:pt x="4171474" y="980599"/>
                    <a:pt x="4162901" y="972979"/>
                  </a:cubicBezTo>
                  <a:cubicBezTo>
                    <a:pt x="4154329" y="965359"/>
                    <a:pt x="4140994" y="948214"/>
                    <a:pt x="4134326" y="934879"/>
                  </a:cubicBezTo>
                  <a:cubicBezTo>
                    <a:pt x="4126706" y="921544"/>
                    <a:pt x="4116229" y="904399"/>
                    <a:pt x="4109561" y="896779"/>
                  </a:cubicBezTo>
                  <a:cubicBezTo>
                    <a:pt x="4093369" y="878681"/>
                    <a:pt x="4059079" y="856774"/>
                    <a:pt x="4049554" y="856774"/>
                  </a:cubicBezTo>
                  <a:cubicBezTo>
                    <a:pt x="4044791" y="856774"/>
                    <a:pt x="4038124" y="850106"/>
                    <a:pt x="4034314" y="842486"/>
                  </a:cubicBezTo>
                  <a:cubicBezTo>
                    <a:pt x="4029551" y="832009"/>
                    <a:pt x="4023836" y="828199"/>
                    <a:pt x="4007644" y="829151"/>
                  </a:cubicBezTo>
                  <a:cubicBezTo>
                    <a:pt x="3996214" y="830104"/>
                    <a:pt x="3983831" y="826294"/>
                    <a:pt x="3980021" y="821531"/>
                  </a:cubicBezTo>
                  <a:cubicBezTo>
                    <a:pt x="3975259" y="816769"/>
                    <a:pt x="3966686" y="812006"/>
                    <a:pt x="3960019" y="812006"/>
                  </a:cubicBezTo>
                  <a:cubicBezTo>
                    <a:pt x="3936206" y="812006"/>
                    <a:pt x="3922871" y="790099"/>
                    <a:pt x="3922871" y="751046"/>
                  </a:cubicBezTo>
                  <a:cubicBezTo>
                    <a:pt x="3922871" y="718661"/>
                    <a:pt x="3924776" y="713899"/>
                    <a:pt x="3942874" y="698659"/>
                  </a:cubicBezTo>
                  <a:cubicBezTo>
                    <a:pt x="3959066" y="685324"/>
                    <a:pt x="3962876" y="676751"/>
                    <a:pt x="3962876" y="658654"/>
                  </a:cubicBezTo>
                  <a:lnTo>
                    <a:pt x="3962876" y="635794"/>
                  </a:lnTo>
                  <a:lnTo>
                    <a:pt x="3990499" y="639604"/>
                  </a:lnTo>
                  <a:cubicBezTo>
                    <a:pt x="4005739" y="641509"/>
                    <a:pt x="4018121" y="642461"/>
                    <a:pt x="4018121" y="640556"/>
                  </a:cubicBezTo>
                  <a:cubicBezTo>
                    <a:pt x="4018121" y="632936"/>
                    <a:pt x="3989546" y="563404"/>
                    <a:pt x="3982879" y="554831"/>
                  </a:cubicBezTo>
                  <a:cubicBezTo>
                    <a:pt x="3979069" y="550069"/>
                    <a:pt x="3971449" y="533876"/>
                    <a:pt x="3967639" y="519589"/>
                  </a:cubicBezTo>
                  <a:cubicBezTo>
                    <a:pt x="3962876" y="505301"/>
                    <a:pt x="3950494" y="483394"/>
                    <a:pt x="3940016" y="471011"/>
                  </a:cubicBezTo>
                  <a:cubicBezTo>
                    <a:pt x="3922871" y="451009"/>
                    <a:pt x="3914299" y="447199"/>
                    <a:pt x="3886676" y="443389"/>
                  </a:cubicBezTo>
                  <a:cubicBezTo>
                    <a:pt x="3857149" y="439579"/>
                    <a:pt x="3853339" y="437674"/>
                    <a:pt x="3851434" y="423386"/>
                  </a:cubicBezTo>
                  <a:cubicBezTo>
                    <a:pt x="3849529" y="411004"/>
                    <a:pt x="3845719" y="406241"/>
                    <a:pt x="3832384" y="405289"/>
                  </a:cubicBezTo>
                  <a:cubicBezTo>
                    <a:pt x="3816191" y="403384"/>
                    <a:pt x="3815239" y="404336"/>
                    <a:pt x="3819049" y="424339"/>
                  </a:cubicBezTo>
                  <a:cubicBezTo>
                    <a:pt x="3822859" y="445294"/>
                    <a:pt x="3821906" y="446246"/>
                    <a:pt x="3797141" y="450056"/>
                  </a:cubicBezTo>
                  <a:cubicBezTo>
                    <a:pt x="3782854" y="451961"/>
                    <a:pt x="3764756" y="460534"/>
                    <a:pt x="3757136" y="468154"/>
                  </a:cubicBezTo>
                  <a:cubicBezTo>
                    <a:pt x="3738086" y="488156"/>
                    <a:pt x="3719989" y="529114"/>
                    <a:pt x="3719989" y="552926"/>
                  </a:cubicBezTo>
                  <a:cubicBezTo>
                    <a:pt x="3719989" y="564356"/>
                    <a:pt x="3714274" y="587216"/>
                    <a:pt x="3707606" y="604361"/>
                  </a:cubicBezTo>
                  <a:cubicBezTo>
                    <a:pt x="3692366" y="642461"/>
                    <a:pt x="3696176" y="654844"/>
                    <a:pt x="3720941" y="654844"/>
                  </a:cubicBezTo>
                  <a:cubicBezTo>
                    <a:pt x="3735229" y="654844"/>
                    <a:pt x="3739039" y="657701"/>
                    <a:pt x="3739039" y="668179"/>
                  </a:cubicBezTo>
                  <a:cubicBezTo>
                    <a:pt x="3739039" y="674846"/>
                    <a:pt x="3745706" y="687229"/>
                    <a:pt x="3754279" y="694849"/>
                  </a:cubicBezTo>
                  <a:cubicBezTo>
                    <a:pt x="3773329" y="712946"/>
                    <a:pt x="3781901" y="776764"/>
                    <a:pt x="3768566" y="802481"/>
                  </a:cubicBezTo>
                  <a:cubicBezTo>
                    <a:pt x="3763804" y="812006"/>
                    <a:pt x="3758089" y="815816"/>
                    <a:pt x="3756184" y="812959"/>
                  </a:cubicBezTo>
                  <a:cubicBezTo>
                    <a:pt x="3754279" y="810101"/>
                    <a:pt x="3746659" y="805339"/>
                    <a:pt x="3739991" y="804386"/>
                  </a:cubicBezTo>
                  <a:cubicBezTo>
                    <a:pt x="3728561" y="801529"/>
                    <a:pt x="3727609" y="801529"/>
                    <a:pt x="3737134" y="815816"/>
                  </a:cubicBezTo>
                  <a:cubicBezTo>
                    <a:pt x="3752374" y="838676"/>
                    <a:pt x="3740944" y="850106"/>
                    <a:pt x="3682841" y="869156"/>
                  </a:cubicBezTo>
                  <a:cubicBezTo>
                    <a:pt x="3654266" y="878681"/>
                    <a:pt x="3631406" y="886301"/>
                    <a:pt x="3631406" y="885349"/>
                  </a:cubicBezTo>
                  <a:cubicBezTo>
                    <a:pt x="3631406" y="884396"/>
                    <a:pt x="3635216" y="872966"/>
                    <a:pt x="3640931" y="859631"/>
                  </a:cubicBezTo>
                  <a:cubicBezTo>
                    <a:pt x="3655219" y="820579"/>
                    <a:pt x="3653314" y="801529"/>
                    <a:pt x="3631406" y="779621"/>
                  </a:cubicBezTo>
                  <a:cubicBezTo>
                    <a:pt x="3620929" y="768191"/>
                    <a:pt x="3615214" y="758666"/>
                    <a:pt x="3619024" y="757714"/>
                  </a:cubicBezTo>
                  <a:cubicBezTo>
                    <a:pt x="3627596" y="754856"/>
                    <a:pt x="3626644" y="737711"/>
                    <a:pt x="3618071" y="737711"/>
                  </a:cubicBezTo>
                  <a:cubicBezTo>
                    <a:pt x="3613309" y="737711"/>
                    <a:pt x="3613309" y="734854"/>
                    <a:pt x="3619024" y="728186"/>
                  </a:cubicBezTo>
                  <a:cubicBezTo>
                    <a:pt x="3624739" y="721519"/>
                    <a:pt x="3625691" y="708184"/>
                    <a:pt x="3622834" y="685324"/>
                  </a:cubicBezTo>
                  <a:cubicBezTo>
                    <a:pt x="3615214" y="620554"/>
                    <a:pt x="3617119" y="551021"/>
                    <a:pt x="3627596" y="531019"/>
                  </a:cubicBezTo>
                  <a:cubicBezTo>
                    <a:pt x="3634264" y="517684"/>
                    <a:pt x="3637121" y="504349"/>
                    <a:pt x="3634264" y="488156"/>
                  </a:cubicBezTo>
                  <a:cubicBezTo>
                    <a:pt x="3627596" y="449104"/>
                    <a:pt x="3624739" y="442436"/>
                    <a:pt x="3611404" y="442436"/>
                  </a:cubicBezTo>
                  <a:cubicBezTo>
                    <a:pt x="3604736" y="442436"/>
                    <a:pt x="3599021" y="438626"/>
                    <a:pt x="3599021" y="432911"/>
                  </a:cubicBezTo>
                  <a:cubicBezTo>
                    <a:pt x="3599021" y="428149"/>
                    <a:pt x="3596164" y="423386"/>
                    <a:pt x="3592354" y="423386"/>
                  </a:cubicBezTo>
                  <a:cubicBezTo>
                    <a:pt x="3588544" y="423386"/>
                    <a:pt x="3586639" y="419576"/>
                    <a:pt x="3586639" y="415766"/>
                  </a:cubicBezTo>
                  <a:cubicBezTo>
                    <a:pt x="3587591" y="411004"/>
                    <a:pt x="3586639" y="366236"/>
                    <a:pt x="3586639" y="315754"/>
                  </a:cubicBezTo>
                  <a:cubicBezTo>
                    <a:pt x="3585686" y="226219"/>
                    <a:pt x="3585686" y="223361"/>
                    <a:pt x="3572351" y="223361"/>
                  </a:cubicBezTo>
                  <a:cubicBezTo>
                    <a:pt x="3559016" y="223361"/>
                    <a:pt x="3559016" y="225266"/>
                    <a:pt x="3561874" y="311944"/>
                  </a:cubicBezTo>
                  <a:cubicBezTo>
                    <a:pt x="3564731" y="396716"/>
                    <a:pt x="3560921" y="430054"/>
                    <a:pt x="3546634" y="430054"/>
                  </a:cubicBezTo>
                  <a:cubicBezTo>
                    <a:pt x="3543776" y="430054"/>
                    <a:pt x="3541871" y="421481"/>
                    <a:pt x="3541871" y="411004"/>
                  </a:cubicBezTo>
                  <a:cubicBezTo>
                    <a:pt x="3541871" y="393859"/>
                    <a:pt x="3539966" y="391954"/>
                    <a:pt x="3523774" y="393859"/>
                  </a:cubicBezTo>
                  <a:cubicBezTo>
                    <a:pt x="3506629" y="395764"/>
                    <a:pt x="3505676" y="395764"/>
                    <a:pt x="3508534" y="439579"/>
                  </a:cubicBezTo>
                  <a:cubicBezTo>
                    <a:pt x="3509486" y="463391"/>
                    <a:pt x="3510439" y="496729"/>
                    <a:pt x="3509486" y="513874"/>
                  </a:cubicBezTo>
                  <a:cubicBezTo>
                    <a:pt x="3508534" y="544354"/>
                    <a:pt x="3508534" y="544354"/>
                    <a:pt x="3526631" y="542449"/>
                  </a:cubicBezTo>
                  <a:lnTo>
                    <a:pt x="3544729" y="539591"/>
                  </a:lnTo>
                  <a:lnTo>
                    <a:pt x="3546634" y="601504"/>
                  </a:lnTo>
                  <a:cubicBezTo>
                    <a:pt x="3547586" y="639604"/>
                    <a:pt x="3545681" y="665321"/>
                    <a:pt x="3541871" y="668179"/>
                  </a:cubicBezTo>
                  <a:cubicBezTo>
                    <a:pt x="3538061" y="670084"/>
                    <a:pt x="3534251" y="686276"/>
                    <a:pt x="3532346" y="703421"/>
                  </a:cubicBezTo>
                  <a:cubicBezTo>
                    <a:pt x="3530441" y="720566"/>
                    <a:pt x="3525679" y="735806"/>
                    <a:pt x="3521869" y="736759"/>
                  </a:cubicBezTo>
                  <a:cubicBezTo>
                    <a:pt x="3518059" y="737711"/>
                    <a:pt x="3515201" y="752951"/>
                    <a:pt x="3515201" y="770096"/>
                  </a:cubicBezTo>
                  <a:cubicBezTo>
                    <a:pt x="3515201" y="787241"/>
                    <a:pt x="3511391" y="809149"/>
                    <a:pt x="3505676" y="818674"/>
                  </a:cubicBezTo>
                  <a:cubicBezTo>
                    <a:pt x="3500914" y="828199"/>
                    <a:pt x="3484721" y="871061"/>
                    <a:pt x="3470434" y="912971"/>
                  </a:cubicBezTo>
                  <a:cubicBezTo>
                    <a:pt x="3456146" y="955834"/>
                    <a:pt x="3431381" y="1013936"/>
                    <a:pt x="3415189" y="1042511"/>
                  </a:cubicBezTo>
                  <a:cubicBezTo>
                    <a:pt x="3383756" y="1098709"/>
                    <a:pt x="3379946" y="1124426"/>
                    <a:pt x="3395186" y="1161574"/>
                  </a:cubicBezTo>
                  <a:cubicBezTo>
                    <a:pt x="3401854" y="1177766"/>
                    <a:pt x="3410426" y="1184434"/>
                    <a:pt x="3428524" y="1190149"/>
                  </a:cubicBezTo>
                  <a:cubicBezTo>
                    <a:pt x="3441859" y="1193959"/>
                    <a:pt x="3460909" y="1205389"/>
                    <a:pt x="3471386" y="1213961"/>
                  </a:cubicBezTo>
                  <a:lnTo>
                    <a:pt x="3489484" y="1230154"/>
                  </a:lnTo>
                  <a:lnTo>
                    <a:pt x="3473291" y="1244441"/>
                  </a:lnTo>
                  <a:cubicBezTo>
                    <a:pt x="3459004" y="1257776"/>
                    <a:pt x="3452336" y="1271111"/>
                    <a:pt x="3460909" y="1271111"/>
                  </a:cubicBezTo>
                  <a:cubicBezTo>
                    <a:pt x="3462814" y="1271111"/>
                    <a:pt x="3469481" y="1265396"/>
                    <a:pt x="3477101" y="1258729"/>
                  </a:cubicBezTo>
                  <a:cubicBezTo>
                    <a:pt x="3499961" y="1236821"/>
                    <a:pt x="3512344" y="1242536"/>
                    <a:pt x="3513296" y="1276826"/>
                  </a:cubicBezTo>
                  <a:cubicBezTo>
                    <a:pt x="3515201" y="1330166"/>
                    <a:pt x="3555206" y="1372076"/>
                    <a:pt x="3594259" y="1362551"/>
                  </a:cubicBezTo>
                  <a:lnTo>
                    <a:pt x="3610451" y="1358741"/>
                  </a:lnTo>
                  <a:lnTo>
                    <a:pt x="3599021" y="1394936"/>
                  </a:lnTo>
                  <a:cubicBezTo>
                    <a:pt x="3592354" y="1414939"/>
                    <a:pt x="3579019" y="1465421"/>
                    <a:pt x="3570446" y="1507331"/>
                  </a:cubicBezTo>
                  <a:cubicBezTo>
                    <a:pt x="3560921" y="1548289"/>
                    <a:pt x="3550444" y="1589246"/>
                    <a:pt x="3547586" y="1597819"/>
                  </a:cubicBezTo>
                  <a:cubicBezTo>
                    <a:pt x="3544729" y="1606391"/>
                    <a:pt x="3539014" y="1630204"/>
                    <a:pt x="3536156" y="1651159"/>
                  </a:cubicBezTo>
                  <a:cubicBezTo>
                    <a:pt x="3530441" y="1691164"/>
                    <a:pt x="3520916" y="1719739"/>
                    <a:pt x="3502819" y="1754981"/>
                  </a:cubicBezTo>
                  <a:cubicBezTo>
                    <a:pt x="3482816" y="1794034"/>
                    <a:pt x="3476149" y="1844516"/>
                    <a:pt x="3483769" y="1892141"/>
                  </a:cubicBezTo>
                  <a:cubicBezTo>
                    <a:pt x="3488531" y="1921669"/>
                    <a:pt x="3489484" y="1942624"/>
                    <a:pt x="3484721" y="1962626"/>
                  </a:cubicBezTo>
                  <a:cubicBezTo>
                    <a:pt x="3480911" y="1977866"/>
                    <a:pt x="3478054" y="2009299"/>
                    <a:pt x="3478054" y="2031206"/>
                  </a:cubicBezTo>
                  <a:cubicBezTo>
                    <a:pt x="3478054" y="2083594"/>
                    <a:pt x="3467576" y="2117884"/>
                    <a:pt x="3447574" y="2138839"/>
                  </a:cubicBezTo>
                  <a:cubicBezTo>
                    <a:pt x="3435191" y="2151221"/>
                    <a:pt x="3432334" y="2159794"/>
                    <a:pt x="3436144" y="2171224"/>
                  </a:cubicBezTo>
                  <a:cubicBezTo>
                    <a:pt x="3438049" y="2179796"/>
                    <a:pt x="3435191" y="2207419"/>
                    <a:pt x="3430429" y="2232184"/>
                  </a:cubicBezTo>
                  <a:cubicBezTo>
                    <a:pt x="3424714" y="2256949"/>
                    <a:pt x="3420904" y="2293144"/>
                    <a:pt x="3420904" y="2314099"/>
                  </a:cubicBezTo>
                  <a:cubicBezTo>
                    <a:pt x="3420904" y="2347436"/>
                    <a:pt x="3422809" y="2353151"/>
                    <a:pt x="3441859" y="2370296"/>
                  </a:cubicBezTo>
                  <a:cubicBezTo>
                    <a:pt x="3453289" y="2380774"/>
                    <a:pt x="3464719" y="2389346"/>
                    <a:pt x="3467576" y="2389346"/>
                  </a:cubicBezTo>
                  <a:cubicBezTo>
                    <a:pt x="3478054" y="2389346"/>
                    <a:pt x="3471386" y="2404586"/>
                    <a:pt x="3452336" y="2421731"/>
                  </a:cubicBezTo>
                  <a:cubicBezTo>
                    <a:pt x="3437096" y="2435066"/>
                    <a:pt x="3426619" y="2439829"/>
                    <a:pt x="3408521" y="2439829"/>
                  </a:cubicBezTo>
                  <a:cubicBezTo>
                    <a:pt x="3391376" y="2439829"/>
                    <a:pt x="3379946" y="2443639"/>
                    <a:pt x="3371374" y="2453164"/>
                  </a:cubicBezTo>
                  <a:lnTo>
                    <a:pt x="3358991" y="2466499"/>
                  </a:lnTo>
                  <a:lnTo>
                    <a:pt x="3339941" y="2446496"/>
                  </a:lnTo>
                  <a:cubicBezTo>
                    <a:pt x="3326606" y="2433161"/>
                    <a:pt x="3315176" y="2426494"/>
                    <a:pt x="3301841" y="2426494"/>
                  </a:cubicBezTo>
                  <a:cubicBezTo>
                    <a:pt x="3278981" y="2426494"/>
                    <a:pt x="3224689" y="2377916"/>
                    <a:pt x="3213259" y="2346484"/>
                  </a:cubicBezTo>
                  <a:cubicBezTo>
                    <a:pt x="3206591" y="2327434"/>
                    <a:pt x="3206591" y="2323624"/>
                    <a:pt x="3223736" y="2305526"/>
                  </a:cubicBezTo>
                  <a:lnTo>
                    <a:pt x="3242786" y="2285524"/>
                  </a:lnTo>
                  <a:lnTo>
                    <a:pt x="3238024" y="2219801"/>
                  </a:lnTo>
                  <a:cubicBezTo>
                    <a:pt x="3235166" y="2183606"/>
                    <a:pt x="3234214" y="2151221"/>
                    <a:pt x="3235166" y="2146459"/>
                  </a:cubicBezTo>
                  <a:cubicBezTo>
                    <a:pt x="3237071" y="2142649"/>
                    <a:pt x="3234214" y="2131219"/>
                    <a:pt x="3228499" y="2121694"/>
                  </a:cubicBezTo>
                  <a:cubicBezTo>
                    <a:pt x="3200876" y="2069306"/>
                    <a:pt x="3189446" y="1928336"/>
                    <a:pt x="3211354" y="1900714"/>
                  </a:cubicBezTo>
                  <a:cubicBezTo>
                    <a:pt x="3226594" y="1881664"/>
                    <a:pt x="3227546" y="1824514"/>
                    <a:pt x="3213259" y="1771174"/>
                  </a:cubicBezTo>
                  <a:cubicBezTo>
                    <a:pt x="3207544" y="1750219"/>
                    <a:pt x="3203734" y="1724501"/>
                    <a:pt x="3203734" y="1714976"/>
                  </a:cubicBezTo>
                  <a:cubicBezTo>
                    <a:pt x="3203734" y="1704499"/>
                    <a:pt x="3199924" y="1682591"/>
                    <a:pt x="3194209" y="1666399"/>
                  </a:cubicBezTo>
                  <a:cubicBezTo>
                    <a:pt x="3179921" y="1625441"/>
                    <a:pt x="3183731" y="1616869"/>
                    <a:pt x="3212306" y="1614964"/>
                  </a:cubicBezTo>
                  <a:cubicBezTo>
                    <a:pt x="3225641" y="1614011"/>
                    <a:pt x="3241834" y="1609249"/>
                    <a:pt x="3247549" y="1603534"/>
                  </a:cubicBezTo>
                  <a:cubicBezTo>
                    <a:pt x="3254216" y="1597819"/>
                    <a:pt x="3264694" y="1593056"/>
                    <a:pt x="3272314" y="1593056"/>
                  </a:cubicBezTo>
                  <a:cubicBezTo>
                    <a:pt x="3290411" y="1593056"/>
                    <a:pt x="3304699" y="1580674"/>
                    <a:pt x="3312319" y="1555909"/>
                  </a:cubicBezTo>
                  <a:cubicBezTo>
                    <a:pt x="3325654" y="1513046"/>
                    <a:pt x="3305651" y="1312069"/>
                    <a:pt x="3279934" y="1224439"/>
                  </a:cubicBezTo>
                  <a:cubicBezTo>
                    <a:pt x="3273266" y="1200626"/>
                    <a:pt x="3273266" y="1195864"/>
                    <a:pt x="3282791" y="1189196"/>
                  </a:cubicBezTo>
                  <a:cubicBezTo>
                    <a:pt x="3299936" y="1176814"/>
                    <a:pt x="3296126" y="1147286"/>
                    <a:pt x="3271361" y="1101566"/>
                  </a:cubicBezTo>
                  <a:cubicBezTo>
                    <a:pt x="3258979" y="1078706"/>
                    <a:pt x="3249454" y="1056799"/>
                    <a:pt x="3249454" y="1052989"/>
                  </a:cubicBezTo>
                  <a:cubicBezTo>
                    <a:pt x="3249454" y="1049179"/>
                    <a:pt x="3239929" y="1033939"/>
                    <a:pt x="3227546" y="1019651"/>
                  </a:cubicBezTo>
                  <a:cubicBezTo>
                    <a:pt x="3215164" y="1005364"/>
                    <a:pt x="3201829" y="983456"/>
                    <a:pt x="3196114" y="971074"/>
                  </a:cubicBezTo>
                  <a:cubicBezTo>
                    <a:pt x="3183731" y="943451"/>
                    <a:pt x="3142774" y="912971"/>
                    <a:pt x="3108484" y="907256"/>
                  </a:cubicBezTo>
                  <a:cubicBezTo>
                    <a:pt x="3094196" y="905351"/>
                    <a:pt x="3081814" y="900589"/>
                    <a:pt x="3079909" y="896779"/>
                  </a:cubicBezTo>
                  <a:cubicBezTo>
                    <a:pt x="3078004" y="893921"/>
                    <a:pt x="3071336" y="891064"/>
                    <a:pt x="3064669" y="891064"/>
                  </a:cubicBezTo>
                  <a:cubicBezTo>
                    <a:pt x="3058001" y="891064"/>
                    <a:pt x="3048476" y="887254"/>
                    <a:pt x="3043714" y="881539"/>
                  </a:cubicBezTo>
                  <a:cubicBezTo>
                    <a:pt x="3037999" y="876776"/>
                    <a:pt x="3031331" y="872014"/>
                    <a:pt x="3027521" y="872014"/>
                  </a:cubicBezTo>
                  <a:cubicBezTo>
                    <a:pt x="3011329" y="872014"/>
                    <a:pt x="3022759" y="860584"/>
                    <a:pt x="3041809" y="856774"/>
                  </a:cubicBezTo>
                  <a:cubicBezTo>
                    <a:pt x="3065621" y="852011"/>
                    <a:pt x="3093244" y="860584"/>
                    <a:pt x="3098959" y="872966"/>
                  </a:cubicBezTo>
                  <a:cubicBezTo>
                    <a:pt x="3100864" y="878681"/>
                    <a:pt x="3102769" y="878681"/>
                    <a:pt x="3102769" y="873919"/>
                  </a:cubicBezTo>
                  <a:cubicBezTo>
                    <a:pt x="3102769" y="870109"/>
                    <a:pt x="3098959" y="861536"/>
                    <a:pt x="3092291" y="855821"/>
                  </a:cubicBezTo>
                  <a:cubicBezTo>
                    <a:pt x="3083719" y="848201"/>
                    <a:pt x="3072289" y="845344"/>
                    <a:pt x="3039904" y="847249"/>
                  </a:cubicBezTo>
                  <a:cubicBezTo>
                    <a:pt x="2993231" y="849154"/>
                    <a:pt x="2997041" y="852964"/>
                    <a:pt x="2999899" y="802481"/>
                  </a:cubicBezTo>
                  <a:cubicBezTo>
                    <a:pt x="3000851" y="782479"/>
                    <a:pt x="3014186" y="775811"/>
                    <a:pt x="3014186" y="794861"/>
                  </a:cubicBezTo>
                  <a:cubicBezTo>
                    <a:pt x="3014186" y="803434"/>
                    <a:pt x="3015139" y="804386"/>
                    <a:pt x="3019901" y="797719"/>
                  </a:cubicBezTo>
                  <a:cubicBezTo>
                    <a:pt x="3022759" y="792956"/>
                    <a:pt x="3024664" y="784384"/>
                    <a:pt x="3022759" y="778669"/>
                  </a:cubicBezTo>
                  <a:cubicBezTo>
                    <a:pt x="3018949" y="765334"/>
                    <a:pt x="3029426" y="756761"/>
                    <a:pt x="3060859" y="747236"/>
                  </a:cubicBezTo>
                  <a:cubicBezTo>
                    <a:pt x="3082766" y="740569"/>
                    <a:pt x="3084671" y="737711"/>
                    <a:pt x="3084671" y="715804"/>
                  </a:cubicBezTo>
                  <a:cubicBezTo>
                    <a:pt x="3084671" y="686276"/>
                    <a:pt x="3069431" y="619601"/>
                    <a:pt x="3055144" y="586264"/>
                  </a:cubicBezTo>
                  <a:cubicBezTo>
                    <a:pt x="3049429" y="572929"/>
                    <a:pt x="3044666" y="553879"/>
                    <a:pt x="3045619" y="544354"/>
                  </a:cubicBezTo>
                  <a:cubicBezTo>
                    <a:pt x="3046571" y="532924"/>
                    <a:pt x="3043714" y="527209"/>
                    <a:pt x="3037999" y="527209"/>
                  </a:cubicBezTo>
                  <a:cubicBezTo>
                    <a:pt x="3033236" y="527209"/>
                    <a:pt x="3013234" y="520541"/>
                    <a:pt x="2994184" y="511969"/>
                  </a:cubicBezTo>
                  <a:cubicBezTo>
                    <a:pt x="2938939" y="487204"/>
                    <a:pt x="2877979" y="491966"/>
                    <a:pt x="2818924" y="526256"/>
                  </a:cubicBezTo>
                  <a:cubicBezTo>
                    <a:pt x="2791301" y="542449"/>
                    <a:pt x="2790349" y="543401"/>
                    <a:pt x="2793206" y="568166"/>
                  </a:cubicBezTo>
                  <a:cubicBezTo>
                    <a:pt x="2795111" y="581501"/>
                    <a:pt x="2797969" y="602456"/>
                    <a:pt x="2800826" y="613886"/>
                  </a:cubicBezTo>
                  <a:cubicBezTo>
                    <a:pt x="2805589" y="638651"/>
                    <a:pt x="2792254" y="684371"/>
                    <a:pt x="2783681" y="671036"/>
                  </a:cubicBezTo>
                  <a:cubicBezTo>
                    <a:pt x="2770346" y="650081"/>
                    <a:pt x="2745581" y="561499"/>
                    <a:pt x="2749391" y="546259"/>
                  </a:cubicBezTo>
                  <a:cubicBezTo>
                    <a:pt x="2752249" y="534829"/>
                    <a:pt x="2750344" y="528161"/>
                    <a:pt x="2743676" y="526256"/>
                  </a:cubicBezTo>
                  <a:cubicBezTo>
                    <a:pt x="2735104" y="522446"/>
                    <a:pt x="2700814" y="398621"/>
                    <a:pt x="2691289" y="333851"/>
                  </a:cubicBezTo>
                  <a:cubicBezTo>
                    <a:pt x="2689384" y="318611"/>
                    <a:pt x="2683669" y="301466"/>
                    <a:pt x="2679859" y="296704"/>
                  </a:cubicBezTo>
                  <a:cubicBezTo>
                    <a:pt x="2674144" y="290036"/>
                    <a:pt x="2675096" y="289084"/>
                    <a:pt x="2680811" y="292894"/>
                  </a:cubicBezTo>
                  <a:cubicBezTo>
                    <a:pt x="2686526" y="295751"/>
                    <a:pt x="2688431" y="292894"/>
                    <a:pt x="2688431" y="281464"/>
                  </a:cubicBezTo>
                  <a:cubicBezTo>
                    <a:pt x="2688431" y="264319"/>
                    <a:pt x="2679859" y="245269"/>
                    <a:pt x="2660809" y="224314"/>
                  </a:cubicBezTo>
                  <a:cubicBezTo>
                    <a:pt x="2654141" y="216694"/>
                    <a:pt x="2647474" y="201454"/>
                    <a:pt x="2645569" y="189071"/>
                  </a:cubicBezTo>
                  <a:cubicBezTo>
                    <a:pt x="2643664" y="177641"/>
                    <a:pt x="2639854" y="166211"/>
                    <a:pt x="2636044" y="165259"/>
                  </a:cubicBezTo>
                  <a:cubicBezTo>
                    <a:pt x="2633186" y="163354"/>
                    <a:pt x="2630329" y="151924"/>
                    <a:pt x="2631281" y="140494"/>
                  </a:cubicBezTo>
                  <a:cubicBezTo>
                    <a:pt x="2632234" y="129064"/>
                    <a:pt x="2627471" y="109061"/>
                    <a:pt x="2622709" y="96679"/>
                  </a:cubicBezTo>
                  <a:cubicBezTo>
                    <a:pt x="2616994" y="84296"/>
                    <a:pt x="2611279" y="61436"/>
                    <a:pt x="2608421" y="44291"/>
                  </a:cubicBezTo>
                  <a:cubicBezTo>
                    <a:pt x="2599849" y="19526"/>
                    <a:pt x="2590324" y="7144"/>
                    <a:pt x="2576036" y="7144"/>
                  </a:cubicBezTo>
                  <a:lnTo>
                    <a:pt x="2576036" y="7144"/>
                  </a:lnTo>
                  <a:close/>
                  <a:moveTo>
                    <a:pt x="1523524" y="317659"/>
                  </a:moveTo>
                  <a:cubicBezTo>
                    <a:pt x="1524476" y="317659"/>
                    <a:pt x="1526381" y="318611"/>
                    <a:pt x="1530191" y="322421"/>
                  </a:cubicBezTo>
                  <a:cubicBezTo>
                    <a:pt x="1535906" y="327184"/>
                    <a:pt x="1539716" y="331946"/>
                    <a:pt x="1539716" y="332899"/>
                  </a:cubicBezTo>
                  <a:cubicBezTo>
                    <a:pt x="1539716" y="339566"/>
                    <a:pt x="1527334" y="333851"/>
                    <a:pt x="1524476" y="325279"/>
                  </a:cubicBezTo>
                  <a:cubicBezTo>
                    <a:pt x="1523524" y="320516"/>
                    <a:pt x="1522571" y="318611"/>
                    <a:pt x="1523524" y="317659"/>
                  </a:cubicBezTo>
                  <a:lnTo>
                    <a:pt x="1523524" y="317659"/>
                  </a:lnTo>
                  <a:close/>
                  <a:moveTo>
                    <a:pt x="3544729" y="443389"/>
                  </a:moveTo>
                  <a:cubicBezTo>
                    <a:pt x="3545681" y="443389"/>
                    <a:pt x="3546634" y="443389"/>
                    <a:pt x="3546634" y="444341"/>
                  </a:cubicBezTo>
                  <a:cubicBezTo>
                    <a:pt x="3546634" y="446246"/>
                    <a:pt x="3548539" y="451961"/>
                    <a:pt x="3550444" y="457676"/>
                  </a:cubicBezTo>
                  <a:cubicBezTo>
                    <a:pt x="3552349" y="463391"/>
                    <a:pt x="3551396" y="467201"/>
                    <a:pt x="3547586" y="467201"/>
                  </a:cubicBezTo>
                  <a:cubicBezTo>
                    <a:pt x="3539014" y="467201"/>
                    <a:pt x="3532346" y="449104"/>
                    <a:pt x="3539966" y="445294"/>
                  </a:cubicBezTo>
                  <a:cubicBezTo>
                    <a:pt x="3541871" y="443389"/>
                    <a:pt x="3543776" y="443389"/>
                    <a:pt x="3544729" y="443389"/>
                  </a:cubicBezTo>
                  <a:lnTo>
                    <a:pt x="3544729" y="443389"/>
                  </a:lnTo>
                  <a:close/>
                  <a:moveTo>
                    <a:pt x="4400074" y="523399"/>
                  </a:moveTo>
                  <a:cubicBezTo>
                    <a:pt x="4403884" y="523399"/>
                    <a:pt x="4409599" y="526256"/>
                    <a:pt x="4411504" y="529114"/>
                  </a:cubicBezTo>
                  <a:cubicBezTo>
                    <a:pt x="4416266" y="536734"/>
                    <a:pt x="4414362" y="536734"/>
                    <a:pt x="4401979" y="529114"/>
                  </a:cubicBezTo>
                  <a:cubicBezTo>
                    <a:pt x="4397216" y="526256"/>
                    <a:pt x="4396264" y="523399"/>
                    <a:pt x="4400074" y="523399"/>
                  </a:cubicBezTo>
                  <a:lnTo>
                    <a:pt x="4400074" y="523399"/>
                  </a:lnTo>
                  <a:close/>
                  <a:moveTo>
                    <a:pt x="1547336" y="561499"/>
                  </a:moveTo>
                  <a:cubicBezTo>
                    <a:pt x="1551146" y="561499"/>
                    <a:pt x="1554004" y="567214"/>
                    <a:pt x="1554004" y="573881"/>
                  </a:cubicBezTo>
                  <a:cubicBezTo>
                    <a:pt x="1554004" y="580549"/>
                    <a:pt x="1551146" y="586264"/>
                    <a:pt x="1547336" y="586264"/>
                  </a:cubicBezTo>
                  <a:cubicBezTo>
                    <a:pt x="1543526" y="586264"/>
                    <a:pt x="1540669" y="580549"/>
                    <a:pt x="1540669" y="573881"/>
                  </a:cubicBezTo>
                  <a:cubicBezTo>
                    <a:pt x="1540669" y="567214"/>
                    <a:pt x="1543526" y="561499"/>
                    <a:pt x="1547336" y="561499"/>
                  </a:cubicBezTo>
                  <a:close/>
                  <a:moveTo>
                    <a:pt x="4425791" y="576739"/>
                  </a:moveTo>
                  <a:cubicBezTo>
                    <a:pt x="4425791" y="576739"/>
                    <a:pt x="4425791" y="576739"/>
                    <a:pt x="4425791" y="576739"/>
                  </a:cubicBezTo>
                  <a:cubicBezTo>
                    <a:pt x="4428649" y="576739"/>
                    <a:pt x="4431506" y="579596"/>
                    <a:pt x="4435316" y="583406"/>
                  </a:cubicBezTo>
                  <a:cubicBezTo>
                    <a:pt x="4444841" y="591979"/>
                    <a:pt x="4445794" y="595789"/>
                    <a:pt x="4440079" y="602456"/>
                  </a:cubicBezTo>
                  <a:cubicBezTo>
                    <a:pt x="4428649" y="615791"/>
                    <a:pt x="4424839" y="612934"/>
                    <a:pt x="4423887" y="591979"/>
                  </a:cubicBezTo>
                  <a:cubicBezTo>
                    <a:pt x="4423887" y="582454"/>
                    <a:pt x="4423887" y="577691"/>
                    <a:pt x="4425791" y="576739"/>
                  </a:cubicBezTo>
                  <a:lnTo>
                    <a:pt x="4425791" y="576739"/>
                  </a:lnTo>
                  <a:close/>
                  <a:moveTo>
                    <a:pt x="1569244" y="687229"/>
                  </a:moveTo>
                  <a:cubicBezTo>
                    <a:pt x="1569244" y="687229"/>
                    <a:pt x="1570196" y="687229"/>
                    <a:pt x="1569244" y="687229"/>
                  </a:cubicBezTo>
                  <a:cubicBezTo>
                    <a:pt x="1572101" y="688181"/>
                    <a:pt x="1574006" y="691039"/>
                    <a:pt x="1575911" y="694849"/>
                  </a:cubicBezTo>
                  <a:cubicBezTo>
                    <a:pt x="1577816" y="700564"/>
                    <a:pt x="1578769" y="707231"/>
                    <a:pt x="1576864" y="708184"/>
                  </a:cubicBezTo>
                  <a:cubicBezTo>
                    <a:pt x="1574959" y="709136"/>
                    <a:pt x="1572101" y="706279"/>
                    <a:pt x="1569244" y="700564"/>
                  </a:cubicBezTo>
                  <a:cubicBezTo>
                    <a:pt x="1567339" y="695801"/>
                    <a:pt x="1567339" y="689134"/>
                    <a:pt x="1569244" y="687229"/>
                  </a:cubicBezTo>
                  <a:cubicBezTo>
                    <a:pt x="1569244" y="687229"/>
                    <a:pt x="1569244" y="687229"/>
                    <a:pt x="1569244" y="687229"/>
                  </a:cubicBezTo>
                  <a:lnTo>
                    <a:pt x="1569244" y="687229"/>
                  </a:lnTo>
                  <a:close/>
                  <a:moveTo>
                    <a:pt x="2744629" y="697706"/>
                  </a:moveTo>
                  <a:cubicBezTo>
                    <a:pt x="2746534" y="696754"/>
                    <a:pt x="2760821" y="720566"/>
                    <a:pt x="2779871" y="753904"/>
                  </a:cubicBezTo>
                  <a:cubicBezTo>
                    <a:pt x="2800826" y="792956"/>
                    <a:pt x="2818924" y="827246"/>
                    <a:pt x="2818924" y="831056"/>
                  </a:cubicBezTo>
                  <a:cubicBezTo>
                    <a:pt x="2818924" y="837724"/>
                    <a:pt x="2810351" y="837724"/>
                    <a:pt x="2787491" y="832009"/>
                  </a:cubicBezTo>
                  <a:cubicBezTo>
                    <a:pt x="2773204" y="828199"/>
                    <a:pt x="2770346" y="821531"/>
                    <a:pt x="2759869" y="771049"/>
                  </a:cubicBezTo>
                  <a:cubicBezTo>
                    <a:pt x="2753201" y="740569"/>
                    <a:pt x="2747486" y="708184"/>
                    <a:pt x="2745581" y="699611"/>
                  </a:cubicBezTo>
                  <a:cubicBezTo>
                    <a:pt x="2744629" y="697706"/>
                    <a:pt x="2744629" y="697706"/>
                    <a:pt x="2744629" y="697706"/>
                  </a:cubicBezTo>
                  <a:lnTo>
                    <a:pt x="2744629" y="697706"/>
                  </a:lnTo>
                  <a:close/>
                  <a:moveTo>
                    <a:pt x="1512094" y="723424"/>
                  </a:moveTo>
                  <a:cubicBezTo>
                    <a:pt x="1511141" y="722471"/>
                    <a:pt x="1510189" y="728186"/>
                    <a:pt x="1510189" y="736759"/>
                  </a:cubicBezTo>
                  <a:cubicBezTo>
                    <a:pt x="1510189" y="749141"/>
                    <a:pt x="1512094" y="753904"/>
                    <a:pt x="1513046" y="748189"/>
                  </a:cubicBezTo>
                  <a:cubicBezTo>
                    <a:pt x="1514951" y="742474"/>
                    <a:pt x="1514951" y="731996"/>
                    <a:pt x="1513046" y="726281"/>
                  </a:cubicBezTo>
                  <a:cubicBezTo>
                    <a:pt x="1512094" y="724376"/>
                    <a:pt x="1512094" y="723424"/>
                    <a:pt x="1512094" y="723424"/>
                  </a:cubicBezTo>
                  <a:lnTo>
                    <a:pt x="1512094" y="723424"/>
                  </a:lnTo>
                  <a:close/>
                  <a:moveTo>
                    <a:pt x="2705576" y="727234"/>
                  </a:moveTo>
                  <a:cubicBezTo>
                    <a:pt x="2708434" y="727234"/>
                    <a:pt x="2711291" y="736759"/>
                    <a:pt x="2716054" y="758666"/>
                  </a:cubicBezTo>
                  <a:cubicBezTo>
                    <a:pt x="2720816" y="778669"/>
                    <a:pt x="2724626" y="810101"/>
                    <a:pt x="2724626" y="827246"/>
                  </a:cubicBezTo>
                  <a:lnTo>
                    <a:pt x="2725579" y="858679"/>
                  </a:lnTo>
                  <a:lnTo>
                    <a:pt x="2701766" y="860584"/>
                  </a:lnTo>
                  <a:cubicBezTo>
                    <a:pt x="2679859" y="862489"/>
                    <a:pt x="2675096" y="859631"/>
                    <a:pt x="2677001" y="847249"/>
                  </a:cubicBezTo>
                  <a:cubicBezTo>
                    <a:pt x="2677001" y="844391"/>
                    <a:pt x="2670334" y="844391"/>
                    <a:pt x="2660809" y="846296"/>
                  </a:cubicBezTo>
                  <a:cubicBezTo>
                    <a:pt x="2645569" y="850106"/>
                    <a:pt x="2643664" y="849154"/>
                    <a:pt x="2647474" y="832009"/>
                  </a:cubicBezTo>
                  <a:cubicBezTo>
                    <a:pt x="2649379" y="822484"/>
                    <a:pt x="2653189" y="800576"/>
                    <a:pt x="2655094" y="784384"/>
                  </a:cubicBezTo>
                  <a:cubicBezTo>
                    <a:pt x="2657951" y="761524"/>
                    <a:pt x="2661761" y="753904"/>
                    <a:pt x="2673191" y="751046"/>
                  </a:cubicBezTo>
                  <a:cubicBezTo>
                    <a:pt x="2680811" y="749141"/>
                    <a:pt x="2692241" y="741521"/>
                    <a:pt x="2697956" y="733901"/>
                  </a:cubicBezTo>
                  <a:cubicBezTo>
                    <a:pt x="2701766" y="730091"/>
                    <a:pt x="2703671" y="727234"/>
                    <a:pt x="2705576" y="727234"/>
                  </a:cubicBezTo>
                  <a:lnTo>
                    <a:pt x="2705576" y="727234"/>
                  </a:lnTo>
                  <a:close/>
                  <a:moveTo>
                    <a:pt x="1509236" y="802481"/>
                  </a:moveTo>
                  <a:cubicBezTo>
                    <a:pt x="1512094" y="802481"/>
                    <a:pt x="1515904" y="808196"/>
                    <a:pt x="1520666" y="821531"/>
                  </a:cubicBezTo>
                  <a:cubicBezTo>
                    <a:pt x="1524476" y="833914"/>
                    <a:pt x="1532096" y="845344"/>
                    <a:pt x="1537811" y="847249"/>
                  </a:cubicBezTo>
                  <a:cubicBezTo>
                    <a:pt x="1545431" y="850106"/>
                    <a:pt x="1545431" y="852011"/>
                    <a:pt x="1535906" y="858679"/>
                  </a:cubicBezTo>
                  <a:cubicBezTo>
                    <a:pt x="1526381" y="865346"/>
                    <a:pt x="1525429" y="871061"/>
                    <a:pt x="1533049" y="912971"/>
                  </a:cubicBezTo>
                  <a:cubicBezTo>
                    <a:pt x="1537811" y="938689"/>
                    <a:pt x="1539716" y="965359"/>
                    <a:pt x="1538764" y="972026"/>
                  </a:cubicBezTo>
                  <a:cubicBezTo>
                    <a:pt x="1535906" y="983456"/>
                    <a:pt x="1535906" y="983456"/>
                    <a:pt x="1528286" y="970121"/>
                  </a:cubicBezTo>
                  <a:cubicBezTo>
                    <a:pt x="1523524" y="962501"/>
                    <a:pt x="1515904" y="936784"/>
                    <a:pt x="1511141" y="913924"/>
                  </a:cubicBezTo>
                  <a:cubicBezTo>
                    <a:pt x="1498759" y="856774"/>
                    <a:pt x="1500664" y="802481"/>
                    <a:pt x="1509236" y="802481"/>
                  </a:cubicBezTo>
                  <a:lnTo>
                    <a:pt x="1509236" y="802481"/>
                  </a:lnTo>
                  <a:close/>
                  <a:moveTo>
                    <a:pt x="1646396" y="808196"/>
                  </a:moveTo>
                  <a:cubicBezTo>
                    <a:pt x="1651159" y="808196"/>
                    <a:pt x="1655921" y="816769"/>
                    <a:pt x="1657826" y="832009"/>
                  </a:cubicBezTo>
                  <a:cubicBezTo>
                    <a:pt x="1659731" y="843439"/>
                    <a:pt x="1662589" y="862489"/>
                    <a:pt x="1664494" y="874871"/>
                  </a:cubicBezTo>
                  <a:cubicBezTo>
                    <a:pt x="1667351" y="892016"/>
                    <a:pt x="1665446" y="898684"/>
                    <a:pt x="1658779" y="901541"/>
                  </a:cubicBezTo>
                  <a:cubicBezTo>
                    <a:pt x="1647349" y="905351"/>
                    <a:pt x="1646396" y="902494"/>
                    <a:pt x="1636871" y="859631"/>
                  </a:cubicBezTo>
                  <a:cubicBezTo>
                    <a:pt x="1632109" y="838676"/>
                    <a:pt x="1632109" y="825341"/>
                    <a:pt x="1636871" y="816769"/>
                  </a:cubicBezTo>
                  <a:cubicBezTo>
                    <a:pt x="1639729" y="812006"/>
                    <a:pt x="1642586" y="808196"/>
                    <a:pt x="1646396" y="808196"/>
                  </a:cubicBezTo>
                  <a:lnTo>
                    <a:pt x="1646396" y="808196"/>
                  </a:lnTo>
                  <a:close/>
                  <a:moveTo>
                    <a:pt x="3538061" y="820579"/>
                  </a:moveTo>
                  <a:cubicBezTo>
                    <a:pt x="3538061" y="820579"/>
                    <a:pt x="3539014" y="820579"/>
                    <a:pt x="3538061" y="820579"/>
                  </a:cubicBezTo>
                  <a:cubicBezTo>
                    <a:pt x="3540919" y="820579"/>
                    <a:pt x="3542824" y="823436"/>
                    <a:pt x="3544729" y="828199"/>
                  </a:cubicBezTo>
                  <a:cubicBezTo>
                    <a:pt x="3549491" y="836771"/>
                    <a:pt x="3550444" y="848201"/>
                    <a:pt x="3546634" y="861536"/>
                  </a:cubicBezTo>
                  <a:cubicBezTo>
                    <a:pt x="3541871" y="876776"/>
                    <a:pt x="3542824" y="882491"/>
                    <a:pt x="3551396" y="887254"/>
                  </a:cubicBezTo>
                  <a:cubicBezTo>
                    <a:pt x="3565684" y="895826"/>
                    <a:pt x="3553301" y="904399"/>
                    <a:pt x="3531394" y="901541"/>
                  </a:cubicBezTo>
                  <a:cubicBezTo>
                    <a:pt x="3512344" y="898684"/>
                    <a:pt x="3512344" y="899636"/>
                    <a:pt x="3529489" y="840581"/>
                  </a:cubicBezTo>
                  <a:cubicBezTo>
                    <a:pt x="3534251" y="827246"/>
                    <a:pt x="3536156" y="821531"/>
                    <a:pt x="3538061" y="820579"/>
                  </a:cubicBezTo>
                  <a:lnTo>
                    <a:pt x="3538061" y="820579"/>
                  </a:lnTo>
                  <a:close/>
                  <a:moveTo>
                    <a:pt x="3978116" y="844391"/>
                  </a:moveTo>
                  <a:cubicBezTo>
                    <a:pt x="3980974" y="844391"/>
                    <a:pt x="3988594" y="846296"/>
                    <a:pt x="3997166" y="850106"/>
                  </a:cubicBezTo>
                  <a:cubicBezTo>
                    <a:pt x="4005739" y="853916"/>
                    <a:pt x="4006691" y="855821"/>
                    <a:pt x="4000024" y="855821"/>
                  </a:cubicBezTo>
                  <a:cubicBezTo>
                    <a:pt x="3994309" y="855821"/>
                    <a:pt x="3986689" y="853916"/>
                    <a:pt x="3980974" y="850106"/>
                  </a:cubicBezTo>
                  <a:cubicBezTo>
                    <a:pt x="3975259" y="846296"/>
                    <a:pt x="3974306" y="844391"/>
                    <a:pt x="3978116" y="844391"/>
                  </a:cubicBezTo>
                  <a:lnTo>
                    <a:pt x="3978116" y="844391"/>
                  </a:lnTo>
                  <a:close/>
                  <a:moveTo>
                    <a:pt x="4483894" y="895826"/>
                  </a:moveTo>
                  <a:cubicBezTo>
                    <a:pt x="4486751" y="895826"/>
                    <a:pt x="4489609" y="897731"/>
                    <a:pt x="4489609" y="902494"/>
                  </a:cubicBezTo>
                  <a:cubicBezTo>
                    <a:pt x="4489609" y="907256"/>
                    <a:pt x="4484847" y="912971"/>
                    <a:pt x="4478179" y="914876"/>
                  </a:cubicBezTo>
                  <a:cubicBezTo>
                    <a:pt x="4470559" y="916781"/>
                    <a:pt x="4466749" y="914876"/>
                    <a:pt x="4466749" y="909161"/>
                  </a:cubicBezTo>
                  <a:cubicBezTo>
                    <a:pt x="4466749" y="904399"/>
                    <a:pt x="4467701" y="900589"/>
                    <a:pt x="4469606" y="900589"/>
                  </a:cubicBezTo>
                  <a:cubicBezTo>
                    <a:pt x="4471512" y="900589"/>
                    <a:pt x="4476274" y="899636"/>
                    <a:pt x="4481037" y="897731"/>
                  </a:cubicBezTo>
                  <a:cubicBezTo>
                    <a:pt x="4481989" y="895826"/>
                    <a:pt x="4482941" y="895826"/>
                    <a:pt x="4483894" y="895826"/>
                  </a:cubicBezTo>
                  <a:lnTo>
                    <a:pt x="4483894" y="895826"/>
                  </a:lnTo>
                  <a:close/>
                  <a:moveTo>
                    <a:pt x="4748689" y="906304"/>
                  </a:moveTo>
                  <a:cubicBezTo>
                    <a:pt x="4758214" y="906304"/>
                    <a:pt x="4766787" y="909161"/>
                    <a:pt x="4766787" y="912971"/>
                  </a:cubicBezTo>
                  <a:cubicBezTo>
                    <a:pt x="4766787" y="920591"/>
                    <a:pt x="4753451" y="920591"/>
                    <a:pt x="4741069" y="912971"/>
                  </a:cubicBezTo>
                  <a:cubicBezTo>
                    <a:pt x="4733449" y="907256"/>
                    <a:pt x="4735354" y="906304"/>
                    <a:pt x="4748689" y="906304"/>
                  </a:cubicBezTo>
                  <a:lnTo>
                    <a:pt x="4748689" y="906304"/>
                  </a:lnTo>
                  <a:close/>
                  <a:moveTo>
                    <a:pt x="4448651" y="914876"/>
                  </a:moveTo>
                  <a:cubicBezTo>
                    <a:pt x="4454366" y="915829"/>
                    <a:pt x="4460081" y="928211"/>
                    <a:pt x="4455319" y="932974"/>
                  </a:cubicBezTo>
                  <a:cubicBezTo>
                    <a:pt x="4448651" y="939641"/>
                    <a:pt x="4441031" y="936784"/>
                    <a:pt x="4441031" y="928211"/>
                  </a:cubicBezTo>
                  <a:cubicBezTo>
                    <a:pt x="4441031" y="923449"/>
                    <a:pt x="4443889" y="917734"/>
                    <a:pt x="4446747" y="915829"/>
                  </a:cubicBezTo>
                  <a:cubicBezTo>
                    <a:pt x="4447699" y="915829"/>
                    <a:pt x="4447699" y="914876"/>
                    <a:pt x="4448651" y="914876"/>
                  </a:cubicBezTo>
                  <a:close/>
                  <a:moveTo>
                    <a:pt x="1654016" y="931069"/>
                  </a:moveTo>
                  <a:cubicBezTo>
                    <a:pt x="1657826" y="931069"/>
                    <a:pt x="1661636" y="936784"/>
                    <a:pt x="1661636" y="946309"/>
                  </a:cubicBezTo>
                  <a:cubicBezTo>
                    <a:pt x="1661636" y="954881"/>
                    <a:pt x="1659731" y="963454"/>
                    <a:pt x="1655921" y="965359"/>
                  </a:cubicBezTo>
                  <a:cubicBezTo>
                    <a:pt x="1649254" y="969169"/>
                    <a:pt x="1643539" y="951071"/>
                    <a:pt x="1647349" y="938689"/>
                  </a:cubicBezTo>
                  <a:cubicBezTo>
                    <a:pt x="1649254" y="933926"/>
                    <a:pt x="1651159" y="931069"/>
                    <a:pt x="1654016" y="931069"/>
                  </a:cubicBezTo>
                  <a:lnTo>
                    <a:pt x="1654016" y="931069"/>
                  </a:lnTo>
                  <a:close/>
                  <a:moveTo>
                    <a:pt x="3498056" y="945356"/>
                  </a:moveTo>
                  <a:cubicBezTo>
                    <a:pt x="3499961" y="944404"/>
                    <a:pt x="3501866" y="949166"/>
                    <a:pt x="3504724" y="961549"/>
                  </a:cubicBezTo>
                  <a:cubicBezTo>
                    <a:pt x="3510439" y="987266"/>
                    <a:pt x="3498056" y="1032986"/>
                    <a:pt x="3481864" y="1048226"/>
                  </a:cubicBezTo>
                  <a:cubicBezTo>
                    <a:pt x="3475196" y="1053941"/>
                    <a:pt x="3469481" y="1066324"/>
                    <a:pt x="3469481" y="1075849"/>
                  </a:cubicBezTo>
                  <a:cubicBezTo>
                    <a:pt x="3469481" y="1085374"/>
                    <a:pt x="3467576" y="1094899"/>
                    <a:pt x="3464719" y="1096804"/>
                  </a:cubicBezTo>
                  <a:cubicBezTo>
                    <a:pt x="3461861" y="1099661"/>
                    <a:pt x="3457099" y="1121569"/>
                    <a:pt x="3453289" y="1146334"/>
                  </a:cubicBezTo>
                  <a:lnTo>
                    <a:pt x="3446621" y="1191101"/>
                  </a:lnTo>
                  <a:lnTo>
                    <a:pt x="3435191" y="1174909"/>
                  </a:lnTo>
                  <a:cubicBezTo>
                    <a:pt x="3419951" y="1153001"/>
                    <a:pt x="3411379" y="1102519"/>
                    <a:pt x="3417094" y="1072039"/>
                  </a:cubicBezTo>
                  <a:cubicBezTo>
                    <a:pt x="3419951" y="1056799"/>
                    <a:pt x="3434239" y="1030129"/>
                    <a:pt x="3453289" y="1005364"/>
                  </a:cubicBezTo>
                  <a:cubicBezTo>
                    <a:pt x="3470434" y="982504"/>
                    <a:pt x="3487579" y="958691"/>
                    <a:pt x="3491389" y="952024"/>
                  </a:cubicBezTo>
                  <a:cubicBezTo>
                    <a:pt x="3495199" y="948214"/>
                    <a:pt x="3497104" y="946309"/>
                    <a:pt x="3498056" y="945356"/>
                  </a:cubicBezTo>
                  <a:lnTo>
                    <a:pt x="3498056" y="945356"/>
                  </a:lnTo>
                  <a:close/>
                  <a:moveTo>
                    <a:pt x="6092667" y="1037749"/>
                  </a:moveTo>
                  <a:cubicBezTo>
                    <a:pt x="6090762" y="1037749"/>
                    <a:pt x="6087904" y="1040606"/>
                    <a:pt x="6085999" y="1044416"/>
                  </a:cubicBezTo>
                  <a:cubicBezTo>
                    <a:pt x="6084094" y="1048226"/>
                    <a:pt x="6085046" y="1051084"/>
                    <a:pt x="6088856" y="1051084"/>
                  </a:cubicBezTo>
                  <a:cubicBezTo>
                    <a:pt x="6092667" y="1051084"/>
                    <a:pt x="6095524" y="1048226"/>
                    <a:pt x="6095524" y="1044416"/>
                  </a:cubicBezTo>
                  <a:cubicBezTo>
                    <a:pt x="6095524" y="1040606"/>
                    <a:pt x="6094571" y="1037749"/>
                    <a:pt x="6092667" y="1037749"/>
                  </a:cubicBezTo>
                  <a:close/>
                  <a:moveTo>
                    <a:pt x="106204" y="1052036"/>
                  </a:moveTo>
                  <a:cubicBezTo>
                    <a:pt x="111919" y="1050131"/>
                    <a:pt x="129064" y="1062514"/>
                    <a:pt x="129064" y="1070134"/>
                  </a:cubicBezTo>
                  <a:cubicBezTo>
                    <a:pt x="129064" y="1072991"/>
                    <a:pt x="126206" y="1075849"/>
                    <a:pt x="123349" y="1075849"/>
                  </a:cubicBezTo>
                  <a:cubicBezTo>
                    <a:pt x="114776" y="1075849"/>
                    <a:pt x="100489" y="1056799"/>
                    <a:pt x="106204" y="1052036"/>
                  </a:cubicBezTo>
                  <a:cubicBezTo>
                    <a:pt x="105251" y="1052036"/>
                    <a:pt x="105251" y="1052036"/>
                    <a:pt x="106204" y="1052036"/>
                  </a:cubicBezTo>
                  <a:lnTo>
                    <a:pt x="106204" y="1052036"/>
                  </a:lnTo>
                  <a:close/>
                  <a:moveTo>
                    <a:pt x="5970746" y="1163479"/>
                  </a:moveTo>
                  <a:cubicBezTo>
                    <a:pt x="5976462" y="1163479"/>
                    <a:pt x="5979319" y="1166336"/>
                    <a:pt x="5977414" y="1170146"/>
                  </a:cubicBezTo>
                  <a:cubicBezTo>
                    <a:pt x="5975509" y="1173956"/>
                    <a:pt x="5972651" y="1176814"/>
                    <a:pt x="5970746" y="1176814"/>
                  </a:cubicBezTo>
                  <a:cubicBezTo>
                    <a:pt x="5968842" y="1176814"/>
                    <a:pt x="5966937" y="1173956"/>
                    <a:pt x="5964079" y="1170146"/>
                  </a:cubicBezTo>
                  <a:cubicBezTo>
                    <a:pt x="5962174" y="1166336"/>
                    <a:pt x="5965031" y="1163479"/>
                    <a:pt x="5970746" y="1163479"/>
                  </a:cubicBezTo>
                  <a:close/>
                  <a:moveTo>
                    <a:pt x="5688806" y="1289209"/>
                  </a:moveTo>
                  <a:cubicBezTo>
                    <a:pt x="5694521" y="1289209"/>
                    <a:pt x="5699284" y="1293019"/>
                    <a:pt x="5699284" y="1298734"/>
                  </a:cubicBezTo>
                  <a:cubicBezTo>
                    <a:pt x="5699284" y="1303496"/>
                    <a:pt x="5698331" y="1308259"/>
                    <a:pt x="5696426" y="1308259"/>
                  </a:cubicBezTo>
                  <a:cubicBezTo>
                    <a:pt x="5695474" y="1308259"/>
                    <a:pt x="5690712" y="1303496"/>
                    <a:pt x="5685949" y="1298734"/>
                  </a:cubicBezTo>
                  <a:cubicBezTo>
                    <a:pt x="5680234" y="1290161"/>
                    <a:pt x="5680234" y="1289209"/>
                    <a:pt x="5688806" y="1289209"/>
                  </a:cubicBezTo>
                  <a:lnTo>
                    <a:pt x="5688806" y="1289209"/>
                  </a:lnTo>
                  <a:close/>
                  <a:moveTo>
                    <a:pt x="2170271" y="1314926"/>
                  </a:moveTo>
                  <a:cubicBezTo>
                    <a:pt x="2172176" y="1314926"/>
                    <a:pt x="2173129" y="1317784"/>
                    <a:pt x="2171224" y="1326356"/>
                  </a:cubicBezTo>
                  <a:cubicBezTo>
                    <a:pt x="2170271" y="1334929"/>
                    <a:pt x="2165509" y="1342549"/>
                    <a:pt x="2160746" y="1343501"/>
                  </a:cubicBezTo>
                  <a:cubicBezTo>
                    <a:pt x="2149316" y="1347311"/>
                    <a:pt x="2151221" y="1329214"/>
                    <a:pt x="2162651" y="1319689"/>
                  </a:cubicBezTo>
                  <a:cubicBezTo>
                    <a:pt x="2167414" y="1316831"/>
                    <a:pt x="2169319" y="1315879"/>
                    <a:pt x="2170271" y="1314926"/>
                  </a:cubicBezTo>
                  <a:lnTo>
                    <a:pt x="2170271" y="1314926"/>
                  </a:lnTo>
                  <a:close/>
                  <a:moveTo>
                    <a:pt x="5820251" y="1329214"/>
                  </a:moveTo>
                  <a:cubicBezTo>
                    <a:pt x="5821204" y="1329214"/>
                    <a:pt x="5822156" y="1329214"/>
                    <a:pt x="5823109" y="1330166"/>
                  </a:cubicBezTo>
                  <a:cubicBezTo>
                    <a:pt x="5825014" y="1332071"/>
                    <a:pt x="5824062" y="1337786"/>
                    <a:pt x="5820251" y="1342549"/>
                  </a:cubicBezTo>
                  <a:cubicBezTo>
                    <a:pt x="5812631" y="1352074"/>
                    <a:pt x="5802154" y="1353979"/>
                    <a:pt x="5802154" y="1345406"/>
                  </a:cubicBezTo>
                  <a:cubicBezTo>
                    <a:pt x="5801201" y="1338739"/>
                    <a:pt x="5813584" y="1329214"/>
                    <a:pt x="5820251" y="1329214"/>
                  </a:cubicBezTo>
                  <a:lnTo>
                    <a:pt x="5820251" y="1329214"/>
                  </a:lnTo>
                  <a:close/>
                  <a:moveTo>
                    <a:pt x="3129439" y="1351121"/>
                  </a:moveTo>
                  <a:cubicBezTo>
                    <a:pt x="3150394" y="1351121"/>
                    <a:pt x="3158014" y="1361599"/>
                    <a:pt x="3163729" y="1401604"/>
                  </a:cubicBezTo>
                  <a:cubicBezTo>
                    <a:pt x="3166586" y="1423511"/>
                    <a:pt x="3171349" y="1451134"/>
                    <a:pt x="3174206" y="1462564"/>
                  </a:cubicBezTo>
                  <a:cubicBezTo>
                    <a:pt x="3176111" y="1473994"/>
                    <a:pt x="3175159" y="1482566"/>
                    <a:pt x="3172301" y="1482566"/>
                  </a:cubicBezTo>
                  <a:cubicBezTo>
                    <a:pt x="3163729" y="1482566"/>
                    <a:pt x="3151346" y="1460659"/>
                    <a:pt x="3147536" y="1437799"/>
                  </a:cubicBezTo>
                  <a:cubicBezTo>
                    <a:pt x="3145631" y="1427321"/>
                    <a:pt x="3139916" y="1410176"/>
                    <a:pt x="3136106" y="1401604"/>
                  </a:cubicBezTo>
                  <a:cubicBezTo>
                    <a:pt x="3131344" y="1392079"/>
                    <a:pt x="3125629" y="1377791"/>
                    <a:pt x="3123724" y="1368266"/>
                  </a:cubicBezTo>
                  <a:cubicBezTo>
                    <a:pt x="3118961" y="1354931"/>
                    <a:pt x="3119914" y="1351121"/>
                    <a:pt x="3129439" y="1351121"/>
                  </a:cubicBezTo>
                  <a:lnTo>
                    <a:pt x="3129439" y="1351121"/>
                  </a:lnTo>
                  <a:close/>
                  <a:moveTo>
                    <a:pt x="4057174" y="1364456"/>
                  </a:moveTo>
                  <a:cubicBezTo>
                    <a:pt x="4066699" y="1364456"/>
                    <a:pt x="4070509" y="1370171"/>
                    <a:pt x="4074319" y="1386364"/>
                  </a:cubicBezTo>
                  <a:cubicBezTo>
                    <a:pt x="4076224" y="1398746"/>
                    <a:pt x="4077176" y="1410176"/>
                    <a:pt x="4075271" y="1411129"/>
                  </a:cubicBezTo>
                  <a:cubicBezTo>
                    <a:pt x="4070509" y="1414939"/>
                    <a:pt x="4059079" y="1400651"/>
                    <a:pt x="4051459" y="1380649"/>
                  </a:cubicBezTo>
                  <a:cubicBezTo>
                    <a:pt x="4045744" y="1366361"/>
                    <a:pt x="4046696" y="1364456"/>
                    <a:pt x="4057174" y="1364456"/>
                  </a:cubicBezTo>
                  <a:lnTo>
                    <a:pt x="4057174" y="1364456"/>
                  </a:lnTo>
                  <a:close/>
                  <a:moveTo>
                    <a:pt x="5891689" y="1379696"/>
                  </a:moveTo>
                  <a:cubicBezTo>
                    <a:pt x="5895499" y="1378744"/>
                    <a:pt x="5897404" y="1379696"/>
                    <a:pt x="5897404" y="1382554"/>
                  </a:cubicBezTo>
                  <a:cubicBezTo>
                    <a:pt x="5897404" y="1391126"/>
                    <a:pt x="5874544" y="1414939"/>
                    <a:pt x="5869781" y="1411129"/>
                  </a:cubicBezTo>
                  <a:cubicBezTo>
                    <a:pt x="5864067" y="1405414"/>
                    <a:pt x="5875496" y="1385411"/>
                    <a:pt x="5887879" y="1381601"/>
                  </a:cubicBezTo>
                  <a:cubicBezTo>
                    <a:pt x="5888831" y="1379696"/>
                    <a:pt x="5890737" y="1379696"/>
                    <a:pt x="5891689" y="1379696"/>
                  </a:cubicBezTo>
                  <a:lnTo>
                    <a:pt x="5891689" y="1379696"/>
                  </a:lnTo>
                  <a:close/>
                  <a:moveTo>
                    <a:pt x="4855369" y="1413986"/>
                  </a:moveTo>
                  <a:cubicBezTo>
                    <a:pt x="4859179" y="1413986"/>
                    <a:pt x="4862037" y="1416844"/>
                    <a:pt x="4862037" y="1420654"/>
                  </a:cubicBezTo>
                  <a:cubicBezTo>
                    <a:pt x="4862037" y="1424464"/>
                    <a:pt x="4860131" y="1427321"/>
                    <a:pt x="4859179" y="1427321"/>
                  </a:cubicBezTo>
                  <a:cubicBezTo>
                    <a:pt x="4857274" y="1427321"/>
                    <a:pt x="4854416" y="1424464"/>
                    <a:pt x="4852512" y="1420654"/>
                  </a:cubicBezTo>
                  <a:cubicBezTo>
                    <a:pt x="4850606" y="1416844"/>
                    <a:pt x="4852512" y="1413986"/>
                    <a:pt x="4855369" y="1413986"/>
                  </a:cubicBezTo>
                  <a:close/>
                  <a:moveTo>
                    <a:pt x="4889659" y="1453991"/>
                  </a:moveTo>
                  <a:cubicBezTo>
                    <a:pt x="4894421" y="1453039"/>
                    <a:pt x="4900137" y="1462564"/>
                    <a:pt x="4904899" y="1479709"/>
                  </a:cubicBezTo>
                  <a:cubicBezTo>
                    <a:pt x="4908709" y="1494949"/>
                    <a:pt x="4910614" y="1508284"/>
                    <a:pt x="4910614" y="1508284"/>
                  </a:cubicBezTo>
                  <a:cubicBezTo>
                    <a:pt x="4903946" y="1508284"/>
                    <a:pt x="4881087" y="1474946"/>
                    <a:pt x="4882991" y="1467326"/>
                  </a:cubicBezTo>
                  <a:cubicBezTo>
                    <a:pt x="4883944" y="1458754"/>
                    <a:pt x="4886801" y="1454944"/>
                    <a:pt x="4889659" y="1453991"/>
                  </a:cubicBezTo>
                  <a:lnTo>
                    <a:pt x="4889659" y="1453991"/>
                  </a:lnTo>
                  <a:close/>
                  <a:moveTo>
                    <a:pt x="4080034" y="1473041"/>
                  </a:moveTo>
                  <a:cubicBezTo>
                    <a:pt x="4080986" y="1473041"/>
                    <a:pt x="4081939" y="1473041"/>
                    <a:pt x="4083844" y="1473994"/>
                  </a:cubicBezTo>
                  <a:cubicBezTo>
                    <a:pt x="4087654" y="1476851"/>
                    <a:pt x="4088606" y="1480661"/>
                    <a:pt x="4084796" y="1485424"/>
                  </a:cubicBezTo>
                  <a:cubicBezTo>
                    <a:pt x="4081939" y="1489234"/>
                    <a:pt x="4077176" y="1498759"/>
                    <a:pt x="4076224" y="1505426"/>
                  </a:cubicBezTo>
                  <a:cubicBezTo>
                    <a:pt x="4073366" y="1516856"/>
                    <a:pt x="4072414" y="1516856"/>
                    <a:pt x="4068604" y="1507331"/>
                  </a:cubicBezTo>
                  <a:cubicBezTo>
                    <a:pt x="4062889" y="1495901"/>
                    <a:pt x="4071461" y="1474946"/>
                    <a:pt x="4080034" y="1473041"/>
                  </a:cubicBezTo>
                  <a:lnTo>
                    <a:pt x="4080034" y="1473041"/>
                  </a:lnTo>
                  <a:close/>
                  <a:moveTo>
                    <a:pt x="4928712" y="1547336"/>
                  </a:moveTo>
                  <a:cubicBezTo>
                    <a:pt x="4929664" y="1547336"/>
                    <a:pt x="4931569" y="1548289"/>
                    <a:pt x="4934426" y="1551146"/>
                  </a:cubicBezTo>
                  <a:cubicBezTo>
                    <a:pt x="4938237" y="1554956"/>
                    <a:pt x="4940142" y="1559719"/>
                    <a:pt x="4938237" y="1561624"/>
                  </a:cubicBezTo>
                  <a:cubicBezTo>
                    <a:pt x="4934426" y="1565434"/>
                    <a:pt x="4926806" y="1558766"/>
                    <a:pt x="4926806" y="1550194"/>
                  </a:cubicBezTo>
                  <a:cubicBezTo>
                    <a:pt x="4925854" y="1548289"/>
                    <a:pt x="4926806" y="1547336"/>
                    <a:pt x="4928712" y="1547336"/>
                  </a:cubicBezTo>
                  <a:close/>
                  <a:moveTo>
                    <a:pt x="3185636" y="1554956"/>
                  </a:moveTo>
                  <a:cubicBezTo>
                    <a:pt x="3186589" y="1554956"/>
                    <a:pt x="3187541" y="1554956"/>
                    <a:pt x="3189446" y="1555909"/>
                  </a:cubicBezTo>
                  <a:cubicBezTo>
                    <a:pt x="3192304" y="1557814"/>
                    <a:pt x="3195161" y="1564481"/>
                    <a:pt x="3195161" y="1571149"/>
                  </a:cubicBezTo>
                  <a:cubicBezTo>
                    <a:pt x="3195161" y="1585436"/>
                    <a:pt x="3177064" y="1593056"/>
                    <a:pt x="3172301" y="1580674"/>
                  </a:cubicBezTo>
                  <a:cubicBezTo>
                    <a:pt x="3167539" y="1570196"/>
                    <a:pt x="3178016" y="1554956"/>
                    <a:pt x="3185636" y="1554956"/>
                  </a:cubicBezTo>
                  <a:close/>
                  <a:moveTo>
                    <a:pt x="4076224" y="1590199"/>
                  </a:moveTo>
                  <a:cubicBezTo>
                    <a:pt x="4087654" y="1590199"/>
                    <a:pt x="4089559" y="1602581"/>
                    <a:pt x="4082891" y="1627346"/>
                  </a:cubicBezTo>
                  <a:cubicBezTo>
                    <a:pt x="4075271" y="1654016"/>
                    <a:pt x="4057174" y="1675924"/>
                    <a:pt x="4057174" y="1657826"/>
                  </a:cubicBezTo>
                  <a:cubicBezTo>
                    <a:pt x="4057174" y="1652111"/>
                    <a:pt x="4060031" y="1646396"/>
                    <a:pt x="4063841" y="1644491"/>
                  </a:cubicBezTo>
                  <a:cubicBezTo>
                    <a:pt x="4067651" y="1642586"/>
                    <a:pt x="4070509" y="1629251"/>
                    <a:pt x="4070509" y="1615916"/>
                  </a:cubicBezTo>
                  <a:cubicBezTo>
                    <a:pt x="4070509" y="1600676"/>
                    <a:pt x="4072414" y="1590199"/>
                    <a:pt x="4076224" y="1590199"/>
                  </a:cubicBezTo>
                  <a:lnTo>
                    <a:pt x="4076224" y="1590199"/>
                  </a:lnTo>
                  <a:close/>
                  <a:moveTo>
                    <a:pt x="4979194" y="1679734"/>
                  </a:moveTo>
                  <a:cubicBezTo>
                    <a:pt x="4981099" y="1679734"/>
                    <a:pt x="4984909" y="1681639"/>
                    <a:pt x="4991576" y="1688306"/>
                  </a:cubicBezTo>
                  <a:cubicBezTo>
                    <a:pt x="5003006" y="1699736"/>
                    <a:pt x="5003959" y="1703546"/>
                    <a:pt x="4997292" y="1712119"/>
                  </a:cubicBezTo>
                  <a:cubicBezTo>
                    <a:pt x="4983956" y="1727359"/>
                    <a:pt x="4969669" y="1724501"/>
                    <a:pt x="4973479" y="1708309"/>
                  </a:cubicBezTo>
                  <a:cubicBezTo>
                    <a:pt x="4975384" y="1700689"/>
                    <a:pt x="4977289" y="1690211"/>
                    <a:pt x="4977289" y="1684496"/>
                  </a:cubicBezTo>
                  <a:cubicBezTo>
                    <a:pt x="4977289" y="1681639"/>
                    <a:pt x="4978242" y="1680686"/>
                    <a:pt x="4979194" y="1679734"/>
                  </a:cubicBezTo>
                  <a:close/>
                  <a:moveTo>
                    <a:pt x="2912269" y="1717834"/>
                  </a:moveTo>
                  <a:cubicBezTo>
                    <a:pt x="2913221" y="1718786"/>
                    <a:pt x="2919889" y="1754981"/>
                    <a:pt x="2926556" y="1796891"/>
                  </a:cubicBezTo>
                  <a:cubicBezTo>
                    <a:pt x="2935129" y="1849279"/>
                    <a:pt x="2942749" y="1878806"/>
                    <a:pt x="2952274" y="1891189"/>
                  </a:cubicBezTo>
                  <a:cubicBezTo>
                    <a:pt x="2959894" y="1901666"/>
                    <a:pt x="2965609" y="1912144"/>
                    <a:pt x="2965609" y="1915001"/>
                  </a:cubicBezTo>
                  <a:cubicBezTo>
                    <a:pt x="2965609" y="1918811"/>
                    <a:pt x="2972276" y="1941671"/>
                    <a:pt x="2980849" y="1967389"/>
                  </a:cubicBezTo>
                  <a:cubicBezTo>
                    <a:pt x="2996089" y="2013109"/>
                    <a:pt x="3016091" y="2115979"/>
                    <a:pt x="3016091" y="2148364"/>
                  </a:cubicBezTo>
                  <a:cubicBezTo>
                    <a:pt x="3016091" y="2157889"/>
                    <a:pt x="3023711" y="2178844"/>
                    <a:pt x="3033236" y="2195989"/>
                  </a:cubicBezTo>
                  <a:cubicBezTo>
                    <a:pt x="3046571" y="2219801"/>
                    <a:pt x="3050381" y="2235994"/>
                    <a:pt x="3050381" y="2267426"/>
                  </a:cubicBezTo>
                  <a:cubicBezTo>
                    <a:pt x="3051334" y="2306479"/>
                    <a:pt x="3051334" y="2308384"/>
                    <a:pt x="3071336" y="2317909"/>
                  </a:cubicBezTo>
                  <a:cubicBezTo>
                    <a:pt x="3095149" y="2328386"/>
                    <a:pt x="3099911" y="2340769"/>
                    <a:pt x="3095149" y="2379821"/>
                  </a:cubicBezTo>
                  <a:cubicBezTo>
                    <a:pt x="3089434" y="2431256"/>
                    <a:pt x="3086576" y="2437924"/>
                    <a:pt x="3075146" y="2434114"/>
                  </a:cubicBezTo>
                  <a:cubicBezTo>
                    <a:pt x="3066574" y="2431256"/>
                    <a:pt x="3065621" y="2431256"/>
                    <a:pt x="3071336" y="2436971"/>
                  </a:cubicBezTo>
                  <a:cubicBezTo>
                    <a:pt x="3077051" y="2442686"/>
                    <a:pt x="3075146" y="2448401"/>
                    <a:pt x="3060859" y="2462689"/>
                  </a:cubicBezTo>
                  <a:cubicBezTo>
                    <a:pt x="3048476" y="2474119"/>
                    <a:pt x="3037046" y="2480786"/>
                    <a:pt x="3025616" y="2479834"/>
                  </a:cubicBezTo>
                  <a:cubicBezTo>
                    <a:pt x="3007519" y="2477929"/>
                    <a:pt x="3008471" y="2478881"/>
                    <a:pt x="3006566" y="2467451"/>
                  </a:cubicBezTo>
                  <a:cubicBezTo>
                    <a:pt x="3005614" y="2457926"/>
                    <a:pt x="2979896" y="2451259"/>
                    <a:pt x="2931319" y="2448401"/>
                  </a:cubicBezTo>
                  <a:cubicBezTo>
                    <a:pt x="2893219" y="2446496"/>
                    <a:pt x="2891314" y="2447449"/>
                    <a:pt x="2889409" y="2460784"/>
                  </a:cubicBezTo>
                  <a:cubicBezTo>
                    <a:pt x="2887504" y="2475071"/>
                    <a:pt x="2869406" y="2480786"/>
                    <a:pt x="2868454" y="2467451"/>
                  </a:cubicBezTo>
                  <a:cubicBezTo>
                    <a:pt x="2867501" y="2462689"/>
                    <a:pt x="2866549" y="2453164"/>
                    <a:pt x="2864644" y="2443639"/>
                  </a:cubicBezTo>
                  <a:cubicBezTo>
                    <a:pt x="2863691" y="2435066"/>
                    <a:pt x="2860834" y="2417921"/>
                    <a:pt x="2858929" y="2405539"/>
                  </a:cubicBezTo>
                  <a:cubicBezTo>
                    <a:pt x="2857024" y="2393156"/>
                    <a:pt x="2853214" y="2368391"/>
                    <a:pt x="2850356" y="2349341"/>
                  </a:cubicBezTo>
                  <a:cubicBezTo>
                    <a:pt x="2843689" y="2307431"/>
                    <a:pt x="2847499" y="2285524"/>
                    <a:pt x="2861786" y="2281714"/>
                  </a:cubicBezTo>
                  <a:cubicBezTo>
                    <a:pt x="2871311" y="2279809"/>
                    <a:pt x="2873216" y="2267426"/>
                    <a:pt x="2877026" y="2209324"/>
                  </a:cubicBezTo>
                  <a:cubicBezTo>
                    <a:pt x="2878931" y="2171224"/>
                    <a:pt x="2879884" y="2137886"/>
                    <a:pt x="2877979" y="2135029"/>
                  </a:cubicBezTo>
                  <a:cubicBezTo>
                    <a:pt x="2871311" y="2124551"/>
                    <a:pt x="2869406" y="2012156"/>
                    <a:pt x="2876074" y="1996916"/>
                  </a:cubicBezTo>
                  <a:cubicBezTo>
                    <a:pt x="2879884" y="1988344"/>
                    <a:pt x="2884646" y="1948339"/>
                    <a:pt x="2887504" y="1909286"/>
                  </a:cubicBezTo>
                  <a:cubicBezTo>
                    <a:pt x="2895124" y="1823561"/>
                    <a:pt x="2908459" y="1714024"/>
                    <a:pt x="2912269" y="1717834"/>
                  </a:cubicBezTo>
                  <a:lnTo>
                    <a:pt x="2912269" y="1717834"/>
                  </a:lnTo>
                  <a:close/>
                  <a:moveTo>
                    <a:pt x="1872139" y="1724501"/>
                  </a:moveTo>
                  <a:lnTo>
                    <a:pt x="1872139" y="1751171"/>
                  </a:lnTo>
                  <a:cubicBezTo>
                    <a:pt x="1872139" y="1775936"/>
                    <a:pt x="1889284" y="1896904"/>
                    <a:pt x="1904524" y="1991201"/>
                  </a:cubicBezTo>
                  <a:cubicBezTo>
                    <a:pt x="1922621" y="2099786"/>
                    <a:pt x="1929289" y="2150269"/>
                    <a:pt x="1928336" y="2189321"/>
                  </a:cubicBezTo>
                  <a:cubicBezTo>
                    <a:pt x="1927384" y="2230279"/>
                    <a:pt x="1928336" y="2232184"/>
                    <a:pt x="1949291" y="2251234"/>
                  </a:cubicBezTo>
                  <a:cubicBezTo>
                    <a:pt x="1961674" y="2261711"/>
                    <a:pt x="1978819" y="2281714"/>
                    <a:pt x="1988344" y="2296001"/>
                  </a:cubicBezTo>
                  <a:cubicBezTo>
                    <a:pt x="2005489" y="2320766"/>
                    <a:pt x="2006441" y="2326481"/>
                    <a:pt x="2006441" y="2393156"/>
                  </a:cubicBezTo>
                  <a:cubicBezTo>
                    <a:pt x="2007394" y="2498884"/>
                    <a:pt x="2009299" y="2490311"/>
                    <a:pt x="1983581" y="2487454"/>
                  </a:cubicBezTo>
                  <a:cubicBezTo>
                    <a:pt x="1971199" y="2486501"/>
                    <a:pt x="1957864" y="2480786"/>
                    <a:pt x="1954054" y="2476024"/>
                  </a:cubicBezTo>
                  <a:cubicBezTo>
                    <a:pt x="1947386" y="2468404"/>
                    <a:pt x="1944529" y="2468404"/>
                    <a:pt x="1934051" y="2477929"/>
                  </a:cubicBezTo>
                  <a:cubicBezTo>
                    <a:pt x="1918811" y="2491264"/>
                    <a:pt x="1863566" y="2496026"/>
                    <a:pt x="1831181" y="2487454"/>
                  </a:cubicBezTo>
                  <a:cubicBezTo>
                    <a:pt x="1816894" y="2483644"/>
                    <a:pt x="1807369" y="2483644"/>
                    <a:pt x="1807369" y="2486501"/>
                  </a:cubicBezTo>
                  <a:cubicBezTo>
                    <a:pt x="1807369" y="2489359"/>
                    <a:pt x="1798796" y="2492216"/>
                    <a:pt x="1788319" y="2492216"/>
                  </a:cubicBezTo>
                  <a:cubicBezTo>
                    <a:pt x="1777841" y="2492216"/>
                    <a:pt x="1769269" y="2489359"/>
                    <a:pt x="1769269" y="2485549"/>
                  </a:cubicBezTo>
                  <a:cubicBezTo>
                    <a:pt x="1769269" y="2481739"/>
                    <a:pt x="1753076" y="2478881"/>
                    <a:pt x="1734026" y="2478881"/>
                  </a:cubicBezTo>
                  <a:cubicBezTo>
                    <a:pt x="1714976" y="2478881"/>
                    <a:pt x="1698784" y="2481739"/>
                    <a:pt x="1698784" y="2485549"/>
                  </a:cubicBezTo>
                  <a:cubicBezTo>
                    <a:pt x="1698784" y="2489359"/>
                    <a:pt x="1689259" y="2492216"/>
                    <a:pt x="1677829" y="2492216"/>
                  </a:cubicBezTo>
                  <a:lnTo>
                    <a:pt x="1656874" y="2492216"/>
                  </a:lnTo>
                  <a:lnTo>
                    <a:pt x="1645444" y="2441734"/>
                  </a:lnTo>
                  <a:cubicBezTo>
                    <a:pt x="1638776" y="2414111"/>
                    <a:pt x="1635919" y="2382679"/>
                    <a:pt x="1637824" y="2373154"/>
                  </a:cubicBezTo>
                  <a:cubicBezTo>
                    <a:pt x="1644491" y="2342674"/>
                    <a:pt x="1660684" y="2322671"/>
                    <a:pt x="1679734" y="2322671"/>
                  </a:cubicBezTo>
                  <a:cubicBezTo>
                    <a:pt x="1703546" y="2322671"/>
                    <a:pt x="1723549" y="2300764"/>
                    <a:pt x="1714024" y="2285524"/>
                  </a:cubicBezTo>
                  <a:cubicBezTo>
                    <a:pt x="1708309" y="2276951"/>
                    <a:pt x="1708309" y="2272189"/>
                    <a:pt x="1714976" y="2266474"/>
                  </a:cubicBezTo>
                  <a:cubicBezTo>
                    <a:pt x="1719739" y="2262664"/>
                    <a:pt x="1725454" y="2238851"/>
                    <a:pt x="1727359" y="2211229"/>
                  </a:cubicBezTo>
                  <a:cubicBezTo>
                    <a:pt x="1729264" y="2184559"/>
                    <a:pt x="1735931" y="2151221"/>
                    <a:pt x="1740694" y="2137886"/>
                  </a:cubicBezTo>
                  <a:cubicBezTo>
                    <a:pt x="1745456" y="2124551"/>
                    <a:pt x="1758791" y="2081689"/>
                    <a:pt x="1769269" y="2043589"/>
                  </a:cubicBezTo>
                  <a:cubicBezTo>
                    <a:pt x="1795939" y="1952149"/>
                    <a:pt x="1851184" y="1773079"/>
                    <a:pt x="1862614" y="1745456"/>
                  </a:cubicBezTo>
                  <a:lnTo>
                    <a:pt x="1872139" y="1724501"/>
                  </a:lnTo>
                  <a:lnTo>
                    <a:pt x="1872139" y="1724501"/>
                  </a:lnTo>
                  <a:close/>
                  <a:moveTo>
                    <a:pt x="3807619" y="1812131"/>
                  </a:moveTo>
                  <a:lnTo>
                    <a:pt x="3807619" y="1901666"/>
                  </a:lnTo>
                  <a:cubicBezTo>
                    <a:pt x="3807619" y="1987391"/>
                    <a:pt x="3808571" y="1992154"/>
                    <a:pt x="3826669" y="2027396"/>
                  </a:cubicBezTo>
                  <a:cubicBezTo>
                    <a:pt x="3851434" y="2075021"/>
                    <a:pt x="3866674" y="2197894"/>
                    <a:pt x="3851434" y="2227421"/>
                  </a:cubicBezTo>
                  <a:cubicBezTo>
                    <a:pt x="3837146" y="2255044"/>
                    <a:pt x="3832384" y="2284571"/>
                    <a:pt x="3840956" y="2289334"/>
                  </a:cubicBezTo>
                  <a:cubicBezTo>
                    <a:pt x="3845719" y="2292191"/>
                    <a:pt x="3842861" y="2296001"/>
                    <a:pt x="3833336" y="2300764"/>
                  </a:cubicBezTo>
                  <a:cubicBezTo>
                    <a:pt x="3809524" y="2312194"/>
                    <a:pt x="3810476" y="2328386"/>
                    <a:pt x="3837146" y="2339816"/>
                  </a:cubicBezTo>
                  <a:cubicBezTo>
                    <a:pt x="3849529" y="2344579"/>
                    <a:pt x="3867626" y="2349341"/>
                    <a:pt x="3876199" y="2349341"/>
                  </a:cubicBezTo>
                  <a:cubicBezTo>
                    <a:pt x="3895249" y="2349341"/>
                    <a:pt x="3895249" y="2349341"/>
                    <a:pt x="3882866" y="2390299"/>
                  </a:cubicBezTo>
                  <a:cubicBezTo>
                    <a:pt x="3878104" y="2407444"/>
                    <a:pt x="3872389" y="2437924"/>
                    <a:pt x="3870484" y="2458879"/>
                  </a:cubicBezTo>
                  <a:cubicBezTo>
                    <a:pt x="3868579" y="2478881"/>
                    <a:pt x="3862864" y="2499836"/>
                    <a:pt x="3859054" y="2504599"/>
                  </a:cubicBezTo>
                  <a:cubicBezTo>
                    <a:pt x="3852386" y="2513171"/>
                    <a:pt x="3844766" y="2515076"/>
                    <a:pt x="3840004" y="2510314"/>
                  </a:cubicBezTo>
                  <a:cubicBezTo>
                    <a:pt x="3837146" y="2507456"/>
                    <a:pt x="3777139" y="2502694"/>
                    <a:pt x="3654266" y="2496026"/>
                  </a:cubicBezTo>
                  <a:lnTo>
                    <a:pt x="3579971" y="2492216"/>
                  </a:lnTo>
                  <a:lnTo>
                    <a:pt x="3570446" y="2459831"/>
                  </a:lnTo>
                  <a:cubicBezTo>
                    <a:pt x="3565684" y="2442686"/>
                    <a:pt x="3562826" y="2417921"/>
                    <a:pt x="3563779" y="2404586"/>
                  </a:cubicBezTo>
                  <a:cubicBezTo>
                    <a:pt x="3566636" y="2382679"/>
                    <a:pt x="3567589" y="2381726"/>
                    <a:pt x="3598069" y="2377916"/>
                  </a:cubicBezTo>
                  <a:cubicBezTo>
                    <a:pt x="3619024" y="2375059"/>
                    <a:pt x="3631406" y="2369344"/>
                    <a:pt x="3635216" y="2362676"/>
                  </a:cubicBezTo>
                  <a:cubicBezTo>
                    <a:pt x="3641884" y="2350294"/>
                    <a:pt x="3638074" y="2326481"/>
                    <a:pt x="3627596" y="2313146"/>
                  </a:cubicBezTo>
                  <a:cubicBezTo>
                    <a:pt x="3623786" y="2307431"/>
                    <a:pt x="3623786" y="2305526"/>
                    <a:pt x="3628549" y="2305526"/>
                  </a:cubicBezTo>
                  <a:cubicBezTo>
                    <a:pt x="3639026" y="2305526"/>
                    <a:pt x="3637121" y="2274094"/>
                    <a:pt x="3626644" y="2247424"/>
                  </a:cubicBezTo>
                  <a:cubicBezTo>
                    <a:pt x="3616166" y="2221706"/>
                    <a:pt x="3619024" y="2206466"/>
                    <a:pt x="3651409" y="2123599"/>
                  </a:cubicBezTo>
                  <a:cubicBezTo>
                    <a:pt x="3662839" y="2094071"/>
                    <a:pt x="3676174" y="2055971"/>
                    <a:pt x="3680936" y="2038826"/>
                  </a:cubicBezTo>
                  <a:cubicBezTo>
                    <a:pt x="3685699" y="2020729"/>
                    <a:pt x="3700939" y="1992154"/>
                    <a:pt x="3718084" y="1970246"/>
                  </a:cubicBezTo>
                  <a:cubicBezTo>
                    <a:pt x="3734276" y="1949291"/>
                    <a:pt x="3760946" y="1905476"/>
                    <a:pt x="3777139" y="1873091"/>
                  </a:cubicBezTo>
                  <a:lnTo>
                    <a:pt x="3807619" y="1812131"/>
                  </a:lnTo>
                  <a:lnTo>
                    <a:pt x="3807619" y="1812131"/>
                  </a:lnTo>
                  <a:close/>
                  <a:moveTo>
                    <a:pt x="4662964" y="1883569"/>
                  </a:moveTo>
                  <a:lnTo>
                    <a:pt x="4677251" y="1935004"/>
                  </a:lnTo>
                  <a:cubicBezTo>
                    <a:pt x="4684872" y="1963579"/>
                    <a:pt x="4706779" y="2022634"/>
                    <a:pt x="4725829" y="2066449"/>
                  </a:cubicBezTo>
                  <a:cubicBezTo>
                    <a:pt x="4744879" y="2110264"/>
                    <a:pt x="4762024" y="2159794"/>
                    <a:pt x="4764881" y="2176939"/>
                  </a:cubicBezTo>
                  <a:cubicBezTo>
                    <a:pt x="4769644" y="2213134"/>
                    <a:pt x="4782979" y="2255044"/>
                    <a:pt x="4801076" y="2289334"/>
                  </a:cubicBezTo>
                  <a:cubicBezTo>
                    <a:pt x="4810601" y="2307431"/>
                    <a:pt x="4814412" y="2326481"/>
                    <a:pt x="4814412" y="2359819"/>
                  </a:cubicBezTo>
                  <a:cubicBezTo>
                    <a:pt x="4814412" y="2384584"/>
                    <a:pt x="4816316" y="2406491"/>
                    <a:pt x="4819174" y="2409349"/>
                  </a:cubicBezTo>
                  <a:cubicBezTo>
                    <a:pt x="4822031" y="2412206"/>
                    <a:pt x="4823937" y="2419826"/>
                    <a:pt x="4823937" y="2426494"/>
                  </a:cubicBezTo>
                  <a:cubicBezTo>
                    <a:pt x="4823937" y="2436019"/>
                    <a:pt x="4822031" y="2436971"/>
                    <a:pt x="4815364" y="2432209"/>
                  </a:cubicBezTo>
                  <a:cubicBezTo>
                    <a:pt x="4810601" y="2428399"/>
                    <a:pt x="4804887" y="2427446"/>
                    <a:pt x="4802981" y="2429351"/>
                  </a:cubicBezTo>
                  <a:cubicBezTo>
                    <a:pt x="4801076" y="2431256"/>
                    <a:pt x="4794409" y="2429351"/>
                    <a:pt x="4788694" y="2424589"/>
                  </a:cubicBezTo>
                  <a:cubicBezTo>
                    <a:pt x="4780122" y="2417921"/>
                    <a:pt x="4777264" y="2417921"/>
                    <a:pt x="4768691" y="2427446"/>
                  </a:cubicBezTo>
                  <a:cubicBezTo>
                    <a:pt x="4759166" y="2436971"/>
                    <a:pt x="4759166" y="2437924"/>
                    <a:pt x="4781074" y="2437924"/>
                  </a:cubicBezTo>
                  <a:cubicBezTo>
                    <a:pt x="4815364" y="2437924"/>
                    <a:pt x="4822984" y="2442686"/>
                    <a:pt x="4819174" y="2459831"/>
                  </a:cubicBezTo>
                  <a:cubicBezTo>
                    <a:pt x="4817269" y="2468404"/>
                    <a:pt x="4813459" y="2475071"/>
                    <a:pt x="4810601" y="2475071"/>
                  </a:cubicBezTo>
                  <a:cubicBezTo>
                    <a:pt x="4807744" y="2475071"/>
                    <a:pt x="4807744" y="2481739"/>
                    <a:pt x="4810601" y="2489359"/>
                  </a:cubicBezTo>
                  <a:cubicBezTo>
                    <a:pt x="4815364" y="2502694"/>
                    <a:pt x="4814412" y="2503646"/>
                    <a:pt x="4795362" y="2501741"/>
                  </a:cubicBezTo>
                  <a:cubicBezTo>
                    <a:pt x="4775359" y="2499836"/>
                    <a:pt x="4774406" y="2499836"/>
                    <a:pt x="4778216" y="2516029"/>
                  </a:cubicBezTo>
                  <a:cubicBezTo>
                    <a:pt x="4781074" y="2528411"/>
                    <a:pt x="4779169" y="2532221"/>
                    <a:pt x="4772501" y="2530316"/>
                  </a:cubicBezTo>
                  <a:cubicBezTo>
                    <a:pt x="4767739" y="2528411"/>
                    <a:pt x="4763929" y="2520791"/>
                    <a:pt x="4763929" y="2514124"/>
                  </a:cubicBezTo>
                  <a:cubicBezTo>
                    <a:pt x="4764881" y="2499836"/>
                    <a:pt x="4757262" y="2496026"/>
                    <a:pt x="4750594" y="2506504"/>
                  </a:cubicBezTo>
                  <a:cubicBezTo>
                    <a:pt x="4747737" y="2511266"/>
                    <a:pt x="4722019" y="2510314"/>
                    <a:pt x="4719162" y="2505551"/>
                  </a:cubicBezTo>
                  <a:cubicBezTo>
                    <a:pt x="4693444" y="2463641"/>
                    <a:pt x="4682966" y="2458879"/>
                    <a:pt x="4699159" y="2497931"/>
                  </a:cubicBezTo>
                  <a:cubicBezTo>
                    <a:pt x="4708684" y="2519839"/>
                    <a:pt x="4708684" y="2520791"/>
                    <a:pt x="4698206" y="2516981"/>
                  </a:cubicBezTo>
                  <a:cubicBezTo>
                    <a:pt x="4671537" y="2506504"/>
                    <a:pt x="4662012" y="2505551"/>
                    <a:pt x="4667726" y="2514124"/>
                  </a:cubicBezTo>
                  <a:cubicBezTo>
                    <a:pt x="4670584" y="2518886"/>
                    <a:pt x="4677251" y="2527459"/>
                    <a:pt x="4682966" y="2534126"/>
                  </a:cubicBezTo>
                  <a:cubicBezTo>
                    <a:pt x="4688681" y="2539841"/>
                    <a:pt x="4691539" y="2545556"/>
                    <a:pt x="4689634" y="2545556"/>
                  </a:cubicBezTo>
                  <a:cubicBezTo>
                    <a:pt x="4687729" y="2545556"/>
                    <a:pt x="4682014" y="2540794"/>
                    <a:pt x="4675347" y="2534126"/>
                  </a:cubicBezTo>
                  <a:cubicBezTo>
                    <a:pt x="4665822" y="2525554"/>
                    <a:pt x="4662964" y="2524601"/>
                    <a:pt x="4659154" y="2531269"/>
                  </a:cubicBezTo>
                  <a:cubicBezTo>
                    <a:pt x="4655344" y="2537936"/>
                    <a:pt x="4650581" y="2537936"/>
                    <a:pt x="4640104" y="2533174"/>
                  </a:cubicBezTo>
                  <a:cubicBezTo>
                    <a:pt x="4632484" y="2529364"/>
                    <a:pt x="4621054" y="2528411"/>
                    <a:pt x="4612481" y="2531269"/>
                  </a:cubicBezTo>
                  <a:cubicBezTo>
                    <a:pt x="4603909" y="2534126"/>
                    <a:pt x="4593431" y="2536031"/>
                    <a:pt x="4587716" y="2535079"/>
                  </a:cubicBezTo>
                  <a:cubicBezTo>
                    <a:pt x="4582001" y="2534126"/>
                    <a:pt x="4573429" y="2534126"/>
                    <a:pt x="4567714" y="2533174"/>
                  </a:cubicBezTo>
                  <a:cubicBezTo>
                    <a:pt x="4559141" y="2532221"/>
                    <a:pt x="4556284" y="2520791"/>
                    <a:pt x="4552474" y="2465546"/>
                  </a:cubicBezTo>
                  <a:cubicBezTo>
                    <a:pt x="4548664" y="2414111"/>
                    <a:pt x="4549616" y="2397919"/>
                    <a:pt x="4556284" y="2394109"/>
                  </a:cubicBezTo>
                  <a:cubicBezTo>
                    <a:pt x="4561047" y="2391251"/>
                    <a:pt x="4566762" y="2390299"/>
                    <a:pt x="4569619" y="2392204"/>
                  </a:cubicBezTo>
                  <a:cubicBezTo>
                    <a:pt x="4572476" y="2394109"/>
                    <a:pt x="4581049" y="2393156"/>
                    <a:pt x="4587716" y="2391251"/>
                  </a:cubicBezTo>
                  <a:cubicBezTo>
                    <a:pt x="4596289" y="2388394"/>
                    <a:pt x="4599147" y="2383631"/>
                    <a:pt x="4597241" y="2376011"/>
                  </a:cubicBezTo>
                  <a:cubicBezTo>
                    <a:pt x="4595337" y="2369344"/>
                    <a:pt x="4596289" y="2362676"/>
                    <a:pt x="4600099" y="2360771"/>
                  </a:cubicBezTo>
                  <a:cubicBezTo>
                    <a:pt x="4603909" y="2357914"/>
                    <a:pt x="4604862" y="2351246"/>
                    <a:pt x="4601051" y="2342674"/>
                  </a:cubicBezTo>
                  <a:cubicBezTo>
                    <a:pt x="4590574" y="2316004"/>
                    <a:pt x="4586764" y="2246471"/>
                    <a:pt x="4593431" y="2224564"/>
                  </a:cubicBezTo>
                  <a:cubicBezTo>
                    <a:pt x="4597241" y="2213134"/>
                    <a:pt x="4602004" y="2161699"/>
                    <a:pt x="4602956" y="2110264"/>
                  </a:cubicBezTo>
                  <a:cubicBezTo>
                    <a:pt x="4604862" y="2033111"/>
                    <a:pt x="4608672" y="2012156"/>
                    <a:pt x="4619149" y="1991201"/>
                  </a:cubicBezTo>
                  <a:cubicBezTo>
                    <a:pt x="4625816" y="1976914"/>
                    <a:pt x="4639151" y="1947386"/>
                    <a:pt x="4646772" y="1925479"/>
                  </a:cubicBezTo>
                  <a:lnTo>
                    <a:pt x="4662964" y="1883569"/>
                  </a:lnTo>
                  <a:lnTo>
                    <a:pt x="4662964" y="1883569"/>
                  </a:lnTo>
                  <a:close/>
                  <a:moveTo>
                    <a:pt x="5953601" y="2255044"/>
                  </a:moveTo>
                  <a:cubicBezTo>
                    <a:pt x="5954554" y="2255044"/>
                    <a:pt x="5954554" y="2256949"/>
                    <a:pt x="5954554" y="2260759"/>
                  </a:cubicBezTo>
                  <a:cubicBezTo>
                    <a:pt x="5954554" y="2267426"/>
                    <a:pt x="5956459" y="2267426"/>
                    <a:pt x="5963126" y="2258854"/>
                  </a:cubicBezTo>
                  <a:cubicBezTo>
                    <a:pt x="5969794" y="2250281"/>
                    <a:pt x="5970746" y="2254091"/>
                    <a:pt x="5968842" y="2285524"/>
                  </a:cubicBezTo>
                  <a:cubicBezTo>
                    <a:pt x="5966937" y="2318861"/>
                    <a:pt x="5967889" y="2324576"/>
                    <a:pt x="5983129" y="2337911"/>
                  </a:cubicBezTo>
                  <a:cubicBezTo>
                    <a:pt x="5997417" y="2350294"/>
                    <a:pt x="5999321" y="2357914"/>
                    <a:pt x="5999321" y="2388394"/>
                  </a:cubicBezTo>
                  <a:cubicBezTo>
                    <a:pt x="5999321" y="2428399"/>
                    <a:pt x="5982176" y="2495074"/>
                    <a:pt x="5957412" y="2553176"/>
                  </a:cubicBezTo>
                  <a:lnTo>
                    <a:pt x="5940267" y="2592229"/>
                  </a:lnTo>
                  <a:lnTo>
                    <a:pt x="5905024" y="2594134"/>
                  </a:lnTo>
                  <a:cubicBezTo>
                    <a:pt x="5885974" y="2595086"/>
                    <a:pt x="5865971" y="2594134"/>
                    <a:pt x="5859304" y="2592229"/>
                  </a:cubicBezTo>
                  <a:cubicBezTo>
                    <a:pt x="5853589" y="2590324"/>
                    <a:pt x="5845017" y="2591276"/>
                    <a:pt x="5840254" y="2595086"/>
                  </a:cubicBezTo>
                  <a:cubicBezTo>
                    <a:pt x="5835492" y="2598896"/>
                    <a:pt x="5832634" y="2598896"/>
                    <a:pt x="5832634" y="2596039"/>
                  </a:cubicBezTo>
                  <a:cubicBezTo>
                    <a:pt x="5832634" y="2593181"/>
                    <a:pt x="5797392" y="2590324"/>
                    <a:pt x="5754529" y="2591276"/>
                  </a:cubicBezTo>
                  <a:cubicBezTo>
                    <a:pt x="5711667" y="2591276"/>
                    <a:pt x="5652612" y="2590324"/>
                    <a:pt x="5624037" y="2588419"/>
                  </a:cubicBezTo>
                  <a:cubicBezTo>
                    <a:pt x="5571649" y="2585561"/>
                    <a:pt x="5571649" y="2585561"/>
                    <a:pt x="5571649" y="2568416"/>
                  </a:cubicBezTo>
                  <a:cubicBezTo>
                    <a:pt x="5571649" y="2554129"/>
                    <a:pt x="5588794" y="2524601"/>
                    <a:pt x="5604034" y="2512219"/>
                  </a:cubicBezTo>
                  <a:cubicBezTo>
                    <a:pt x="5612606" y="2505551"/>
                    <a:pt x="5609749" y="2451259"/>
                    <a:pt x="5601176" y="2434114"/>
                  </a:cubicBezTo>
                  <a:cubicBezTo>
                    <a:pt x="5595462" y="2424589"/>
                    <a:pt x="5593556" y="2413159"/>
                    <a:pt x="5595462" y="2410301"/>
                  </a:cubicBezTo>
                  <a:cubicBezTo>
                    <a:pt x="5597367" y="2406491"/>
                    <a:pt x="5596414" y="2405539"/>
                    <a:pt x="5592604" y="2407444"/>
                  </a:cubicBezTo>
                  <a:cubicBezTo>
                    <a:pt x="5586889" y="2411254"/>
                    <a:pt x="5574506" y="2394109"/>
                    <a:pt x="5579269" y="2389346"/>
                  </a:cubicBezTo>
                  <a:cubicBezTo>
                    <a:pt x="5580221" y="2388394"/>
                    <a:pt x="5608796" y="2386489"/>
                    <a:pt x="5642134" y="2383631"/>
                  </a:cubicBezTo>
                  <a:cubicBezTo>
                    <a:pt x="5675471" y="2381726"/>
                    <a:pt x="5715476" y="2377916"/>
                    <a:pt x="5731669" y="2376011"/>
                  </a:cubicBezTo>
                  <a:cubicBezTo>
                    <a:pt x="5766912" y="2371249"/>
                    <a:pt x="5844064" y="2329339"/>
                    <a:pt x="5885021" y="2291239"/>
                  </a:cubicBezTo>
                  <a:cubicBezTo>
                    <a:pt x="5894546" y="2281714"/>
                    <a:pt x="5897404" y="2281714"/>
                    <a:pt x="5904071" y="2289334"/>
                  </a:cubicBezTo>
                  <a:cubicBezTo>
                    <a:pt x="5911692" y="2298859"/>
                    <a:pt x="5924074" y="2301716"/>
                    <a:pt x="5922169" y="2294096"/>
                  </a:cubicBezTo>
                  <a:cubicBezTo>
                    <a:pt x="5919312" y="2283619"/>
                    <a:pt x="5930742" y="2261711"/>
                    <a:pt x="5937409" y="2264569"/>
                  </a:cubicBezTo>
                  <a:cubicBezTo>
                    <a:pt x="5941219" y="2266474"/>
                    <a:pt x="5946934" y="2264569"/>
                    <a:pt x="5949792" y="2259806"/>
                  </a:cubicBezTo>
                  <a:cubicBezTo>
                    <a:pt x="5951696" y="2256949"/>
                    <a:pt x="5952649" y="2255044"/>
                    <a:pt x="5953601" y="2255044"/>
                  </a:cubicBezTo>
                  <a:lnTo>
                    <a:pt x="5953601" y="2255044"/>
                  </a:lnTo>
                  <a:close/>
                  <a:moveTo>
                    <a:pt x="5207794" y="2317909"/>
                  </a:moveTo>
                  <a:cubicBezTo>
                    <a:pt x="5211604" y="2317909"/>
                    <a:pt x="5214462" y="2320766"/>
                    <a:pt x="5214462" y="2324576"/>
                  </a:cubicBezTo>
                  <a:cubicBezTo>
                    <a:pt x="5214462" y="2328386"/>
                    <a:pt x="5211604" y="2331244"/>
                    <a:pt x="5207794" y="2331244"/>
                  </a:cubicBezTo>
                  <a:cubicBezTo>
                    <a:pt x="5203984" y="2331244"/>
                    <a:pt x="5201126" y="2328386"/>
                    <a:pt x="5201126" y="2324576"/>
                  </a:cubicBezTo>
                  <a:cubicBezTo>
                    <a:pt x="5201126" y="2320766"/>
                    <a:pt x="5203984" y="2317909"/>
                    <a:pt x="5207794" y="2317909"/>
                  </a:cubicBezTo>
                  <a:close/>
                  <a:moveTo>
                    <a:pt x="715804" y="2336006"/>
                  </a:moveTo>
                  <a:lnTo>
                    <a:pt x="796766" y="2336006"/>
                  </a:lnTo>
                  <a:lnTo>
                    <a:pt x="794861" y="2362676"/>
                  </a:lnTo>
                  <a:cubicBezTo>
                    <a:pt x="793909" y="2377916"/>
                    <a:pt x="789146" y="2401729"/>
                    <a:pt x="783431" y="2417921"/>
                  </a:cubicBezTo>
                  <a:cubicBezTo>
                    <a:pt x="777716" y="2433161"/>
                    <a:pt x="772954" y="2455069"/>
                    <a:pt x="772954" y="2465546"/>
                  </a:cubicBezTo>
                  <a:lnTo>
                    <a:pt x="772954" y="2485549"/>
                  </a:lnTo>
                  <a:lnTo>
                    <a:pt x="709136" y="2485549"/>
                  </a:lnTo>
                  <a:lnTo>
                    <a:pt x="645319" y="2486501"/>
                  </a:lnTo>
                  <a:lnTo>
                    <a:pt x="645319" y="2464594"/>
                  </a:lnTo>
                  <a:cubicBezTo>
                    <a:pt x="645319" y="2448401"/>
                    <a:pt x="651034" y="2436971"/>
                    <a:pt x="667226" y="2418874"/>
                  </a:cubicBezTo>
                  <a:cubicBezTo>
                    <a:pt x="679609" y="2405539"/>
                    <a:pt x="694849" y="2381726"/>
                    <a:pt x="702469" y="2365534"/>
                  </a:cubicBezTo>
                  <a:lnTo>
                    <a:pt x="715804" y="2336006"/>
                  </a:lnTo>
                  <a:lnTo>
                    <a:pt x="715804" y="2336006"/>
                  </a:lnTo>
                  <a:close/>
                  <a:moveTo>
                    <a:pt x="5198269" y="2336006"/>
                  </a:moveTo>
                  <a:cubicBezTo>
                    <a:pt x="5200174" y="2336006"/>
                    <a:pt x="5201126" y="2338864"/>
                    <a:pt x="5201126" y="2342674"/>
                  </a:cubicBezTo>
                  <a:cubicBezTo>
                    <a:pt x="5201126" y="2346484"/>
                    <a:pt x="5198269" y="2349341"/>
                    <a:pt x="5194459" y="2349341"/>
                  </a:cubicBezTo>
                  <a:cubicBezTo>
                    <a:pt x="5190649" y="2349341"/>
                    <a:pt x="5189696" y="2346484"/>
                    <a:pt x="5191601" y="2342674"/>
                  </a:cubicBezTo>
                  <a:cubicBezTo>
                    <a:pt x="5193506" y="2338864"/>
                    <a:pt x="5196364" y="2336006"/>
                    <a:pt x="5198269" y="2336006"/>
                  </a:cubicBezTo>
                  <a:close/>
                  <a:moveTo>
                    <a:pt x="5377339" y="2346484"/>
                  </a:moveTo>
                  <a:lnTo>
                    <a:pt x="5382101" y="2363629"/>
                  </a:lnTo>
                  <a:cubicBezTo>
                    <a:pt x="5384006" y="2373154"/>
                    <a:pt x="5390674" y="2380774"/>
                    <a:pt x="5396389" y="2380774"/>
                  </a:cubicBezTo>
                  <a:cubicBezTo>
                    <a:pt x="5404962" y="2380774"/>
                    <a:pt x="5475446" y="2427446"/>
                    <a:pt x="5475446" y="2433161"/>
                  </a:cubicBezTo>
                  <a:cubicBezTo>
                    <a:pt x="5475446" y="2434114"/>
                    <a:pt x="5470684" y="2447449"/>
                    <a:pt x="5464969" y="2462689"/>
                  </a:cubicBezTo>
                  <a:cubicBezTo>
                    <a:pt x="5459254" y="2477929"/>
                    <a:pt x="5453539" y="2494121"/>
                    <a:pt x="5452587" y="2499836"/>
                  </a:cubicBezTo>
                  <a:cubicBezTo>
                    <a:pt x="5443062" y="2536031"/>
                    <a:pt x="5437346" y="2547461"/>
                    <a:pt x="5426869" y="2553176"/>
                  </a:cubicBezTo>
                  <a:cubicBezTo>
                    <a:pt x="5419249" y="2556986"/>
                    <a:pt x="5415439" y="2564606"/>
                    <a:pt x="5416392" y="2571274"/>
                  </a:cubicBezTo>
                  <a:cubicBezTo>
                    <a:pt x="5418296" y="2581751"/>
                    <a:pt x="5414487" y="2582704"/>
                    <a:pt x="5379244" y="2580799"/>
                  </a:cubicBezTo>
                  <a:cubicBezTo>
                    <a:pt x="5339239" y="2578894"/>
                    <a:pt x="5317331" y="2571274"/>
                    <a:pt x="5333524" y="2565559"/>
                  </a:cubicBezTo>
                  <a:cubicBezTo>
                    <a:pt x="5338287" y="2563654"/>
                    <a:pt x="5344954" y="2558891"/>
                    <a:pt x="5349717" y="2555081"/>
                  </a:cubicBezTo>
                  <a:cubicBezTo>
                    <a:pt x="5354479" y="2551271"/>
                    <a:pt x="5362099" y="2545556"/>
                    <a:pt x="5368767" y="2543651"/>
                  </a:cubicBezTo>
                  <a:cubicBezTo>
                    <a:pt x="5374481" y="2541746"/>
                    <a:pt x="5380196" y="2533174"/>
                    <a:pt x="5380196" y="2525554"/>
                  </a:cubicBezTo>
                  <a:cubicBezTo>
                    <a:pt x="5380196" y="2517934"/>
                    <a:pt x="5382101" y="2513171"/>
                    <a:pt x="5384006" y="2516029"/>
                  </a:cubicBezTo>
                  <a:cubicBezTo>
                    <a:pt x="5385912" y="2517934"/>
                    <a:pt x="5394484" y="2506504"/>
                    <a:pt x="5403056" y="2490311"/>
                  </a:cubicBezTo>
                  <a:cubicBezTo>
                    <a:pt x="5421154" y="2455069"/>
                    <a:pt x="5421154" y="2457926"/>
                    <a:pt x="5408771" y="2457926"/>
                  </a:cubicBezTo>
                  <a:cubicBezTo>
                    <a:pt x="5404009" y="2457926"/>
                    <a:pt x="5396389" y="2463641"/>
                    <a:pt x="5392579" y="2470309"/>
                  </a:cubicBezTo>
                  <a:cubicBezTo>
                    <a:pt x="5384006" y="2485549"/>
                    <a:pt x="5364956" y="2486501"/>
                    <a:pt x="5353526" y="2473166"/>
                  </a:cubicBezTo>
                  <a:cubicBezTo>
                    <a:pt x="5346859" y="2465546"/>
                    <a:pt x="5346859" y="2460784"/>
                    <a:pt x="5353526" y="2450306"/>
                  </a:cubicBezTo>
                  <a:cubicBezTo>
                    <a:pt x="5359242" y="2441734"/>
                    <a:pt x="5359242" y="2436019"/>
                    <a:pt x="5354479" y="2431256"/>
                  </a:cubicBezTo>
                  <a:cubicBezTo>
                    <a:pt x="5349717" y="2426494"/>
                    <a:pt x="5353526" y="2420779"/>
                    <a:pt x="5366862" y="2413159"/>
                  </a:cubicBezTo>
                  <a:cubicBezTo>
                    <a:pt x="5377339" y="2406491"/>
                    <a:pt x="5385912" y="2398871"/>
                    <a:pt x="5385912" y="2395061"/>
                  </a:cubicBezTo>
                  <a:cubicBezTo>
                    <a:pt x="5385912" y="2386489"/>
                    <a:pt x="5377339" y="2386489"/>
                    <a:pt x="5367814" y="2396014"/>
                  </a:cubicBezTo>
                  <a:cubicBezTo>
                    <a:pt x="5359242" y="2404586"/>
                    <a:pt x="5361146" y="2391251"/>
                    <a:pt x="5371624" y="2363629"/>
                  </a:cubicBezTo>
                  <a:lnTo>
                    <a:pt x="5377339" y="2346484"/>
                  </a:lnTo>
                  <a:lnTo>
                    <a:pt x="5377339" y="2346484"/>
                  </a:lnTo>
                  <a:close/>
                  <a:moveTo>
                    <a:pt x="5022056" y="2405539"/>
                  </a:moveTo>
                  <a:cubicBezTo>
                    <a:pt x="5025867" y="2405539"/>
                    <a:pt x="5028724" y="2408396"/>
                    <a:pt x="5028724" y="2412206"/>
                  </a:cubicBezTo>
                  <a:cubicBezTo>
                    <a:pt x="5028724" y="2416016"/>
                    <a:pt x="5027771" y="2418874"/>
                    <a:pt x="5025867" y="2418874"/>
                  </a:cubicBezTo>
                  <a:cubicBezTo>
                    <a:pt x="5023962" y="2418874"/>
                    <a:pt x="5021104" y="2416016"/>
                    <a:pt x="5019199" y="2412206"/>
                  </a:cubicBezTo>
                  <a:cubicBezTo>
                    <a:pt x="5016342" y="2408396"/>
                    <a:pt x="5018246" y="2405539"/>
                    <a:pt x="5022056" y="2405539"/>
                  </a:cubicBezTo>
                  <a:close/>
                  <a:moveTo>
                    <a:pt x="3045619" y="2445544"/>
                  </a:moveTo>
                  <a:cubicBezTo>
                    <a:pt x="3044666" y="2445544"/>
                    <a:pt x="3043714" y="2447449"/>
                    <a:pt x="3045619" y="2449354"/>
                  </a:cubicBezTo>
                  <a:cubicBezTo>
                    <a:pt x="3047524" y="2453164"/>
                    <a:pt x="3052286" y="2456021"/>
                    <a:pt x="3055144" y="2456021"/>
                  </a:cubicBezTo>
                  <a:cubicBezTo>
                    <a:pt x="3064669" y="2456021"/>
                    <a:pt x="3061811" y="2451259"/>
                    <a:pt x="3051334" y="2447449"/>
                  </a:cubicBezTo>
                  <a:cubicBezTo>
                    <a:pt x="3050381" y="2446496"/>
                    <a:pt x="3048476" y="2446496"/>
                    <a:pt x="3047524" y="2446496"/>
                  </a:cubicBezTo>
                  <a:cubicBezTo>
                    <a:pt x="3046571" y="2445544"/>
                    <a:pt x="3045619" y="2445544"/>
                    <a:pt x="3045619" y="2445544"/>
                  </a:cubicBezTo>
                  <a:lnTo>
                    <a:pt x="3045619" y="2445544"/>
                  </a:lnTo>
                  <a:close/>
                  <a:moveTo>
                    <a:pt x="5132546" y="2463641"/>
                  </a:moveTo>
                  <a:cubicBezTo>
                    <a:pt x="5133499" y="2462689"/>
                    <a:pt x="5135404" y="2463641"/>
                    <a:pt x="5137309" y="2464594"/>
                  </a:cubicBezTo>
                  <a:cubicBezTo>
                    <a:pt x="5141119" y="2466499"/>
                    <a:pt x="5143976" y="2469356"/>
                    <a:pt x="5143976" y="2471261"/>
                  </a:cubicBezTo>
                  <a:cubicBezTo>
                    <a:pt x="5143976" y="2473166"/>
                    <a:pt x="5141119" y="2474119"/>
                    <a:pt x="5137309" y="2474119"/>
                  </a:cubicBezTo>
                  <a:cubicBezTo>
                    <a:pt x="5133499" y="2474119"/>
                    <a:pt x="5130642" y="2471261"/>
                    <a:pt x="5130642" y="2467451"/>
                  </a:cubicBezTo>
                  <a:cubicBezTo>
                    <a:pt x="5130642" y="2465546"/>
                    <a:pt x="5131594" y="2464594"/>
                    <a:pt x="5132546" y="2463641"/>
                  </a:cubicBezTo>
                  <a:close/>
                  <a:moveTo>
                    <a:pt x="4826794" y="2483644"/>
                  </a:moveTo>
                  <a:cubicBezTo>
                    <a:pt x="4827747" y="2483644"/>
                    <a:pt x="4830604" y="2483644"/>
                    <a:pt x="4835366" y="2485549"/>
                  </a:cubicBezTo>
                  <a:cubicBezTo>
                    <a:pt x="4842034" y="2487454"/>
                    <a:pt x="4853464" y="2495074"/>
                    <a:pt x="4860131" y="2501741"/>
                  </a:cubicBezTo>
                  <a:cubicBezTo>
                    <a:pt x="4869656" y="2513171"/>
                    <a:pt x="4870609" y="2514124"/>
                    <a:pt x="4861084" y="2511266"/>
                  </a:cubicBezTo>
                  <a:cubicBezTo>
                    <a:pt x="4855369" y="2509361"/>
                    <a:pt x="4846797" y="2511266"/>
                    <a:pt x="4842034" y="2515076"/>
                  </a:cubicBezTo>
                  <a:cubicBezTo>
                    <a:pt x="4835366" y="2520791"/>
                    <a:pt x="4835366" y="2520791"/>
                    <a:pt x="4838224" y="2514124"/>
                  </a:cubicBezTo>
                  <a:cubicBezTo>
                    <a:pt x="4841081" y="2509361"/>
                    <a:pt x="4838224" y="2500789"/>
                    <a:pt x="4832509" y="2494121"/>
                  </a:cubicBezTo>
                  <a:cubicBezTo>
                    <a:pt x="4827747" y="2486501"/>
                    <a:pt x="4824889" y="2483644"/>
                    <a:pt x="4826794" y="2483644"/>
                  </a:cubicBezTo>
                  <a:lnTo>
                    <a:pt x="4826794" y="2483644"/>
                  </a:lnTo>
                  <a:close/>
                  <a:moveTo>
                    <a:pt x="4787741" y="2508409"/>
                  </a:moveTo>
                  <a:cubicBezTo>
                    <a:pt x="4789647" y="2508409"/>
                    <a:pt x="4793456" y="2509361"/>
                    <a:pt x="4798219" y="2512219"/>
                  </a:cubicBezTo>
                  <a:cubicBezTo>
                    <a:pt x="4804887" y="2516029"/>
                    <a:pt x="4810601" y="2522696"/>
                    <a:pt x="4810601" y="2528411"/>
                  </a:cubicBezTo>
                  <a:cubicBezTo>
                    <a:pt x="4810601" y="2541746"/>
                    <a:pt x="4799172" y="2539841"/>
                    <a:pt x="4791551" y="2525554"/>
                  </a:cubicBezTo>
                  <a:cubicBezTo>
                    <a:pt x="4785837" y="2514124"/>
                    <a:pt x="4784884" y="2508409"/>
                    <a:pt x="4787741" y="2508409"/>
                  </a:cubicBezTo>
                  <a:lnTo>
                    <a:pt x="4787741" y="2508409"/>
                  </a:lnTo>
                  <a:close/>
                  <a:moveTo>
                    <a:pt x="4868704" y="2525554"/>
                  </a:moveTo>
                  <a:cubicBezTo>
                    <a:pt x="4870609" y="2525554"/>
                    <a:pt x="4872514" y="2526506"/>
                    <a:pt x="4873466" y="2527459"/>
                  </a:cubicBezTo>
                  <a:cubicBezTo>
                    <a:pt x="4875372" y="2529364"/>
                    <a:pt x="4871562" y="2531269"/>
                    <a:pt x="4864894" y="2530316"/>
                  </a:cubicBezTo>
                  <a:cubicBezTo>
                    <a:pt x="4857274" y="2530316"/>
                    <a:pt x="4856322" y="2528411"/>
                    <a:pt x="4861084" y="2526506"/>
                  </a:cubicBezTo>
                  <a:cubicBezTo>
                    <a:pt x="4863941" y="2525554"/>
                    <a:pt x="4865847" y="2525554"/>
                    <a:pt x="4868704" y="2525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93986" y="3541479"/>
              <a:ext cx="889935" cy="380964"/>
            </a:xfrm>
            <a:custGeom>
              <a:avLst/>
              <a:gdLst>
                <a:gd name="connsiteX0" fmla="*/ 511740 w 889935"/>
                <a:gd name="connsiteY0" fmla="*/ 7837 h 380964"/>
                <a:gd name="connsiteX1" fmla="*/ 367361 w 889935"/>
                <a:gd name="connsiteY1" fmla="*/ 31900 h 380964"/>
                <a:gd name="connsiteX2" fmla="*/ 247046 w 889935"/>
                <a:gd name="connsiteY2" fmla="*/ 67995 h 380964"/>
                <a:gd name="connsiteX3" fmla="*/ 150793 w 889935"/>
                <a:gd name="connsiteY3" fmla="*/ 164247 h 380964"/>
                <a:gd name="connsiteX4" fmla="*/ 6414 w 889935"/>
                <a:gd name="connsiteY4" fmla="*/ 248468 h 380964"/>
                <a:gd name="connsiteX5" fmla="*/ 379393 w 889935"/>
                <a:gd name="connsiteY5" fmla="*/ 380816 h 380964"/>
                <a:gd name="connsiteX6" fmla="*/ 884719 w 889935"/>
                <a:gd name="connsiteY6" fmla="*/ 272532 h 380964"/>
                <a:gd name="connsiteX7" fmla="*/ 632056 w 889935"/>
                <a:gd name="connsiteY7" fmla="*/ 176279 h 380964"/>
                <a:gd name="connsiteX8" fmla="*/ 511740 w 889935"/>
                <a:gd name="connsiteY8" fmla="*/ 7837 h 38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935" h="380964">
                  <a:moveTo>
                    <a:pt x="511740" y="7837"/>
                  </a:moveTo>
                  <a:cubicBezTo>
                    <a:pt x="467624" y="-16226"/>
                    <a:pt x="411477" y="21874"/>
                    <a:pt x="367361" y="31900"/>
                  </a:cubicBezTo>
                  <a:cubicBezTo>
                    <a:pt x="323245" y="41926"/>
                    <a:pt x="283141" y="45937"/>
                    <a:pt x="247046" y="67995"/>
                  </a:cubicBezTo>
                  <a:cubicBezTo>
                    <a:pt x="210951" y="90053"/>
                    <a:pt x="190898" y="134168"/>
                    <a:pt x="150793" y="164247"/>
                  </a:cubicBezTo>
                  <a:cubicBezTo>
                    <a:pt x="110688" y="194326"/>
                    <a:pt x="-31686" y="212373"/>
                    <a:pt x="6414" y="248468"/>
                  </a:cubicBezTo>
                  <a:cubicBezTo>
                    <a:pt x="44514" y="284563"/>
                    <a:pt x="233009" y="376805"/>
                    <a:pt x="379393" y="380816"/>
                  </a:cubicBezTo>
                  <a:cubicBezTo>
                    <a:pt x="525777" y="384827"/>
                    <a:pt x="842609" y="306621"/>
                    <a:pt x="884719" y="272532"/>
                  </a:cubicBezTo>
                  <a:cubicBezTo>
                    <a:pt x="926829" y="238443"/>
                    <a:pt x="702240" y="218390"/>
                    <a:pt x="632056" y="176279"/>
                  </a:cubicBezTo>
                  <a:cubicBezTo>
                    <a:pt x="561872" y="134168"/>
                    <a:pt x="555856" y="31900"/>
                    <a:pt x="511740" y="78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 userDrawn="1"/>
        </p:nvSpPr>
        <p:spPr>
          <a:xfrm>
            <a:off x="0" y="0"/>
            <a:ext cx="12207875" cy="18272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1" dirty="0"/>
          </a:p>
        </p:txBody>
      </p:sp>
      <p:sp>
        <p:nvSpPr>
          <p:cNvPr id="13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918873" y="2198425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3648458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/>
          </p:nvPr>
        </p:nvSpPr>
        <p:spPr>
          <a:xfrm>
            <a:off x="6298465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8948471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9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/>
            </a:extLst>
          </p:cNvPr>
          <p:cNvSpPr/>
          <p:nvPr userDrawn="1"/>
        </p:nvSpPr>
        <p:spPr>
          <a:xfrm>
            <a:off x="11464925" y="157163"/>
            <a:ext cx="509588" cy="34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10" r:id="rId13"/>
    <p:sldLayoutId id="2147483725" r:id="rId14"/>
    <p:sldLayoutId id="2147483709" r:id="rId15"/>
    <p:sldLayoutId id="2147483708" r:id="rId16"/>
    <p:sldLayoutId id="2147483726" r:id="rId17"/>
    <p:sldLayoutId id="2147483727" r:id="rId18"/>
    <p:sldLayoutId id="2147483728" r:id="rId19"/>
    <p:sldLayoutId id="2147483729" r:id="rId20"/>
    <p:sldLayoutId id="2147483707" r:id="rId2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/>
            </a:extLst>
          </p:cNvPr>
          <p:cNvSpPr/>
          <p:nvPr/>
        </p:nvSpPr>
        <p:spPr>
          <a:xfrm>
            <a:off x="0" y="2447925"/>
            <a:ext cx="12192000" cy="2543175"/>
          </a:xfrm>
          <a:custGeom>
            <a:avLst/>
            <a:gdLst>
              <a:gd name="connsiteX0" fmla="*/ 4232869 w 13235697"/>
              <a:gd name="connsiteY0" fmla="*/ 0 h 2761556"/>
              <a:gd name="connsiteX1" fmla="*/ 5447041 w 13235697"/>
              <a:gd name="connsiteY1" fmla="*/ 1245325 h 2761556"/>
              <a:gd name="connsiteX2" fmla="*/ 6428206 w 13235697"/>
              <a:gd name="connsiteY2" fmla="*/ 608879 h 2761556"/>
              <a:gd name="connsiteX3" fmla="*/ 6435871 w 13235697"/>
              <a:gd name="connsiteY3" fmla="*/ 613322 h 2761556"/>
              <a:gd name="connsiteX4" fmla="*/ 6455905 w 13235697"/>
              <a:gd name="connsiteY4" fmla="*/ 617108 h 2761556"/>
              <a:gd name="connsiteX5" fmla="*/ 7255604 w 13235697"/>
              <a:gd name="connsiteY5" fmla="*/ 1071335 h 2761556"/>
              <a:gd name="connsiteX6" fmla="*/ 8469776 w 13235697"/>
              <a:gd name="connsiteY6" fmla="*/ 178162 h 2761556"/>
              <a:gd name="connsiteX7" fmla="*/ 10474930 w 13235697"/>
              <a:gd name="connsiteY7" fmla="*/ 1820851 h 2761556"/>
              <a:gd name="connsiteX8" fmla="*/ 11740818 w 13235697"/>
              <a:gd name="connsiteY8" fmla="*/ 1308682 h 2761556"/>
              <a:gd name="connsiteX9" fmla="*/ 13119426 w 13235697"/>
              <a:gd name="connsiteY9" fmla="*/ 2631753 h 2761556"/>
              <a:gd name="connsiteX10" fmla="*/ 13235697 w 13235697"/>
              <a:gd name="connsiteY10" fmla="*/ 2761556 h 2761556"/>
              <a:gd name="connsiteX11" fmla="*/ 0 w 13235697"/>
              <a:gd name="connsiteY11" fmla="*/ 2761556 h 2761556"/>
              <a:gd name="connsiteX12" fmla="*/ 133640 w 13235697"/>
              <a:gd name="connsiteY12" fmla="*/ 2552700 h 2761556"/>
              <a:gd name="connsiteX13" fmla="*/ 961825 w 13235697"/>
              <a:gd name="connsiteY13" fmla="*/ 1576251 h 2761556"/>
              <a:gd name="connsiteX14" fmla="*/ 2227714 w 13235697"/>
              <a:gd name="connsiteY14" fmla="*/ 2290354 h 2761556"/>
              <a:gd name="connsiteX15" fmla="*/ 4232869 w 13235697"/>
              <a:gd name="connsiteY15" fmla="*/ 0 h 276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235697" h="2761556">
                <a:moveTo>
                  <a:pt x="4232869" y="0"/>
                </a:moveTo>
                <a:cubicBezTo>
                  <a:pt x="4910414" y="11612"/>
                  <a:pt x="5126557" y="1233713"/>
                  <a:pt x="5447041" y="1245325"/>
                </a:cubicBezTo>
                <a:cubicBezTo>
                  <a:pt x="5704812" y="1229404"/>
                  <a:pt x="6117520" y="465381"/>
                  <a:pt x="6428206" y="608879"/>
                </a:cubicBezTo>
                <a:lnTo>
                  <a:pt x="6435871" y="613322"/>
                </a:lnTo>
                <a:lnTo>
                  <a:pt x="6455905" y="617108"/>
                </a:lnTo>
                <a:cubicBezTo>
                  <a:pt x="6732666" y="696496"/>
                  <a:pt x="7045568" y="1062031"/>
                  <a:pt x="7255604" y="1071335"/>
                </a:cubicBezTo>
                <a:cubicBezTo>
                  <a:pt x="7576086" y="1063006"/>
                  <a:pt x="7792230" y="186490"/>
                  <a:pt x="8469776" y="178162"/>
                </a:cubicBezTo>
                <a:cubicBezTo>
                  <a:pt x="9103696" y="198981"/>
                  <a:pt x="9851936" y="1812523"/>
                  <a:pt x="10474930" y="1820851"/>
                </a:cubicBezTo>
                <a:cubicBezTo>
                  <a:pt x="10930196" y="1837506"/>
                  <a:pt x="11420335" y="1304518"/>
                  <a:pt x="11740818" y="1308682"/>
                </a:cubicBezTo>
                <a:cubicBezTo>
                  <a:pt x="11983427" y="1300875"/>
                  <a:pt x="12563858" y="2006278"/>
                  <a:pt x="13119426" y="2631753"/>
                </a:cubicBezTo>
                <a:lnTo>
                  <a:pt x="13235697" y="2761556"/>
                </a:lnTo>
                <a:lnTo>
                  <a:pt x="0" y="2761556"/>
                </a:lnTo>
                <a:lnTo>
                  <a:pt x="133640" y="2552700"/>
                </a:lnTo>
                <a:cubicBezTo>
                  <a:pt x="488204" y="2003697"/>
                  <a:pt x="800086" y="1568994"/>
                  <a:pt x="961825" y="1576251"/>
                </a:cubicBezTo>
                <a:cubicBezTo>
                  <a:pt x="1282308" y="1570446"/>
                  <a:pt x="1772448" y="2313576"/>
                  <a:pt x="2227714" y="2290354"/>
                </a:cubicBezTo>
                <a:cubicBezTo>
                  <a:pt x="2850707" y="2278743"/>
                  <a:pt x="3598949" y="29027"/>
                  <a:pt x="4232869" y="0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6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5284788" y="3981450"/>
            <a:ext cx="798512" cy="10096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7" name="Freeform 50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4816475" y="4356100"/>
            <a:ext cx="611188" cy="635000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24" name="Freeform 44"/>
          <p:cNvSpPr>
            <a:spLocks noEditPoints="1"/>
          </p:cNvSpPr>
          <p:nvPr/>
        </p:nvSpPr>
        <p:spPr bwMode="auto">
          <a:xfrm>
            <a:off x="6338888" y="4356100"/>
            <a:ext cx="503237" cy="635000"/>
          </a:xfrm>
          <a:custGeom>
            <a:avLst/>
            <a:gdLst>
              <a:gd name="T0" fmla="*/ 2147483647 w 578"/>
              <a:gd name="T1" fmla="*/ 2147483647 h 733"/>
              <a:gd name="T2" fmla="*/ 2147483647 w 578"/>
              <a:gd name="T3" fmla="*/ 2147483647 h 733"/>
              <a:gd name="T4" fmla="*/ 2147483647 w 578"/>
              <a:gd name="T5" fmla="*/ 2147483647 h 733"/>
              <a:gd name="T6" fmla="*/ 2147483647 w 578"/>
              <a:gd name="T7" fmla="*/ 2147483647 h 733"/>
              <a:gd name="T8" fmla="*/ 2147483647 w 578"/>
              <a:gd name="T9" fmla="*/ 2147483647 h 733"/>
              <a:gd name="T10" fmla="*/ 2147483647 w 578"/>
              <a:gd name="T11" fmla="*/ 2147483647 h 733"/>
              <a:gd name="T12" fmla="*/ 2147483647 w 578"/>
              <a:gd name="T13" fmla="*/ 2147483647 h 733"/>
              <a:gd name="T14" fmla="*/ 2147483647 w 578"/>
              <a:gd name="T15" fmla="*/ 2147483647 h 733"/>
              <a:gd name="T16" fmla="*/ 2147483647 w 578"/>
              <a:gd name="T17" fmla="*/ 2147483647 h 733"/>
              <a:gd name="T18" fmla="*/ 2147483647 w 578"/>
              <a:gd name="T19" fmla="*/ 2147483647 h 733"/>
              <a:gd name="T20" fmla="*/ 2147483647 w 578"/>
              <a:gd name="T21" fmla="*/ 2147483647 h 733"/>
              <a:gd name="T22" fmla="*/ 2147483647 w 578"/>
              <a:gd name="T23" fmla="*/ 2147483647 h 733"/>
              <a:gd name="T24" fmla="*/ 2147483647 w 578"/>
              <a:gd name="T25" fmla="*/ 2147483647 h 733"/>
              <a:gd name="T26" fmla="*/ 2147483647 w 578"/>
              <a:gd name="T27" fmla="*/ 0 h 733"/>
              <a:gd name="T28" fmla="*/ 2147483647 w 578"/>
              <a:gd name="T29" fmla="*/ 2147483647 h 733"/>
              <a:gd name="T30" fmla="*/ 2147483647 w 578"/>
              <a:gd name="T31" fmla="*/ 2147483647 h 733"/>
              <a:gd name="T32" fmla="*/ 2147483647 w 578"/>
              <a:gd name="T33" fmla="*/ 2147483647 h 733"/>
              <a:gd name="T34" fmla="*/ 2147483647 w 578"/>
              <a:gd name="T35" fmla="*/ 2147483647 h 733"/>
              <a:gd name="T36" fmla="*/ 2147483647 w 578"/>
              <a:gd name="T37" fmla="*/ 2147483647 h 733"/>
              <a:gd name="T38" fmla="*/ 2147483647 w 578"/>
              <a:gd name="T39" fmla="*/ 2147483647 h 733"/>
              <a:gd name="T40" fmla="*/ 2147483647 w 578"/>
              <a:gd name="T41" fmla="*/ 2147483647 h 733"/>
              <a:gd name="T42" fmla="*/ 2147483647 w 578"/>
              <a:gd name="T43" fmla="*/ 2147483647 h 733"/>
              <a:gd name="T44" fmla="*/ 0 w 578"/>
              <a:gd name="T45" fmla="*/ 2147483647 h 733"/>
              <a:gd name="T46" fmla="*/ 2147483647 w 578"/>
              <a:gd name="T47" fmla="*/ 2147483647 h 7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8"/>
              <a:gd name="T73" fmla="*/ 0 h 733"/>
              <a:gd name="T74" fmla="*/ 578 w 578"/>
              <a:gd name="T75" fmla="*/ 733 h 7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" name="Freeform 50"/>
          <p:cNvSpPr>
            <a:spLocks/>
          </p:cNvSpPr>
          <p:nvPr/>
        </p:nvSpPr>
        <p:spPr bwMode="auto">
          <a:xfrm>
            <a:off x="5532438" y="4078288"/>
            <a:ext cx="877887" cy="912812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Rectangle 55">
            <a:extLst>
              <a:ext uri="{FF2B5EF4-FFF2-40B4-BE49-F238E27FC236}"/>
            </a:extLst>
          </p:cNvPr>
          <p:cNvSpPr/>
          <p:nvPr/>
        </p:nvSpPr>
        <p:spPr>
          <a:xfrm>
            <a:off x="0" y="4991100"/>
            <a:ext cx="12192000" cy="186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Freeform 50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>
            <a:off x="11183938" y="4610100"/>
            <a:ext cx="366712" cy="381000"/>
          </a:xfrm>
          <a:custGeom>
            <a:avLst/>
            <a:gdLst>
              <a:gd name="T0" fmla="*/ 0 w 584"/>
              <a:gd name="T1" fmla="*/ 608 h 608"/>
              <a:gd name="T2" fmla="*/ 151 w 584"/>
              <a:gd name="T3" fmla="*/ 408 h 608"/>
              <a:gd name="T4" fmla="*/ 31 w 584"/>
              <a:gd name="T5" fmla="*/ 408 h 608"/>
              <a:gd name="T6" fmla="*/ 192 w 584"/>
              <a:gd name="T7" fmla="*/ 232 h 608"/>
              <a:gd name="T8" fmla="*/ 80 w 584"/>
              <a:gd name="T9" fmla="*/ 232 h 608"/>
              <a:gd name="T10" fmla="*/ 292 w 584"/>
              <a:gd name="T11" fmla="*/ 0 h 608"/>
              <a:gd name="T12" fmla="*/ 503 w 584"/>
              <a:gd name="T13" fmla="*/ 232 h 608"/>
              <a:gd name="T14" fmla="*/ 391 w 584"/>
              <a:gd name="T15" fmla="*/ 232 h 608"/>
              <a:gd name="T16" fmla="*/ 552 w 584"/>
              <a:gd name="T17" fmla="*/ 408 h 608"/>
              <a:gd name="T18" fmla="*/ 433 w 584"/>
              <a:gd name="T19" fmla="*/ 408 h 608"/>
              <a:gd name="T20" fmla="*/ 584 w 584"/>
              <a:gd name="T21" fmla="*/ 608 h 608"/>
              <a:gd name="T22" fmla="*/ 0 w 584"/>
              <a:gd name="T23" fmla="*/ 608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28" name="Freeform 44"/>
          <p:cNvSpPr>
            <a:spLocks noEditPoints="1"/>
          </p:cNvSpPr>
          <p:nvPr/>
        </p:nvSpPr>
        <p:spPr bwMode="auto">
          <a:xfrm>
            <a:off x="11509375" y="4356100"/>
            <a:ext cx="504825" cy="635000"/>
          </a:xfrm>
          <a:custGeom>
            <a:avLst/>
            <a:gdLst>
              <a:gd name="T0" fmla="*/ 2147483647 w 578"/>
              <a:gd name="T1" fmla="*/ 2147483647 h 733"/>
              <a:gd name="T2" fmla="*/ 2147483647 w 578"/>
              <a:gd name="T3" fmla="*/ 2147483647 h 733"/>
              <a:gd name="T4" fmla="*/ 2147483647 w 578"/>
              <a:gd name="T5" fmla="*/ 2147483647 h 733"/>
              <a:gd name="T6" fmla="*/ 2147483647 w 578"/>
              <a:gd name="T7" fmla="*/ 2147483647 h 733"/>
              <a:gd name="T8" fmla="*/ 2147483647 w 578"/>
              <a:gd name="T9" fmla="*/ 2147483647 h 733"/>
              <a:gd name="T10" fmla="*/ 2147483647 w 578"/>
              <a:gd name="T11" fmla="*/ 2147483647 h 733"/>
              <a:gd name="T12" fmla="*/ 2147483647 w 578"/>
              <a:gd name="T13" fmla="*/ 2147483647 h 733"/>
              <a:gd name="T14" fmla="*/ 2147483647 w 578"/>
              <a:gd name="T15" fmla="*/ 2147483647 h 733"/>
              <a:gd name="T16" fmla="*/ 2147483647 w 578"/>
              <a:gd name="T17" fmla="*/ 2147483647 h 733"/>
              <a:gd name="T18" fmla="*/ 2147483647 w 578"/>
              <a:gd name="T19" fmla="*/ 2147483647 h 733"/>
              <a:gd name="T20" fmla="*/ 2147483647 w 578"/>
              <a:gd name="T21" fmla="*/ 2147483647 h 733"/>
              <a:gd name="T22" fmla="*/ 2147483647 w 578"/>
              <a:gd name="T23" fmla="*/ 2147483647 h 733"/>
              <a:gd name="T24" fmla="*/ 2147483647 w 578"/>
              <a:gd name="T25" fmla="*/ 2147483647 h 733"/>
              <a:gd name="T26" fmla="*/ 2147483647 w 578"/>
              <a:gd name="T27" fmla="*/ 0 h 733"/>
              <a:gd name="T28" fmla="*/ 2147483647 w 578"/>
              <a:gd name="T29" fmla="*/ 2147483647 h 733"/>
              <a:gd name="T30" fmla="*/ 2147483647 w 578"/>
              <a:gd name="T31" fmla="*/ 2147483647 h 733"/>
              <a:gd name="T32" fmla="*/ 2147483647 w 578"/>
              <a:gd name="T33" fmla="*/ 2147483647 h 733"/>
              <a:gd name="T34" fmla="*/ 2147483647 w 578"/>
              <a:gd name="T35" fmla="*/ 2147483647 h 733"/>
              <a:gd name="T36" fmla="*/ 2147483647 w 578"/>
              <a:gd name="T37" fmla="*/ 2147483647 h 733"/>
              <a:gd name="T38" fmla="*/ 2147483647 w 578"/>
              <a:gd name="T39" fmla="*/ 2147483647 h 733"/>
              <a:gd name="T40" fmla="*/ 2147483647 w 578"/>
              <a:gd name="T41" fmla="*/ 2147483647 h 733"/>
              <a:gd name="T42" fmla="*/ 2147483647 w 578"/>
              <a:gd name="T43" fmla="*/ 2147483647 h 733"/>
              <a:gd name="T44" fmla="*/ 0 w 578"/>
              <a:gd name="T45" fmla="*/ 2147483647 h 733"/>
              <a:gd name="T46" fmla="*/ 2147483647 w 578"/>
              <a:gd name="T47" fmla="*/ 2147483647 h 7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78"/>
              <a:gd name="T73" fmla="*/ 0 h 733"/>
              <a:gd name="T74" fmla="*/ 578 w 578"/>
              <a:gd name="T75" fmla="*/ 733 h 7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10382250" y="4419600"/>
            <a:ext cx="457200" cy="5778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30" name="Freeform 50"/>
          <p:cNvSpPr>
            <a:spLocks/>
          </p:cNvSpPr>
          <p:nvPr/>
        </p:nvSpPr>
        <p:spPr bwMode="auto">
          <a:xfrm>
            <a:off x="10628313" y="4475163"/>
            <a:ext cx="503237" cy="522287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31" name="Graphic 6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7825" y="3627438"/>
            <a:ext cx="8191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Graphic 3"/>
          <p:cNvSpPr>
            <a:spLocks/>
          </p:cNvSpPr>
          <p:nvPr/>
        </p:nvSpPr>
        <p:spPr bwMode="auto">
          <a:xfrm>
            <a:off x="1293813" y="3636963"/>
            <a:ext cx="1123950" cy="1455737"/>
          </a:xfrm>
          <a:custGeom>
            <a:avLst/>
            <a:gdLst>
              <a:gd name="T0" fmla="*/ 172755 w 2871788"/>
              <a:gd name="T1" fmla="*/ 205883 h 3722688"/>
              <a:gd name="T2" fmla="*/ 534917 w 2871788"/>
              <a:gd name="T3" fmla="*/ 218361 h 3722688"/>
              <a:gd name="T4" fmla="*/ 405871 w 2871788"/>
              <a:gd name="T5" fmla="*/ 222520 h 3722688"/>
              <a:gd name="T6" fmla="*/ 376731 w 2871788"/>
              <a:gd name="T7" fmla="*/ 226679 h 3722688"/>
              <a:gd name="T8" fmla="*/ 176918 w 2871788"/>
              <a:gd name="T9" fmla="*/ 222520 h 3722688"/>
              <a:gd name="T10" fmla="*/ 197732 w 2871788"/>
              <a:gd name="T11" fmla="*/ 239157 h 3722688"/>
              <a:gd name="T12" fmla="*/ 156104 w 2871788"/>
              <a:gd name="T13" fmla="*/ 251634 h 3722688"/>
              <a:gd name="T14" fmla="*/ 85337 w 2871788"/>
              <a:gd name="T15" fmla="*/ 251634 h 3722688"/>
              <a:gd name="T16" fmla="*/ 555731 w 2871788"/>
              <a:gd name="T17" fmla="*/ 280749 h 3722688"/>
              <a:gd name="T18" fmla="*/ 480801 w 2871788"/>
              <a:gd name="T19" fmla="*/ 272431 h 3722688"/>
              <a:gd name="T20" fmla="*/ 468312 w 2871788"/>
              <a:gd name="T21" fmla="*/ 289068 h 3722688"/>
              <a:gd name="T22" fmla="*/ 555731 w 2871788"/>
              <a:gd name="T23" fmla="*/ 305705 h 3722688"/>
              <a:gd name="T24" fmla="*/ 576545 w 2871788"/>
              <a:gd name="T25" fmla="*/ 309864 h 3722688"/>
              <a:gd name="T26" fmla="*/ 505778 w 2871788"/>
              <a:gd name="T27" fmla="*/ 363934 h 3722688"/>
              <a:gd name="T28" fmla="*/ 539080 w 2871788"/>
              <a:gd name="T29" fmla="*/ 322342 h 3722688"/>
              <a:gd name="T30" fmla="*/ 663963 w 2871788"/>
              <a:gd name="T31" fmla="*/ 388890 h 3722688"/>
              <a:gd name="T32" fmla="*/ 518266 w 2871788"/>
              <a:gd name="T33" fmla="*/ 501190 h 3722688"/>
              <a:gd name="T34" fmla="*/ 1092729 w 2871788"/>
              <a:gd name="T35" fmla="*/ 534464 h 3722688"/>
              <a:gd name="T36" fmla="*/ 713916 w 2871788"/>
              <a:gd name="T37" fmla="*/ 542782 h 3722688"/>
              <a:gd name="T38" fmla="*/ 572382 w 2871788"/>
              <a:gd name="T39" fmla="*/ 472075 h 3722688"/>
              <a:gd name="T40" fmla="*/ 663963 w 2871788"/>
              <a:gd name="T41" fmla="*/ 509508 h 3722688"/>
              <a:gd name="T42" fmla="*/ 768032 w 2871788"/>
              <a:gd name="T43" fmla="*/ 613489 h 3722688"/>
              <a:gd name="T44" fmla="*/ 1030287 w 2871788"/>
              <a:gd name="T45" fmla="*/ 717471 h 3722688"/>
              <a:gd name="T46" fmla="*/ 776358 w 2871788"/>
              <a:gd name="T47" fmla="*/ 1145873 h 3722688"/>
              <a:gd name="T48" fmla="*/ 992823 w 2871788"/>
              <a:gd name="T49" fmla="*/ 1187466 h 3722688"/>
              <a:gd name="T50" fmla="*/ 618172 w 2871788"/>
              <a:gd name="T51" fmla="*/ 1262332 h 3722688"/>
              <a:gd name="T52" fmla="*/ 572382 w 2871788"/>
              <a:gd name="T53" fmla="*/ 1362154 h 3722688"/>
              <a:gd name="T54" fmla="*/ 605684 w 2871788"/>
              <a:gd name="T55" fmla="*/ 147653 h 3722688"/>
              <a:gd name="T56" fmla="*/ 647312 w 2871788"/>
              <a:gd name="T57" fmla="*/ 226679 h 3722688"/>
              <a:gd name="T58" fmla="*/ 559894 w 2871788"/>
              <a:gd name="T59" fmla="*/ 189246 h 3722688"/>
              <a:gd name="T60" fmla="*/ 401708 w 2871788"/>
              <a:gd name="T61" fmla="*/ 222520 h 3722688"/>
              <a:gd name="T62" fmla="*/ 197732 w 2871788"/>
              <a:gd name="T63" fmla="*/ 222520 h 3722688"/>
              <a:gd name="T64" fmla="*/ 60360 w 2871788"/>
              <a:gd name="T65" fmla="*/ 243316 h 3722688"/>
              <a:gd name="T66" fmla="*/ 72848 w 2871788"/>
              <a:gd name="T67" fmla="*/ 251634 h 3722688"/>
              <a:gd name="T68" fmla="*/ 181081 w 2871788"/>
              <a:gd name="T69" fmla="*/ 259953 h 3722688"/>
              <a:gd name="T70" fmla="*/ 206058 w 2871788"/>
              <a:gd name="T71" fmla="*/ 280749 h 3722688"/>
              <a:gd name="T72" fmla="*/ 380894 w 2871788"/>
              <a:gd name="T73" fmla="*/ 289068 h 3722688"/>
              <a:gd name="T74" fmla="*/ 430848 w 2871788"/>
              <a:gd name="T75" fmla="*/ 434642 h 3722688"/>
              <a:gd name="T76" fmla="*/ 509940 w 2871788"/>
              <a:gd name="T77" fmla="*/ 509508 h 3722688"/>
              <a:gd name="T78" fmla="*/ 659800 w 2871788"/>
              <a:gd name="T79" fmla="*/ 576056 h 3722688"/>
              <a:gd name="T80" fmla="*/ 768032 w 2871788"/>
              <a:gd name="T81" fmla="*/ 630126 h 3722688"/>
              <a:gd name="T82" fmla="*/ 684777 w 2871788"/>
              <a:gd name="T83" fmla="*/ 754904 h 3722688"/>
              <a:gd name="T84" fmla="*/ 684777 w 2871788"/>
              <a:gd name="T85" fmla="*/ 883841 h 3722688"/>
              <a:gd name="T86" fmla="*/ 663963 w 2871788"/>
              <a:gd name="T87" fmla="*/ 1021096 h 3722688"/>
              <a:gd name="T88" fmla="*/ 638986 w 2871788"/>
              <a:gd name="T89" fmla="*/ 1199943 h 3722688"/>
              <a:gd name="T90" fmla="*/ 509940 w 2871788"/>
              <a:gd name="T91" fmla="*/ 1274810 h 3722688"/>
              <a:gd name="T92" fmla="*/ 605684 w 2871788"/>
              <a:gd name="T93" fmla="*/ 1382950 h 3722688"/>
              <a:gd name="T94" fmla="*/ 718079 w 2871788"/>
              <a:gd name="T95" fmla="*/ 1220740 h 3722688"/>
              <a:gd name="T96" fmla="*/ 772195 w 2871788"/>
              <a:gd name="T97" fmla="*/ 1150032 h 3722688"/>
              <a:gd name="T98" fmla="*/ 926218 w 2871788"/>
              <a:gd name="T99" fmla="*/ 1266491 h 3722688"/>
              <a:gd name="T100" fmla="*/ 884591 w 2871788"/>
              <a:gd name="T101" fmla="*/ 1437021 h 3722688"/>
              <a:gd name="T102" fmla="*/ 996985 w 2871788"/>
              <a:gd name="T103" fmla="*/ 1437021 h 3722688"/>
              <a:gd name="T104" fmla="*/ 1067752 w 2871788"/>
              <a:gd name="T105" fmla="*/ 1274810 h 3722688"/>
              <a:gd name="T106" fmla="*/ 976171 w 2871788"/>
              <a:gd name="T107" fmla="*/ 1204102 h 3722688"/>
              <a:gd name="T108" fmla="*/ 872102 w 2871788"/>
              <a:gd name="T109" fmla="*/ 1079325 h 3722688"/>
              <a:gd name="T110" fmla="*/ 826311 w 2871788"/>
              <a:gd name="T111" fmla="*/ 1058529 h 3722688"/>
              <a:gd name="T112" fmla="*/ 880427 w 2871788"/>
              <a:gd name="T113" fmla="*/ 925433 h 3722688"/>
              <a:gd name="T114" fmla="*/ 1017799 w 2871788"/>
              <a:gd name="T115" fmla="*/ 746585 h 3722688"/>
              <a:gd name="T116" fmla="*/ 1084404 w 2871788"/>
              <a:gd name="T117" fmla="*/ 713311 h 3722688"/>
              <a:gd name="T118" fmla="*/ 1063590 w 2871788"/>
              <a:gd name="T119" fmla="*/ 467915 h 3722688"/>
              <a:gd name="T120" fmla="*/ 1005311 w 2871788"/>
              <a:gd name="T121" fmla="*/ 268271 h 3722688"/>
              <a:gd name="T122" fmla="*/ 826311 w 2871788"/>
              <a:gd name="T123" fmla="*/ 147653 h 3722688"/>
              <a:gd name="T124" fmla="*/ 755544 w 2871788"/>
              <a:gd name="T125" fmla="*/ 31194 h 37226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871788"/>
              <a:gd name="T190" fmla="*/ 0 h 3722688"/>
              <a:gd name="T191" fmla="*/ 2871788 w 2871788"/>
              <a:gd name="T192" fmla="*/ 3722688 h 3722688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871788" h="3722688">
                <a:moveTo>
                  <a:pt x="1505030" y="483950"/>
                </a:moveTo>
                <a:cubicBezTo>
                  <a:pt x="1515666" y="483950"/>
                  <a:pt x="1526302" y="483950"/>
                  <a:pt x="1526302" y="483950"/>
                </a:cubicBezTo>
                <a:cubicBezTo>
                  <a:pt x="1526302" y="483950"/>
                  <a:pt x="1515666" y="483950"/>
                  <a:pt x="1505030" y="483950"/>
                </a:cubicBezTo>
                <a:cubicBezTo>
                  <a:pt x="1494393" y="483950"/>
                  <a:pt x="1483757" y="483950"/>
                  <a:pt x="1473121" y="483950"/>
                </a:cubicBezTo>
                <a:cubicBezTo>
                  <a:pt x="1483757" y="483950"/>
                  <a:pt x="1494393" y="483950"/>
                  <a:pt x="1505030" y="483950"/>
                </a:cubicBezTo>
                <a:close/>
                <a:moveTo>
                  <a:pt x="441404" y="494586"/>
                </a:moveTo>
                <a:cubicBezTo>
                  <a:pt x="441404" y="494586"/>
                  <a:pt x="452041" y="494586"/>
                  <a:pt x="452041" y="505222"/>
                </a:cubicBezTo>
                <a:cubicBezTo>
                  <a:pt x="462677" y="515858"/>
                  <a:pt x="462677" y="515858"/>
                  <a:pt x="452041" y="515858"/>
                </a:cubicBezTo>
                <a:cubicBezTo>
                  <a:pt x="441404" y="515858"/>
                  <a:pt x="441404" y="515858"/>
                  <a:pt x="441404" y="526495"/>
                </a:cubicBezTo>
                <a:cubicBezTo>
                  <a:pt x="441404" y="537131"/>
                  <a:pt x="441404" y="537131"/>
                  <a:pt x="430768" y="537131"/>
                </a:cubicBezTo>
                <a:lnTo>
                  <a:pt x="420132" y="537131"/>
                </a:lnTo>
                <a:lnTo>
                  <a:pt x="420132" y="526495"/>
                </a:lnTo>
                <a:lnTo>
                  <a:pt x="441404" y="494586"/>
                </a:lnTo>
                <a:close/>
                <a:moveTo>
                  <a:pt x="1409303" y="515858"/>
                </a:moveTo>
                <a:cubicBezTo>
                  <a:pt x="1441212" y="515858"/>
                  <a:pt x="1451848" y="515858"/>
                  <a:pt x="1462485" y="515858"/>
                </a:cubicBezTo>
                <a:cubicBezTo>
                  <a:pt x="1473121" y="526495"/>
                  <a:pt x="1483757" y="537131"/>
                  <a:pt x="1483757" y="547767"/>
                </a:cubicBezTo>
                <a:cubicBezTo>
                  <a:pt x="1483757" y="558403"/>
                  <a:pt x="1483757" y="558403"/>
                  <a:pt x="1473121" y="558403"/>
                </a:cubicBezTo>
                <a:cubicBezTo>
                  <a:pt x="1473121" y="558403"/>
                  <a:pt x="1419940" y="558403"/>
                  <a:pt x="1366758" y="558403"/>
                </a:cubicBezTo>
                <a:cubicBezTo>
                  <a:pt x="1345486" y="558403"/>
                  <a:pt x="1324213" y="558403"/>
                  <a:pt x="1313577" y="558403"/>
                </a:cubicBezTo>
                <a:cubicBezTo>
                  <a:pt x="1271032" y="558403"/>
                  <a:pt x="1271032" y="558403"/>
                  <a:pt x="1260396" y="558403"/>
                </a:cubicBezTo>
                <a:cubicBezTo>
                  <a:pt x="1249760" y="547767"/>
                  <a:pt x="1249760" y="547767"/>
                  <a:pt x="1249760" y="537131"/>
                </a:cubicBezTo>
                <a:cubicBezTo>
                  <a:pt x="1260396" y="515858"/>
                  <a:pt x="1260396" y="515858"/>
                  <a:pt x="1324213" y="515858"/>
                </a:cubicBezTo>
                <a:cubicBezTo>
                  <a:pt x="1345486" y="515858"/>
                  <a:pt x="1388031" y="515858"/>
                  <a:pt x="1409303" y="515858"/>
                </a:cubicBezTo>
                <a:close/>
                <a:moveTo>
                  <a:pt x="994490" y="569040"/>
                </a:moveTo>
                <a:cubicBezTo>
                  <a:pt x="994490" y="569040"/>
                  <a:pt x="994490" y="569040"/>
                  <a:pt x="994490" y="569040"/>
                </a:cubicBezTo>
                <a:cubicBezTo>
                  <a:pt x="994490" y="569040"/>
                  <a:pt x="994490" y="569040"/>
                  <a:pt x="994490" y="569040"/>
                </a:cubicBezTo>
                <a:close/>
                <a:moveTo>
                  <a:pt x="1037035" y="569040"/>
                </a:moveTo>
                <a:lnTo>
                  <a:pt x="1037035" y="569040"/>
                </a:lnTo>
                <a:cubicBezTo>
                  <a:pt x="1037035" y="569040"/>
                  <a:pt x="1037035" y="569040"/>
                  <a:pt x="1037035" y="569040"/>
                </a:cubicBezTo>
                <a:cubicBezTo>
                  <a:pt x="1037035" y="569040"/>
                  <a:pt x="1037035" y="569040"/>
                  <a:pt x="1037035" y="569040"/>
                </a:cubicBezTo>
                <a:close/>
                <a:moveTo>
                  <a:pt x="1345486" y="579676"/>
                </a:moveTo>
                <a:cubicBezTo>
                  <a:pt x="1345486" y="579676"/>
                  <a:pt x="1334850" y="579676"/>
                  <a:pt x="1334850" y="579676"/>
                </a:cubicBezTo>
                <a:cubicBezTo>
                  <a:pt x="1334850" y="579676"/>
                  <a:pt x="1324213" y="579676"/>
                  <a:pt x="1324213" y="579676"/>
                </a:cubicBezTo>
                <a:cubicBezTo>
                  <a:pt x="1324213" y="579676"/>
                  <a:pt x="1334850" y="579676"/>
                  <a:pt x="1334850" y="579676"/>
                </a:cubicBezTo>
                <a:cubicBezTo>
                  <a:pt x="1334850" y="579676"/>
                  <a:pt x="1334850" y="579676"/>
                  <a:pt x="1345486" y="579676"/>
                </a:cubicBezTo>
                <a:close/>
                <a:moveTo>
                  <a:pt x="962581" y="579676"/>
                </a:moveTo>
                <a:cubicBezTo>
                  <a:pt x="962581" y="579676"/>
                  <a:pt x="962581" y="579676"/>
                  <a:pt x="962581" y="579676"/>
                </a:cubicBezTo>
                <a:cubicBezTo>
                  <a:pt x="962581" y="579676"/>
                  <a:pt x="962581" y="579676"/>
                  <a:pt x="962581" y="579676"/>
                </a:cubicBezTo>
                <a:close/>
                <a:moveTo>
                  <a:pt x="462677" y="526495"/>
                </a:moveTo>
                <a:cubicBezTo>
                  <a:pt x="462677" y="526495"/>
                  <a:pt x="473313" y="537131"/>
                  <a:pt x="483949" y="547767"/>
                </a:cubicBezTo>
                <a:cubicBezTo>
                  <a:pt x="494586" y="558403"/>
                  <a:pt x="505222" y="579676"/>
                  <a:pt x="505222" y="579676"/>
                </a:cubicBezTo>
                <a:lnTo>
                  <a:pt x="505222" y="590312"/>
                </a:lnTo>
                <a:lnTo>
                  <a:pt x="483949" y="590312"/>
                </a:lnTo>
                <a:cubicBezTo>
                  <a:pt x="462677" y="590312"/>
                  <a:pt x="452041" y="590312"/>
                  <a:pt x="452041" y="590312"/>
                </a:cubicBezTo>
                <a:cubicBezTo>
                  <a:pt x="452041" y="590312"/>
                  <a:pt x="452041" y="579676"/>
                  <a:pt x="452041" y="569040"/>
                </a:cubicBezTo>
                <a:cubicBezTo>
                  <a:pt x="452041" y="558403"/>
                  <a:pt x="452041" y="558403"/>
                  <a:pt x="452041" y="558403"/>
                </a:cubicBezTo>
                <a:cubicBezTo>
                  <a:pt x="462677" y="558403"/>
                  <a:pt x="462677" y="558403"/>
                  <a:pt x="462677" y="547767"/>
                </a:cubicBezTo>
                <a:cubicBezTo>
                  <a:pt x="452041" y="526495"/>
                  <a:pt x="462677" y="526495"/>
                  <a:pt x="462677" y="526495"/>
                </a:cubicBezTo>
                <a:close/>
                <a:moveTo>
                  <a:pt x="505222" y="611585"/>
                </a:moveTo>
                <a:lnTo>
                  <a:pt x="483949" y="611585"/>
                </a:lnTo>
                <a:cubicBezTo>
                  <a:pt x="473313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62677" y="611585"/>
                </a:cubicBezTo>
                <a:cubicBezTo>
                  <a:pt x="462677" y="611585"/>
                  <a:pt x="462677" y="611585"/>
                  <a:pt x="483949" y="611585"/>
                </a:cubicBezTo>
                <a:lnTo>
                  <a:pt x="505222" y="611585"/>
                </a:lnTo>
                <a:close/>
                <a:moveTo>
                  <a:pt x="143589" y="622221"/>
                </a:moveTo>
                <a:cubicBezTo>
                  <a:pt x="154226" y="622221"/>
                  <a:pt x="154226" y="622221"/>
                  <a:pt x="154226" y="622221"/>
                </a:cubicBezTo>
                <a:cubicBezTo>
                  <a:pt x="154226" y="622221"/>
                  <a:pt x="143589" y="622221"/>
                  <a:pt x="143589" y="622221"/>
                </a:cubicBezTo>
                <a:cubicBezTo>
                  <a:pt x="132953" y="622221"/>
                  <a:pt x="122317" y="622221"/>
                  <a:pt x="122317" y="622221"/>
                </a:cubicBezTo>
                <a:cubicBezTo>
                  <a:pt x="122317" y="622221"/>
                  <a:pt x="132953" y="622221"/>
                  <a:pt x="143589" y="622221"/>
                </a:cubicBezTo>
                <a:close/>
                <a:moveTo>
                  <a:pt x="462677" y="643493"/>
                </a:moveTo>
                <a:cubicBezTo>
                  <a:pt x="462677" y="643493"/>
                  <a:pt x="462677" y="643493"/>
                  <a:pt x="462677" y="643493"/>
                </a:cubicBezTo>
                <a:cubicBezTo>
                  <a:pt x="462677" y="643493"/>
                  <a:pt x="462677" y="643493"/>
                  <a:pt x="462677" y="643493"/>
                </a:cubicBezTo>
                <a:close/>
                <a:moveTo>
                  <a:pt x="398859" y="643493"/>
                </a:moveTo>
                <a:cubicBezTo>
                  <a:pt x="409496" y="643493"/>
                  <a:pt x="409496" y="643493"/>
                  <a:pt x="409496" y="643493"/>
                </a:cubicBezTo>
                <a:cubicBezTo>
                  <a:pt x="409496" y="643493"/>
                  <a:pt x="409496" y="643493"/>
                  <a:pt x="398859" y="643493"/>
                </a:cubicBezTo>
                <a:cubicBezTo>
                  <a:pt x="388223" y="643493"/>
                  <a:pt x="388223" y="643493"/>
                  <a:pt x="377587" y="643493"/>
                </a:cubicBezTo>
                <a:cubicBezTo>
                  <a:pt x="388223" y="643493"/>
                  <a:pt x="398859" y="643493"/>
                  <a:pt x="398859" y="643493"/>
                </a:cubicBezTo>
                <a:close/>
                <a:moveTo>
                  <a:pt x="218043" y="643493"/>
                </a:moveTo>
                <a:cubicBezTo>
                  <a:pt x="218043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07407" y="643493"/>
                  <a:pt x="218043" y="643493"/>
                </a:cubicBezTo>
                <a:cubicBezTo>
                  <a:pt x="207407" y="643493"/>
                  <a:pt x="218043" y="643493"/>
                  <a:pt x="218043" y="643493"/>
                </a:cubicBezTo>
                <a:close/>
                <a:moveTo>
                  <a:pt x="526495" y="654130"/>
                </a:moveTo>
                <a:cubicBezTo>
                  <a:pt x="526495" y="654130"/>
                  <a:pt x="526495" y="654130"/>
                  <a:pt x="526495" y="654130"/>
                </a:cubicBezTo>
                <a:cubicBezTo>
                  <a:pt x="526495" y="654130"/>
                  <a:pt x="526495" y="654130"/>
                  <a:pt x="526495" y="654130"/>
                </a:cubicBezTo>
                <a:close/>
                <a:moveTo>
                  <a:pt x="686038" y="675402"/>
                </a:moveTo>
                <a:cubicBezTo>
                  <a:pt x="686038" y="675402"/>
                  <a:pt x="686038" y="675402"/>
                  <a:pt x="686038" y="675402"/>
                </a:cubicBezTo>
                <a:cubicBezTo>
                  <a:pt x="686038" y="675402"/>
                  <a:pt x="686038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cubicBezTo>
                  <a:pt x="675402" y="675402"/>
                  <a:pt x="675402" y="675402"/>
                  <a:pt x="686038" y="675402"/>
                </a:cubicBezTo>
                <a:close/>
                <a:moveTo>
                  <a:pt x="1419940" y="717947"/>
                </a:moveTo>
                <a:cubicBezTo>
                  <a:pt x="1419940" y="717947"/>
                  <a:pt x="1419940" y="717947"/>
                  <a:pt x="1419940" y="717947"/>
                </a:cubicBezTo>
                <a:cubicBezTo>
                  <a:pt x="1419940" y="717947"/>
                  <a:pt x="1419940" y="717947"/>
                  <a:pt x="1419940" y="717947"/>
                </a:cubicBezTo>
                <a:close/>
                <a:moveTo>
                  <a:pt x="1611392" y="696675"/>
                </a:moveTo>
                <a:cubicBezTo>
                  <a:pt x="1611392" y="696675"/>
                  <a:pt x="1611392" y="696675"/>
                  <a:pt x="1611392" y="696675"/>
                </a:cubicBezTo>
                <a:cubicBezTo>
                  <a:pt x="1611392" y="696675"/>
                  <a:pt x="1590120" y="717947"/>
                  <a:pt x="1590120" y="717947"/>
                </a:cubicBezTo>
                <a:cubicBezTo>
                  <a:pt x="1590120" y="717947"/>
                  <a:pt x="1590120" y="717947"/>
                  <a:pt x="1590120" y="717947"/>
                </a:cubicBezTo>
                <a:cubicBezTo>
                  <a:pt x="1590120" y="717947"/>
                  <a:pt x="1590120" y="707311"/>
                  <a:pt x="1600756" y="707311"/>
                </a:cubicBezTo>
                <a:cubicBezTo>
                  <a:pt x="1590120" y="696675"/>
                  <a:pt x="1600756" y="696675"/>
                  <a:pt x="1611392" y="696675"/>
                </a:cubicBezTo>
                <a:close/>
                <a:moveTo>
                  <a:pt x="1228487" y="696675"/>
                </a:moveTo>
                <a:cubicBezTo>
                  <a:pt x="1239123" y="696675"/>
                  <a:pt x="1239123" y="696675"/>
                  <a:pt x="1228487" y="696675"/>
                </a:cubicBezTo>
                <a:cubicBezTo>
                  <a:pt x="1239123" y="707311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17947"/>
                  <a:pt x="1239123" y="717947"/>
                  <a:pt x="1239123" y="717947"/>
                </a:cubicBezTo>
                <a:cubicBezTo>
                  <a:pt x="1239123" y="707311"/>
                  <a:pt x="1228487" y="696675"/>
                  <a:pt x="1228487" y="696675"/>
                </a:cubicBezTo>
                <a:close/>
                <a:moveTo>
                  <a:pt x="1196578" y="728583"/>
                </a:moveTo>
                <a:cubicBezTo>
                  <a:pt x="1196578" y="728583"/>
                  <a:pt x="1196578" y="728583"/>
                  <a:pt x="1196578" y="728583"/>
                </a:cubicBezTo>
                <a:cubicBezTo>
                  <a:pt x="1196578" y="728583"/>
                  <a:pt x="1196578" y="728583"/>
                  <a:pt x="1196578" y="728583"/>
                </a:cubicBezTo>
                <a:close/>
                <a:moveTo>
                  <a:pt x="1196578" y="739220"/>
                </a:moveTo>
                <a:lnTo>
                  <a:pt x="1196578" y="739220"/>
                </a:lnTo>
                <a:cubicBezTo>
                  <a:pt x="1196578" y="739220"/>
                  <a:pt x="1207215" y="739220"/>
                  <a:pt x="1196578" y="739220"/>
                </a:cubicBezTo>
                <a:cubicBezTo>
                  <a:pt x="1207215" y="749856"/>
                  <a:pt x="1207215" y="749856"/>
                  <a:pt x="1196578" y="739220"/>
                </a:cubicBezTo>
                <a:cubicBezTo>
                  <a:pt x="1207215" y="749856"/>
                  <a:pt x="1196578" y="749856"/>
                  <a:pt x="1196578" y="739220"/>
                </a:cubicBezTo>
                <a:cubicBezTo>
                  <a:pt x="1196578" y="739220"/>
                  <a:pt x="1196578" y="739220"/>
                  <a:pt x="1196578" y="739220"/>
                </a:cubicBezTo>
                <a:close/>
                <a:moveTo>
                  <a:pt x="1419940" y="717947"/>
                </a:moveTo>
                <a:cubicBezTo>
                  <a:pt x="1419940" y="717947"/>
                  <a:pt x="1430576" y="717947"/>
                  <a:pt x="1441212" y="717947"/>
                </a:cubicBezTo>
                <a:cubicBezTo>
                  <a:pt x="1462485" y="728583"/>
                  <a:pt x="1473121" y="749856"/>
                  <a:pt x="1441212" y="771128"/>
                </a:cubicBezTo>
                <a:cubicBezTo>
                  <a:pt x="1441212" y="781765"/>
                  <a:pt x="1441212" y="781765"/>
                  <a:pt x="1419940" y="781765"/>
                </a:cubicBezTo>
                <a:lnTo>
                  <a:pt x="1409303" y="781765"/>
                </a:lnTo>
                <a:lnTo>
                  <a:pt x="1398667" y="771128"/>
                </a:lnTo>
                <a:cubicBezTo>
                  <a:pt x="1388031" y="760492"/>
                  <a:pt x="1388031" y="749856"/>
                  <a:pt x="1398667" y="739220"/>
                </a:cubicBezTo>
                <a:cubicBezTo>
                  <a:pt x="1398667" y="728583"/>
                  <a:pt x="1409303" y="717947"/>
                  <a:pt x="1419940" y="717947"/>
                </a:cubicBezTo>
                <a:close/>
                <a:moveTo>
                  <a:pt x="1281668" y="866855"/>
                </a:moveTo>
                <a:cubicBezTo>
                  <a:pt x="1281668" y="866855"/>
                  <a:pt x="1281668" y="866855"/>
                  <a:pt x="1281668" y="866855"/>
                </a:cubicBezTo>
                <a:cubicBezTo>
                  <a:pt x="1281668" y="866855"/>
                  <a:pt x="1281668" y="866855"/>
                  <a:pt x="1281668" y="866855"/>
                </a:cubicBezTo>
                <a:close/>
                <a:moveTo>
                  <a:pt x="1473121" y="792401"/>
                </a:moveTo>
                <a:lnTo>
                  <a:pt x="1473121" y="792401"/>
                </a:lnTo>
                <a:cubicBezTo>
                  <a:pt x="1462485" y="803037"/>
                  <a:pt x="1462485" y="813673"/>
                  <a:pt x="1462485" y="813673"/>
                </a:cubicBezTo>
                <a:cubicBezTo>
                  <a:pt x="1462485" y="824310"/>
                  <a:pt x="1462485" y="824310"/>
                  <a:pt x="1451848" y="834946"/>
                </a:cubicBezTo>
                <a:cubicBezTo>
                  <a:pt x="1441212" y="845582"/>
                  <a:pt x="1419940" y="888127"/>
                  <a:pt x="1419940" y="888127"/>
                </a:cubicBezTo>
                <a:cubicBezTo>
                  <a:pt x="1419940" y="888127"/>
                  <a:pt x="1419940" y="888127"/>
                  <a:pt x="1409303" y="898763"/>
                </a:cubicBezTo>
                <a:cubicBezTo>
                  <a:pt x="1409303" y="898763"/>
                  <a:pt x="1398667" y="909400"/>
                  <a:pt x="1388031" y="909400"/>
                </a:cubicBezTo>
                <a:cubicBezTo>
                  <a:pt x="1377395" y="920036"/>
                  <a:pt x="1377395" y="930672"/>
                  <a:pt x="1345486" y="941308"/>
                </a:cubicBezTo>
                <a:cubicBezTo>
                  <a:pt x="1334850" y="951945"/>
                  <a:pt x="1324213" y="951945"/>
                  <a:pt x="1313577" y="951945"/>
                </a:cubicBezTo>
                <a:cubicBezTo>
                  <a:pt x="1313577" y="951945"/>
                  <a:pt x="1313577" y="951945"/>
                  <a:pt x="1313577" y="951945"/>
                </a:cubicBezTo>
                <a:cubicBezTo>
                  <a:pt x="1313577" y="951945"/>
                  <a:pt x="1302941" y="941308"/>
                  <a:pt x="1292305" y="930672"/>
                </a:cubicBezTo>
                <a:cubicBezTo>
                  <a:pt x="1271032" y="909400"/>
                  <a:pt x="1271032" y="909400"/>
                  <a:pt x="1271032" y="888127"/>
                </a:cubicBezTo>
                <a:cubicBezTo>
                  <a:pt x="1271032" y="877491"/>
                  <a:pt x="1271032" y="866855"/>
                  <a:pt x="1271032" y="866855"/>
                </a:cubicBezTo>
                <a:cubicBezTo>
                  <a:pt x="1271032" y="866855"/>
                  <a:pt x="1271032" y="866855"/>
                  <a:pt x="1271032" y="866855"/>
                </a:cubicBezTo>
                <a:cubicBezTo>
                  <a:pt x="1271032" y="866855"/>
                  <a:pt x="1281668" y="866855"/>
                  <a:pt x="1292305" y="866855"/>
                </a:cubicBezTo>
                <a:cubicBezTo>
                  <a:pt x="1324213" y="877491"/>
                  <a:pt x="1345486" y="877491"/>
                  <a:pt x="1356122" y="877491"/>
                </a:cubicBezTo>
                <a:cubicBezTo>
                  <a:pt x="1356122" y="877491"/>
                  <a:pt x="1366758" y="877491"/>
                  <a:pt x="1366758" y="877491"/>
                </a:cubicBezTo>
                <a:lnTo>
                  <a:pt x="1377395" y="877491"/>
                </a:lnTo>
                <a:lnTo>
                  <a:pt x="1377395" y="866855"/>
                </a:lnTo>
                <a:cubicBezTo>
                  <a:pt x="1377395" y="866855"/>
                  <a:pt x="1377395" y="845582"/>
                  <a:pt x="1377395" y="824310"/>
                </a:cubicBezTo>
                <a:lnTo>
                  <a:pt x="1377395" y="781765"/>
                </a:lnTo>
                <a:lnTo>
                  <a:pt x="1398667" y="781765"/>
                </a:lnTo>
                <a:cubicBezTo>
                  <a:pt x="1409303" y="781765"/>
                  <a:pt x="1430576" y="781765"/>
                  <a:pt x="1451848" y="781765"/>
                </a:cubicBezTo>
                <a:lnTo>
                  <a:pt x="1473121" y="792401"/>
                </a:lnTo>
                <a:close/>
                <a:moveTo>
                  <a:pt x="1717755" y="973217"/>
                </a:moveTo>
                <a:cubicBezTo>
                  <a:pt x="1717755" y="973217"/>
                  <a:pt x="1717755" y="973217"/>
                  <a:pt x="1717755" y="973217"/>
                </a:cubicBezTo>
                <a:cubicBezTo>
                  <a:pt x="1717755" y="973217"/>
                  <a:pt x="1717755" y="973217"/>
                  <a:pt x="1717755" y="973217"/>
                </a:cubicBezTo>
                <a:close/>
                <a:moveTo>
                  <a:pt x="1696482" y="994490"/>
                </a:moveTo>
                <a:cubicBezTo>
                  <a:pt x="1696482" y="994490"/>
                  <a:pt x="1696482" y="994490"/>
                  <a:pt x="1696482" y="994490"/>
                </a:cubicBezTo>
                <a:cubicBezTo>
                  <a:pt x="1696482" y="994490"/>
                  <a:pt x="1696482" y="994490"/>
                  <a:pt x="1696482" y="994490"/>
                </a:cubicBezTo>
                <a:close/>
                <a:moveTo>
                  <a:pt x="1356122" y="1249760"/>
                </a:moveTo>
                <a:cubicBezTo>
                  <a:pt x="1356122" y="1249760"/>
                  <a:pt x="1356122" y="1249760"/>
                  <a:pt x="1356122" y="1249760"/>
                </a:cubicBezTo>
                <a:cubicBezTo>
                  <a:pt x="1356122" y="1249760"/>
                  <a:pt x="1356122" y="1249760"/>
                  <a:pt x="1356122" y="1249760"/>
                </a:cubicBezTo>
                <a:close/>
                <a:moveTo>
                  <a:pt x="1366758" y="1249760"/>
                </a:moveTo>
                <a:cubicBezTo>
                  <a:pt x="1366758" y="1249760"/>
                  <a:pt x="1366758" y="1249760"/>
                  <a:pt x="1366758" y="1249760"/>
                </a:cubicBezTo>
                <a:cubicBezTo>
                  <a:pt x="1366758" y="1249760"/>
                  <a:pt x="1366758" y="1249760"/>
                  <a:pt x="1366758" y="1249760"/>
                </a:cubicBezTo>
                <a:close/>
                <a:moveTo>
                  <a:pt x="1324213" y="1281669"/>
                </a:moveTo>
                <a:cubicBezTo>
                  <a:pt x="1324213" y="1281669"/>
                  <a:pt x="1324213" y="1281669"/>
                  <a:pt x="1324213" y="1281669"/>
                </a:cubicBezTo>
                <a:cubicBezTo>
                  <a:pt x="1324213" y="1281669"/>
                  <a:pt x="1324213" y="1281669"/>
                  <a:pt x="1324213" y="1281669"/>
                </a:cubicBezTo>
                <a:close/>
                <a:moveTo>
                  <a:pt x="2781380" y="1292305"/>
                </a:moveTo>
                <a:cubicBezTo>
                  <a:pt x="2781380" y="1292305"/>
                  <a:pt x="2792016" y="1313577"/>
                  <a:pt x="2792016" y="1324214"/>
                </a:cubicBezTo>
                <a:cubicBezTo>
                  <a:pt x="2792016" y="1334850"/>
                  <a:pt x="2792016" y="1334850"/>
                  <a:pt x="2792016" y="1334850"/>
                </a:cubicBezTo>
                <a:cubicBezTo>
                  <a:pt x="2792016" y="1334850"/>
                  <a:pt x="2792016" y="1324214"/>
                  <a:pt x="2792016" y="1313577"/>
                </a:cubicBezTo>
                <a:cubicBezTo>
                  <a:pt x="2781380" y="1313577"/>
                  <a:pt x="2781380" y="1302941"/>
                  <a:pt x="2781380" y="1292305"/>
                </a:cubicBezTo>
                <a:cubicBezTo>
                  <a:pt x="2781380" y="1292305"/>
                  <a:pt x="2781380" y="1292305"/>
                  <a:pt x="2781380" y="1292305"/>
                </a:cubicBezTo>
                <a:close/>
                <a:moveTo>
                  <a:pt x="2792016" y="1366759"/>
                </a:moveTo>
                <a:cubicBezTo>
                  <a:pt x="2792016" y="1366759"/>
                  <a:pt x="2792016" y="1366759"/>
                  <a:pt x="2792016" y="1366759"/>
                </a:cubicBezTo>
                <a:cubicBezTo>
                  <a:pt x="2792016" y="1366759"/>
                  <a:pt x="2792016" y="1366759"/>
                  <a:pt x="2792016" y="1366759"/>
                </a:cubicBezTo>
                <a:close/>
                <a:moveTo>
                  <a:pt x="1717755" y="994490"/>
                </a:moveTo>
                <a:lnTo>
                  <a:pt x="1717755" y="994490"/>
                </a:lnTo>
                <a:cubicBezTo>
                  <a:pt x="1717755" y="994490"/>
                  <a:pt x="1717755" y="1005126"/>
                  <a:pt x="1717755" y="1026398"/>
                </a:cubicBezTo>
                <a:cubicBezTo>
                  <a:pt x="1717755" y="1068943"/>
                  <a:pt x="1728391" y="1111489"/>
                  <a:pt x="1749663" y="1154034"/>
                </a:cubicBezTo>
                <a:cubicBezTo>
                  <a:pt x="1792208" y="1271032"/>
                  <a:pt x="1802845" y="1313577"/>
                  <a:pt x="1813481" y="1324214"/>
                </a:cubicBezTo>
                <a:cubicBezTo>
                  <a:pt x="1824117" y="1334850"/>
                  <a:pt x="1824117" y="1334850"/>
                  <a:pt x="1813481" y="1345486"/>
                </a:cubicBezTo>
                <a:cubicBezTo>
                  <a:pt x="1813481" y="1356122"/>
                  <a:pt x="1802845" y="1356122"/>
                  <a:pt x="1802845" y="1356122"/>
                </a:cubicBezTo>
                <a:cubicBezTo>
                  <a:pt x="1802845" y="1366759"/>
                  <a:pt x="1802845" y="1366759"/>
                  <a:pt x="1824117" y="1388031"/>
                </a:cubicBezTo>
                <a:cubicBezTo>
                  <a:pt x="1834754" y="1398667"/>
                  <a:pt x="1834754" y="1398667"/>
                  <a:pt x="1834754" y="1398667"/>
                </a:cubicBezTo>
                <a:cubicBezTo>
                  <a:pt x="1834754" y="1398667"/>
                  <a:pt x="1802845" y="1419940"/>
                  <a:pt x="1760300" y="1419940"/>
                </a:cubicBezTo>
                <a:cubicBezTo>
                  <a:pt x="1749663" y="1419940"/>
                  <a:pt x="1728391" y="1419940"/>
                  <a:pt x="1707118" y="1419940"/>
                </a:cubicBezTo>
                <a:cubicBezTo>
                  <a:pt x="1685846" y="1419940"/>
                  <a:pt x="1664574" y="1419940"/>
                  <a:pt x="1653937" y="1419940"/>
                </a:cubicBezTo>
                <a:cubicBezTo>
                  <a:pt x="1622028" y="1409304"/>
                  <a:pt x="1611392" y="1409304"/>
                  <a:pt x="1590120" y="1398667"/>
                </a:cubicBezTo>
                <a:cubicBezTo>
                  <a:pt x="1536938" y="1377395"/>
                  <a:pt x="1483757" y="1345486"/>
                  <a:pt x="1441212" y="1313577"/>
                </a:cubicBezTo>
                <a:cubicBezTo>
                  <a:pt x="1419940" y="1292305"/>
                  <a:pt x="1388031" y="1260396"/>
                  <a:pt x="1377395" y="1249760"/>
                </a:cubicBezTo>
                <a:cubicBezTo>
                  <a:pt x="1377395" y="1249760"/>
                  <a:pt x="1377395" y="1249760"/>
                  <a:pt x="1398667" y="1249760"/>
                </a:cubicBezTo>
                <a:cubicBezTo>
                  <a:pt x="1441212" y="1249760"/>
                  <a:pt x="1462485" y="1228487"/>
                  <a:pt x="1462485" y="1207215"/>
                </a:cubicBezTo>
                <a:cubicBezTo>
                  <a:pt x="1462485" y="1196578"/>
                  <a:pt x="1462485" y="1196578"/>
                  <a:pt x="1483757" y="1196578"/>
                </a:cubicBezTo>
                <a:cubicBezTo>
                  <a:pt x="1515666" y="1175306"/>
                  <a:pt x="1526302" y="1164670"/>
                  <a:pt x="1568847" y="1122125"/>
                </a:cubicBezTo>
                <a:cubicBezTo>
                  <a:pt x="1590120" y="1100852"/>
                  <a:pt x="1622028" y="1068943"/>
                  <a:pt x="1632665" y="1068943"/>
                </a:cubicBezTo>
                <a:cubicBezTo>
                  <a:pt x="1632665" y="1047671"/>
                  <a:pt x="1653937" y="1037035"/>
                  <a:pt x="1664574" y="1026398"/>
                </a:cubicBezTo>
                <a:cubicBezTo>
                  <a:pt x="1675210" y="1015762"/>
                  <a:pt x="1685846" y="1005126"/>
                  <a:pt x="1685846" y="1005126"/>
                </a:cubicBezTo>
                <a:cubicBezTo>
                  <a:pt x="1685846" y="1005126"/>
                  <a:pt x="1685846" y="1005126"/>
                  <a:pt x="1685846" y="1005126"/>
                </a:cubicBezTo>
                <a:cubicBezTo>
                  <a:pt x="1685846" y="1005126"/>
                  <a:pt x="1685846" y="1026398"/>
                  <a:pt x="1685846" y="1058307"/>
                </a:cubicBezTo>
                <a:cubicBezTo>
                  <a:pt x="1685846" y="1079580"/>
                  <a:pt x="1685846" y="1122125"/>
                  <a:pt x="1696482" y="1143397"/>
                </a:cubicBezTo>
                <a:cubicBezTo>
                  <a:pt x="1707118" y="1196578"/>
                  <a:pt x="1707118" y="1260396"/>
                  <a:pt x="1696482" y="1302941"/>
                </a:cubicBezTo>
                <a:cubicBezTo>
                  <a:pt x="1696482" y="1334850"/>
                  <a:pt x="1696482" y="1334850"/>
                  <a:pt x="1685846" y="1356122"/>
                </a:cubicBezTo>
                <a:cubicBezTo>
                  <a:pt x="1675210" y="1366759"/>
                  <a:pt x="1675210" y="1377395"/>
                  <a:pt x="1675210" y="1377395"/>
                </a:cubicBezTo>
                <a:cubicBezTo>
                  <a:pt x="1675210" y="1377395"/>
                  <a:pt x="1696482" y="1388031"/>
                  <a:pt x="1707118" y="1398667"/>
                </a:cubicBezTo>
                <a:cubicBezTo>
                  <a:pt x="1707118" y="1398667"/>
                  <a:pt x="1707118" y="1398667"/>
                  <a:pt x="1707118" y="1398667"/>
                </a:cubicBezTo>
                <a:cubicBezTo>
                  <a:pt x="1717755" y="1398667"/>
                  <a:pt x="1728391" y="1377395"/>
                  <a:pt x="1728391" y="1302941"/>
                </a:cubicBezTo>
                <a:cubicBezTo>
                  <a:pt x="1728391" y="1249760"/>
                  <a:pt x="1728391" y="1132761"/>
                  <a:pt x="1728391" y="1132761"/>
                </a:cubicBezTo>
                <a:cubicBezTo>
                  <a:pt x="1717755" y="1143397"/>
                  <a:pt x="1707118" y="1005126"/>
                  <a:pt x="1717755" y="994490"/>
                </a:cubicBezTo>
                <a:close/>
                <a:moveTo>
                  <a:pt x="1962388" y="1568847"/>
                </a:moveTo>
                <a:cubicBezTo>
                  <a:pt x="1962388" y="1568847"/>
                  <a:pt x="1962388" y="1568847"/>
                  <a:pt x="1962388" y="1568847"/>
                </a:cubicBezTo>
                <a:cubicBezTo>
                  <a:pt x="1962388" y="1568847"/>
                  <a:pt x="1962388" y="1568847"/>
                  <a:pt x="1962388" y="1568847"/>
                </a:cubicBezTo>
                <a:close/>
                <a:moveTo>
                  <a:pt x="2664381" y="1739027"/>
                </a:moveTo>
                <a:cubicBezTo>
                  <a:pt x="2664381" y="1739027"/>
                  <a:pt x="2664381" y="1739027"/>
                  <a:pt x="2664381" y="1739027"/>
                </a:cubicBezTo>
                <a:cubicBezTo>
                  <a:pt x="2664381" y="1739027"/>
                  <a:pt x="2664381" y="1739027"/>
                  <a:pt x="2664381" y="1739027"/>
                </a:cubicBezTo>
                <a:close/>
                <a:moveTo>
                  <a:pt x="2760107" y="1760300"/>
                </a:moveTo>
                <a:cubicBezTo>
                  <a:pt x="2760107" y="1760300"/>
                  <a:pt x="2760107" y="1760300"/>
                  <a:pt x="2760107" y="1760300"/>
                </a:cubicBezTo>
                <a:cubicBezTo>
                  <a:pt x="2760107" y="1760300"/>
                  <a:pt x="2760107" y="1760300"/>
                  <a:pt x="2760107" y="1760300"/>
                </a:cubicBezTo>
                <a:close/>
                <a:moveTo>
                  <a:pt x="2632473" y="1834754"/>
                </a:moveTo>
                <a:cubicBezTo>
                  <a:pt x="2643109" y="1834754"/>
                  <a:pt x="2643109" y="1834754"/>
                  <a:pt x="2632473" y="1834754"/>
                </a:cubicBezTo>
                <a:cubicBezTo>
                  <a:pt x="2643109" y="1834754"/>
                  <a:pt x="2643109" y="1834754"/>
                  <a:pt x="2632473" y="1834754"/>
                </a:cubicBezTo>
                <a:close/>
                <a:moveTo>
                  <a:pt x="1696482" y="2579291"/>
                </a:moveTo>
                <a:cubicBezTo>
                  <a:pt x="1696482" y="2579291"/>
                  <a:pt x="1696482" y="2579291"/>
                  <a:pt x="1696482" y="2579291"/>
                </a:cubicBezTo>
                <a:cubicBezTo>
                  <a:pt x="1696482" y="2579291"/>
                  <a:pt x="1696482" y="2579291"/>
                  <a:pt x="1696482" y="2579291"/>
                </a:cubicBezTo>
                <a:close/>
                <a:moveTo>
                  <a:pt x="2153841" y="2685654"/>
                </a:moveTo>
                <a:lnTo>
                  <a:pt x="2153841" y="2685654"/>
                </a:lnTo>
                <a:cubicBezTo>
                  <a:pt x="2153841" y="2685654"/>
                  <a:pt x="2153841" y="2685654"/>
                  <a:pt x="2153841" y="2685654"/>
                </a:cubicBezTo>
                <a:cubicBezTo>
                  <a:pt x="2153841" y="2685654"/>
                  <a:pt x="2153841" y="2685654"/>
                  <a:pt x="2153841" y="2685654"/>
                </a:cubicBezTo>
                <a:close/>
                <a:moveTo>
                  <a:pt x="1983661" y="2930288"/>
                </a:moveTo>
                <a:cubicBezTo>
                  <a:pt x="1983661" y="2930288"/>
                  <a:pt x="1983661" y="2930288"/>
                  <a:pt x="1983661" y="2930288"/>
                </a:cubicBezTo>
                <a:cubicBezTo>
                  <a:pt x="1983661" y="2930288"/>
                  <a:pt x="1983661" y="2930288"/>
                  <a:pt x="1983661" y="2930288"/>
                </a:cubicBezTo>
                <a:close/>
                <a:moveTo>
                  <a:pt x="2026206" y="2940924"/>
                </a:moveTo>
                <a:cubicBezTo>
                  <a:pt x="2026206" y="2940924"/>
                  <a:pt x="2026206" y="2940924"/>
                  <a:pt x="2026206" y="2940924"/>
                </a:cubicBezTo>
                <a:cubicBezTo>
                  <a:pt x="2026206" y="2940924"/>
                  <a:pt x="2026206" y="2940924"/>
                  <a:pt x="2026206" y="2940924"/>
                </a:cubicBezTo>
                <a:close/>
                <a:moveTo>
                  <a:pt x="2036842" y="2962197"/>
                </a:moveTo>
                <a:cubicBezTo>
                  <a:pt x="2036842" y="2962197"/>
                  <a:pt x="2036842" y="2962197"/>
                  <a:pt x="2036842" y="2962197"/>
                </a:cubicBezTo>
                <a:cubicBezTo>
                  <a:pt x="2036842" y="2962197"/>
                  <a:pt x="2036842" y="2962197"/>
                  <a:pt x="2036842" y="2962197"/>
                </a:cubicBezTo>
                <a:close/>
                <a:moveTo>
                  <a:pt x="2536746" y="3036650"/>
                </a:moveTo>
                <a:cubicBezTo>
                  <a:pt x="2536746" y="3036650"/>
                  <a:pt x="2536746" y="3036650"/>
                  <a:pt x="2536746" y="3036650"/>
                </a:cubicBezTo>
                <a:cubicBezTo>
                  <a:pt x="2536746" y="3036650"/>
                  <a:pt x="2536746" y="3036650"/>
                  <a:pt x="2536746" y="3036650"/>
                </a:cubicBezTo>
                <a:close/>
                <a:moveTo>
                  <a:pt x="2366566" y="3196194"/>
                </a:moveTo>
                <a:cubicBezTo>
                  <a:pt x="2366566" y="3196194"/>
                  <a:pt x="2366566" y="3196194"/>
                  <a:pt x="2366566" y="3196194"/>
                </a:cubicBezTo>
                <a:cubicBezTo>
                  <a:pt x="2366566" y="3196194"/>
                  <a:pt x="2366566" y="3196194"/>
                  <a:pt x="2366566" y="3196194"/>
                </a:cubicBezTo>
                <a:close/>
                <a:moveTo>
                  <a:pt x="2355930" y="3206830"/>
                </a:moveTo>
                <a:cubicBezTo>
                  <a:pt x="2355930" y="3206830"/>
                  <a:pt x="2355930" y="3206830"/>
                  <a:pt x="2355930" y="3206830"/>
                </a:cubicBezTo>
                <a:cubicBezTo>
                  <a:pt x="2355930" y="3206830"/>
                  <a:pt x="2355930" y="3206830"/>
                  <a:pt x="2355930" y="3206830"/>
                </a:cubicBezTo>
                <a:close/>
                <a:moveTo>
                  <a:pt x="1579483" y="3228103"/>
                </a:moveTo>
                <a:cubicBezTo>
                  <a:pt x="1579483" y="3228103"/>
                  <a:pt x="1579483" y="3228103"/>
                  <a:pt x="1579483" y="3228103"/>
                </a:cubicBezTo>
                <a:cubicBezTo>
                  <a:pt x="1579483" y="3228103"/>
                  <a:pt x="1579483" y="3228103"/>
                  <a:pt x="1579483" y="3228103"/>
                </a:cubicBezTo>
                <a:close/>
                <a:moveTo>
                  <a:pt x="1334850" y="3260012"/>
                </a:moveTo>
                <a:cubicBezTo>
                  <a:pt x="1356122" y="3260012"/>
                  <a:pt x="1377395" y="3260012"/>
                  <a:pt x="1398667" y="3260012"/>
                </a:cubicBezTo>
                <a:cubicBezTo>
                  <a:pt x="1377395" y="3260012"/>
                  <a:pt x="1356122" y="3260012"/>
                  <a:pt x="1334850" y="3260012"/>
                </a:cubicBezTo>
                <a:cubicBezTo>
                  <a:pt x="1313577" y="3260012"/>
                  <a:pt x="1302941" y="3260012"/>
                  <a:pt x="1292305" y="3260012"/>
                </a:cubicBezTo>
                <a:cubicBezTo>
                  <a:pt x="1302941" y="3260012"/>
                  <a:pt x="1324213" y="3260012"/>
                  <a:pt x="1334850" y="3260012"/>
                </a:cubicBezTo>
                <a:close/>
                <a:moveTo>
                  <a:pt x="1462485" y="3483373"/>
                </a:moveTo>
                <a:lnTo>
                  <a:pt x="1462485" y="3483373"/>
                </a:lnTo>
                <a:cubicBezTo>
                  <a:pt x="1462485" y="3483373"/>
                  <a:pt x="1462485" y="3483373"/>
                  <a:pt x="1462485" y="3483373"/>
                </a:cubicBezTo>
                <a:cubicBezTo>
                  <a:pt x="1462485" y="3483373"/>
                  <a:pt x="1462485" y="3483373"/>
                  <a:pt x="1462485" y="3483373"/>
                </a:cubicBezTo>
                <a:close/>
                <a:moveTo>
                  <a:pt x="1856026" y="90408"/>
                </a:moveTo>
                <a:cubicBezTo>
                  <a:pt x="1834754" y="90408"/>
                  <a:pt x="1813481" y="90408"/>
                  <a:pt x="1802845" y="90408"/>
                </a:cubicBezTo>
                <a:cubicBezTo>
                  <a:pt x="1749663" y="101044"/>
                  <a:pt x="1717755" y="111681"/>
                  <a:pt x="1685846" y="132953"/>
                </a:cubicBezTo>
                <a:cubicBezTo>
                  <a:pt x="1653937" y="154226"/>
                  <a:pt x="1653937" y="164862"/>
                  <a:pt x="1632665" y="207407"/>
                </a:cubicBezTo>
                <a:cubicBezTo>
                  <a:pt x="1622028" y="239316"/>
                  <a:pt x="1600756" y="303133"/>
                  <a:pt x="1600756" y="303133"/>
                </a:cubicBezTo>
                <a:cubicBezTo>
                  <a:pt x="1600756" y="303133"/>
                  <a:pt x="1600756" y="313769"/>
                  <a:pt x="1590120" y="313769"/>
                </a:cubicBezTo>
                <a:cubicBezTo>
                  <a:pt x="1558211" y="335042"/>
                  <a:pt x="1547575" y="356314"/>
                  <a:pt x="1547575" y="377587"/>
                </a:cubicBezTo>
                <a:cubicBezTo>
                  <a:pt x="1558211" y="398860"/>
                  <a:pt x="1590120" y="409496"/>
                  <a:pt x="1632665" y="409496"/>
                </a:cubicBezTo>
                <a:lnTo>
                  <a:pt x="1653937" y="409496"/>
                </a:lnTo>
                <a:lnTo>
                  <a:pt x="1664574" y="430768"/>
                </a:lnTo>
                <a:cubicBezTo>
                  <a:pt x="1675210" y="441405"/>
                  <a:pt x="1675210" y="452041"/>
                  <a:pt x="1675210" y="452041"/>
                </a:cubicBezTo>
                <a:cubicBezTo>
                  <a:pt x="1675210" y="462677"/>
                  <a:pt x="1664574" y="473313"/>
                  <a:pt x="1664574" y="483950"/>
                </a:cubicBezTo>
                <a:cubicBezTo>
                  <a:pt x="1653937" y="515858"/>
                  <a:pt x="1653937" y="526495"/>
                  <a:pt x="1664574" y="537131"/>
                </a:cubicBezTo>
                <a:lnTo>
                  <a:pt x="1675210" y="547767"/>
                </a:lnTo>
                <a:lnTo>
                  <a:pt x="1664574" y="558403"/>
                </a:lnTo>
                <a:cubicBezTo>
                  <a:pt x="1664574" y="569040"/>
                  <a:pt x="1653937" y="579676"/>
                  <a:pt x="1653937" y="579676"/>
                </a:cubicBezTo>
                <a:cubicBezTo>
                  <a:pt x="1653937" y="590312"/>
                  <a:pt x="1653937" y="590312"/>
                  <a:pt x="1632665" y="590312"/>
                </a:cubicBezTo>
                <a:cubicBezTo>
                  <a:pt x="1611392" y="590312"/>
                  <a:pt x="1600756" y="590312"/>
                  <a:pt x="1600756" y="579676"/>
                </a:cubicBezTo>
                <a:cubicBezTo>
                  <a:pt x="1600756" y="569040"/>
                  <a:pt x="1590120" y="569040"/>
                  <a:pt x="1590120" y="569040"/>
                </a:cubicBezTo>
                <a:cubicBezTo>
                  <a:pt x="1579483" y="569040"/>
                  <a:pt x="1579483" y="558403"/>
                  <a:pt x="1568847" y="558403"/>
                </a:cubicBezTo>
                <a:cubicBezTo>
                  <a:pt x="1558211" y="547767"/>
                  <a:pt x="1547575" y="526495"/>
                  <a:pt x="1547575" y="515858"/>
                </a:cubicBezTo>
                <a:cubicBezTo>
                  <a:pt x="1547575" y="505222"/>
                  <a:pt x="1536938" y="494586"/>
                  <a:pt x="1526302" y="483950"/>
                </a:cubicBezTo>
                <a:cubicBezTo>
                  <a:pt x="1515666" y="483950"/>
                  <a:pt x="1515666" y="483950"/>
                  <a:pt x="1494393" y="483950"/>
                </a:cubicBezTo>
                <a:cubicBezTo>
                  <a:pt x="1494393" y="483950"/>
                  <a:pt x="1483757" y="483950"/>
                  <a:pt x="1483757" y="483950"/>
                </a:cubicBezTo>
                <a:cubicBezTo>
                  <a:pt x="1462485" y="483950"/>
                  <a:pt x="1441212" y="483950"/>
                  <a:pt x="1430576" y="483950"/>
                </a:cubicBezTo>
                <a:cubicBezTo>
                  <a:pt x="1419940" y="483950"/>
                  <a:pt x="1388031" y="483950"/>
                  <a:pt x="1356122" y="494586"/>
                </a:cubicBezTo>
                <a:cubicBezTo>
                  <a:pt x="1249760" y="505222"/>
                  <a:pt x="1217851" y="505222"/>
                  <a:pt x="1207215" y="526495"/>
                </a:cubicBezTo>
                <a:cubicBezTo>
                  <a:pt x="1196578" y="537131"/>
                  <a:pt x="1196578" y="547767"/>
                  <a:pt x="1196578" y="547767"/>
                </a:cubicBezTo>
                <a:lnTo>
                  <a:pt x="1196578" y="558403"/>
                </a:lnTo>
                <a:lnTo>
                  <a:pt x="1175306" y="558403"/>
                </a:lnTo>
                <a:cubicBezTo>
                  <a:pt x="1154033" y="558403"/>
                  <a:pt x="1132761" y="558403"/>
                  <a:pt x="1132761" y="569040"/>
                </a:cubicBezTo>
                <a:cubicBezTo>
                  <a:pt x="1132761" y="569040"/>
                  <a:pt x="1122125" y="569040"/>
                  <a:pt x="1100852" y="569040"/>
                </a:cubicBezTo>
                <a:cubicBezTo>
                  <a:pt x="1079580" y="569040"/>
                  <a:pt x="1058307" y="569040"/>
                  <a:pt x="1047671" y="569040"/>
                </a:cubicBezTo>
                <a:cubicBezTo>
                  <a:pt x="1037035" y="569040"/>
                  <a:pt x="1037035" y="569040"/>
                  <a:pt x="1026398" y="569040"/>
                </a:cubicBezTo>
                <a:cubicBezTo>
                  <a:pt x="1015762" y="569040"/>
                  <a:pt x="1005126" y="569040"/>
                  <a:pt x="1005126" y="569040"/>
                </a:cubicBezTo>
                <a:cubicBezTo>
                  <a:pt x="994490" y="569040"/>
                  <a:pt x="994490" y="569040"/>
                  <a:pt x="983853" y="569040"/>
                </a:cubicBezTo>
                <a:cubicBezTo>
                  <a:pt x="973217" y="569040"/>
                  <a:pt x="973217" y="569040"/>
                  <a:pt x="962581" y="569040"/>
                </a:cubicBezTo>
                <a:cubicBezTo>
                  <a:pt x="951945" y="569040"/>
                  <a:pt x="941308" y="569040"/>
                  <a:pt x="920036" y="569040"/>
                </a:cubicBezTo>
                <a:cubicBezTo>
                  <a:pt x="909400" y="569040"/>
                  <a:pt x="866855" y="569040"/>
                  <a:pt x="834946" y="569040"/>
                </a:cubicBezTo>
                <a:cubicBezTo>
                  <a:pt x="803037" y="569040"/>
                  <a:pt x="739220" y="569040"/>
                  <a:pt x="696675" y="569040"/>
                </a:cubicBezTo>
                <a:cubicBezTo>
                  <a:pt x="654130" y="569040"/>
                  <a:pt x="590312" y="569040"/>
                  <a:pt x="558403" y="569040"/>
                </a:cubicBezTo>
                <a:cubicBezTo>
                  <a:pt x="537131" y="569040"/>
                  <a:pt x="515858" y="569040"/>
                  <a:pt x="505222" y="569040"/>
                </a:cubicBezTo>
                <a:cubicBezTo>
                  <a:pt x="505222" y="569040"/>
                  <a:pt x="505222" y="569040"/>
                  <a:pt x="505222" y="569040"/>
                </a:cubicBezTo>
                <a:cubicBezTo>
                  <a:pt x="515858" y="569040"/>
                  <a:pt x="473313" y="515858"/>
                  <a:pt x="462677" y="505222"/>
                </a:cubicBezTo>
                <a:lnTo>
                  <a:pt x="452041" y="483950"/>
                </a:lnTo>
                <a:lnTo>
                  <a:pt x="441404" y="483950"/>
                </a:lnTo>
                <a:cubicBezTo>
                  <a:pt x="430768" y="483950"/>
                  <a:pt x="430768" y="483950"/>
                  <a:pt x="430768" y="483950"/>
                </a:cubicBezTo>
                <a:cubicBezTo>
                  <a:pt x="430768" y="483950"/>
                  <a:pt x="430768" y="515858"/>
                  <a:pt x="430768" y="547767"/>
                </a:cubicBezTo>
                <a:cubicBezTo>
                  <a:pt x="430768" y="579676"/>
                  <a:pt x="430768" y="611585"/>
                  <a:pt x="430768" y="611585"/>
                </a:cubicBezTo>
                <a:cubicBezTo>
                  <a:pt x="430768" y="611585"/>
                  <a:pt x="356314" y="622221"/>
                  <a:pt x="292497" y="622221"/>
                </a:cubicBezTo>
                <a:cubicBezTo>
                  <a:pt x="239316" y="622221"/>
                  <a:pt x="186134" y="622221"/>
                  <a:pt x="186134" y="622221"/>
                </a:cubicBezTo>
                <a:cubicBezTo>
                  <a:pt x="186134" y="622221"/>
                  <a:pt x="175498" y="622221"/>
                  <a:pt x="154226" y="622221"/>
                </a:cubicBezTo>
                <a:cubicBezTo>
                  <a:pt x="143589" y="622221"/>
                  <a:pt x="143589" y="622221"/>
                  <a:pt x="132953" y="622221"/>
                </a:cubicBezTo>
                <a:cubicBezTo>
                  <a:pt x="101044" y="622221"/>
                  <a:pt x="79772" y="622221"/>
                  <a:pt x="79772" y="622221"/>
                </a:cubicBezTo>
                <a:cubicBezTo>
                  <a:pt x="79772" y="622221"/>
                  <a:pt x="79772" y="632857"/>
                  <a:pt x="79772" y="643493"/>
                </a:cubicBezTo>
                <a:lnTo>
                  <a:pt x="79772" y="664766"/>
                </a:lnTo>
                <a:lnTo>
                  <a:pt x="90408" y="664766"/>
                </a:lnTo>
                <a:cubicBezTo>
                  <a:pt x="101044" y="664766"/>
                  <a:pt x="122317" y="664766"/>
                  <a:pt x="143589" y="664766"/>
                </a:cubicBezTo>
                <a:lnTo>
                  <a:pt x="186134" y="664766"/>
                </a:lnTo>
                <a:lnTo>
                  <a:pt x="186134" y="654130"/>
                </a:lnTo>
                <a:lnTo>
                  <a:pt x="186134" y="643493"/>
                </a:lnTo>
                <a:lnTo>
                  <a:pt x="228679" y="643493"/>
                </a:lnTo>
                <a:cubicBezTo>
                  <a:pt x="228679" y="643493"/>
                  <a:pt x="239316" y="643493"/>
                  <a:pt x="249952" y="643493"/>
                </a:cubicBezTo>
                <a:cubicBezTo>
                  <a:pt x="271224" y="643493"/>
                  <a:pt x="313769" y="643493"/>
                  <a:pt x="356314" y="643493"/>
                </a:cubicBezTo>
                <a:cubicBezTo>
                  <a:pt x="388223" y="643493"/>
                  <a:pt x="398859" y="643493"/>
                  <a:pt x="420132" y="643493"/>
                </a:cubicBezTo>
                <a:cubicBezTo>
                  <a:pt x="441404" y="643493"/>
                  <a:pt x="441404" y="643493"/>
                  <a:pt x="441404" y="643493"/>
                </a:cubicBezTo>
                <a:cubicBezTo>
                  <a:pt x="441404" y="643493"/>
                  <a:pt x="441404" y="654130"/>
                  <a:pt x="441404" y="654130"/>
                </a:cubicBezTo>
                <a:cubicBezTo>
                  <a:pt x="441404" y="664766"/>
                  <a:pt x="441404" y="664766"/>
                  <a:pt x="452041" y="664766"/>
                </a:cubicBezTo>
                <a:cubicBezTo>
                  <a:pt x="452041" y="664766"/>
                  <a:pt x="462677" y="664766"/>
                  <a:pt x="462677" y="664766"/>
                </a:cubicBezTo>
                <a:cubicBezTo>
                  <a:pt x="462677" y="664766"/>
                  <a:pt x="462677" y="664766"/>
                  <a:pt x="462677" y="664766"/>
                </a:cubicBezTo>
                <a:cubicBezTo>
                  <a:pt x="462677" y="664766"/>
                  <a:pt x="473313" y="664766"/>
                  <a:pt x="483949" y="664766"/>
                </a:cubicBezTo>
                <a:cubicBezTo>
                  <a:pt x="483949" y="664766"/>
                  <a:pt x="483949" y="664766"/>
                  <a:pt x="483949" y="664766"/>
                </a:cubicBezTo>
                <a:cubicBezTo>
                  <a:pt x="483949" y="664766"/>
                  <a:pt x="483949" y="654130"/>
                  <a:pt x="483949" y="643493"/>
                </a:cubicBezTo>
                <a:lnTo>
                  <a:pt x="483949" y="622221"/>
                </a:lnTo>
                <a:lnTo>
                  <a:pt x="505222" y="622221"/>
                </a:lnTo>
                <a:cubicBezTo>
                  <a:pt x="515858" y="622221"/>
                  <a:pt x="526495" y="622221"/>
                  <a:pt x="526495" y="622221"/>
                </a:cubicBezTo>
                <a:cubicBezTo>
                  <a:pt x="526495" y="622221"/>
                  <a:pt x="537131" y="654130"/>
                  <a:pt x="537131" y="675402"/>
                </a:cubicBezTo>
                <a:cubicBezTo>
                  <a:pt x="505222" y="728583"/>
                  <a:pt x="505222" y="728583"/>
                  <a:pt x="515858" y="728583"/>
                </a:cubicBezTo>
                <a:cubicBezTo>
                  <a:pt x="526495" y="728583"/>
                  <a:pt x="526495" y="728583"/>
                  <a:pt x="526495" y="717947"/>
                </a:cubicBezTo>
                <a:cubicBezTo>
                  <a:pt x="526495" y="717947"/>
                  <a:pt x="526495" y="696675"/>
                  <a:pt x="526495" y="686038"/>
                </a:cubicBezTo>
                <a:cubicBezTo>
                  <a:pt x="526495" y="675402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26495" y="664766"/>
                </a:cubicBezTo>
                <a:cubicBezTo>
                  <a:pt x="526495" y="664766"/>
                  <a:pt x="526495" y="664766"/>
                  <a:pt x="537131" y="675402"/>
                </a:cubicBezTo>
                <a:cubicBezTo>
                  <a:pt x="547767" y="675402"/>
                  <a:pt x="558403" y="675402"/>
                  <a:pt x="675402" y="686038"/>
                </a:cubicBezTo>
                <a:cubicBezTo>
                  <a:pt x="749856" y="686038"/>
                  <a:pt x="824310" y="686038"/>
                  <a:pt x="856218" y="686038"/>
                </a:cubicBezTo>
                <a:lnTo>
                  <a:pt x="898763" y="686038"/>
                </a:lnTo>
                <a:lnTo>
                  <a:pt x="909400" y="696675"/>
                </a:lnTo>
                <a:cubicBezTo>
                  <a:pt x="930672" y="717947"/>
                  <a:pt x="962581" y="739220"/>
                  <a:pt x="973217" y="739220"/>
                </a:cubicBezTo>
                <a:cubicBezTo>
                  <a:pt x="973217" y="739220"/>
                  <a:pt x="983853" y="739220"/>
                  <a:pt x="983853" y="749856"/>
                </a:cubicBezTo>
                <a:cubicBezTo>
                  <a:pt x="994490" y="760492"/>
                  <a:pt x="1005126" y="760492"/>
                  <a:pt x="1026398" y="771128"/>
                </a:cubicBezTo>
                <a:cubicBezTo>
                  <a:pt x="1058307" y="771128"/>
                  <a:pt x="1068943" y="781765"/>
                  <a:pt x="1079580" y="781765"/>
                </a:cubicBezTo>
                <a:cubicBezTo>
                  <a:pt x="1090216" y="792401"/>
                  <a:pt x="1090216" y="792401"/>
                  <a:pt x="1090216" y="803037"/>
                </a:cubicBezTo>
                <a:cubicBezTo>
                  <a:pt x="1090216" y="813673"/>
                  <a:pt x="1090216" y="834946"/>
                  <a:pt x="1090216" y="866855"/>
                </a:cubicBezTo>
                <a:cubicBezTo>
                  <a:pt x="1090216" y="898763"/>
                  <a:pt x="1090216" y="930672"/>
                  <a:pt x="1090216" y="930672"/>
                </a:cubicBezTo>
                <a:cubicBezTo>
                  <a:pt x="1090216" y="951945"/>
                  <a:pt x="1100852" y="1005126"/>
                  <a:pt x="1100852" y="1037035"/>
                </a:cubicBezTo>
                <a:cubicBezTo>
                  <a:pt x="1100852" y="1047671"/>
                  <a:pt x="1100852" y="1058307"/>
                  <a:pt x="1100852" y="1079580"/>
                </a:cubicBezTo>
                <a:cubicBezTo>
                  <a:pt x="1100852" y="1100852"/>
                  <a:pt x="1100852" y="1100852"/>
                  <a:pt x="1100852" y="1111489"/>
                </a:cubicBezTo>
                <a:cubicBezTo>
                  <a:pt x="1100852" y="1122125"/>
                  <a:pt x="1111488" y="1132761"/>
                  <a:pt x="1111488" y="1143397"/>
                </a:cubicBezTo>
                <a:cubicBezTo>
                  <a:pt x="1122125" y="1175306"/>
                  <a:pt x="1122125" y="1196578"/>
                  <a:pt x="1132761" y="1217851"/>
                </a:cubicBezTo>
                <a:cubicBezTo>
                  <a:pt x="1143397" y="1239124"/>
                  <a:pt x="1185942" y="1271032"/>
                  <a:pt x="1217851" y="1292305"/>
                </a:cubicBezTo>
                <a:cubicBezTo>
                  <a:pt x="1228487" y="1292305"/>
                  <a:pt x="1239123" y="1302941"/>
                  <a:pt x="1249760" y="1302941"/>
                </a:cubicBezTo>
                <a:cubicBezTo>
                  <a:pt x="1260396" y="1302941"/>
                  <a:pt x="1271032" y="1302941"/>
                  <a:pt x="1281668" y="1292305"/>
                </a:cubicBezTo>
                <a:cubicBezTo>
                  <a:pt x="1292305" y="1292305"/>
                  <a:pt x="1292305" y="1281669"/>
                  <a:pt x="1292305" y="1281669"/>
                </a:cubicBezTo>
                <a:cubicBezTo>
                  <a:pt x="1292305" y="1281669"/>
                  <a:pt x="1292305" y="1281669"/>
                  <a:pt x="1292305" y="1292305"/>
                </a:cubicBezTo>
                <a:cubicBezTo>
                  <a:pt x="1292305" y="1292305"/>
                  <a:pt x="1292305" y="1302941"/>
                  <a:pt x="1292305" y="1302941"/>
                </a:cubicBezTo>
                <a:cubicBezTo>
                  <a:pt x="1292305" y="1302941"/>
                  <a:pt x="1292305" y="1302941"/>
                  <a:pt x="1302941" y="1302941"/>
                </a:cubicBezTo>
                <a:cubicBezTo>
                  <a:pt x="1313577" y="1302941"/>
                  <a:pt x="1334850" y="1302941"/>
                  <a:pt x="1345486" y="1302941"/>
                </a:cubicBezTo>
                <a:cubicBezTo>
                  <a:pt x="1345486" y="1302941"/>
                  <a:pt x="1345486" y="1292305"/>
                  <a:pt x="1345486" y="1292305"/>
                </a:cubicBezTo>
                <a:cubicBezTo>
                  <a:pt x="1345486" y="1281669"/>
                  <a:pt x="1345486" y="1281669"/>
                  <a:pt x="1345486" y="1281669"/>
                </a:cubicBezTo>
                <a:cubicBezTo>
                  <a:pt x="1345486" y="1281669"/>
                  <a:pt x="1345486" y="1281669"/>
                  <a:pt x="1356122" y="1292305"/>
                </a:cubicBezTo>
                <a:cubicBezTo>
                  <a:pt x="1356122" y="1292305"/>
                  <a:pt x="1366758" y="1313577"/>
                  <a:pt x="1388031" y="1324214"/>
                </a:cubicBezTo>
                <a:cubicBezTo>
                  <a:pt x="1398667" y="1334850"/>
                  <a:pt x="1409303" y="1345486"/>
                  <a:pt x="1419940" y="1356122"/>
                </a:cubicBezTo>
                <a:cubicBezTo>
                  <a:pt x="1430576" y="1366759"/>
                  <a:pt x="1483757" y="1409304"/>
                  <a:pt x="1515666" y="1419940"/>
                </a:cubicBezTo>
                <a:cubicBezTo>
                  <a:pt x="1536938" y="1430576"/>
                  <a:pt x="1590120" y="1451849"/>
                  <a:pt x="1622028" y="1462485"/>
                </a:cubicBezTo>
                <a:cubicBezTo>
                  <a:pt x="1643301" y="1473121"/>
                  <a:pt x="1643301" y="1473121"/>
                  <a:pt x="1685846" y="1473121"/>
                </a:cubicBezTo>
                <a:cubicBezTo>
                  <a:pt x="1739027" y="1473121"/>
                  <a:pt x="1749663" y="1473121"/>
                  <a:pt x="1792208" y="1451849"/>
                </a:cubicBezTo>
                <a:cubicBezTo>
                  <a:pt x="1802845" y="1451849"/>
                  <a:pt x="1813481" y="1441212"/>
                  <a:pt x="1813481" y="1441212"/>
                </a:cubicBezTo>
                <a:cubicBezTo>
                  <a:pt x="1813481" y="1441212"/>
                  <a:pt x="1813481" y="1441212"/>
                  <a:pt x="1813481" y="1441212"/>
                </a:cubicBezTo>
                <a:cubicBezTo>
                  <a:pt x="1813481" y="1441212"/>
                  <a:pt x="1813481" y="1451849"/>
                  <a:pt x="1824117" y="1462485"/>
                </a:cubicBezTo>
                <a:cubicBezTo>
                  <a:pt x="1834754" y="1505030"/>
                  <a:pt x="1845390" y="1536939"/>
                  <a:pt x="1877299" y="1568847"/>
                </a:cubicBezTo>
                <a:cubicBezTo>
                  <a:pt x="1898571" y="1590120"/>
                  <a:pt x="1898571" y="1590120"/>
                  <a:pt x="1930480" y="1600756"/>
                </a:cubicBezTo>
                <a:cubicBezTo>
                  <a:pt x="1941116" y="1611392"/>
                  <a:pt x="1951752" y="1611392"/>
                  <a:pt x="1951752" y="1611392"/>
                </a:cubicBezTo>
                <a:cubicBezTo>
                  <a:pt x="1951752" y="1611392"/>
                  <a:pt x="1951752" y="1611392"/>
                  <a:pt x="1962388" y="1611392"/>
                </a:cubicBezTo>
                <a:cubicBezTo>
                  <a:pt x="1962388" y="1611392"/>
                  <a:pt x="1962388" y="1611392"/>
                  <a:pt x="1962388" y="1611392"/>
                </a:cubicBezTo>
                <a:cubicBezTo>
                  <a:pt x="1962388" y="1611392"/>
                  <a:pt x="1962388" y="1611392"/>
                  <a:pt x="1973025" y="1611392"/>
                </a:cubicBezTo>
                <a:cubicBezTo>
                  <a:pt x="1973025" y="1611392"/>
                  <a:pt x="1983661" y="1622029"/>
                  <a:pt x="1983661" y="1622029"/>
                </a:cubicBezTo>
                <a:cubicBezTo>
                  <a:pt x="1983661" y="1622029"/>
                  <a:pt x="1973025" y="1643301"/>
                  <a:pt x="1962388" y="1664574"/>
                </a:cubicBezTo>
                <a:lnTo>
                  <a:pt x="1941116" y="1696482"/>
                </a:lnTo>
                <a:lnTo>
                  <a:pt x="1941116" y="1717755"/>
                </a:lnTo>
                <a:cubicBezTo>
                  <a:pt x="1941116" y="1739027"/>
                  <a:pt x="1941116" y="1739027"/>
                  <a:pt x="1941116" y="1749664"/>
                </a:cubicBezTo>
                <a:cubicBezTo>
                  <a:pt x="1951752" y="1760300"/>
                  <a:pt x="1951752" y="1781572"/>
                  <a:pt x="1941116" y="1792209"/>
                </a:cubicBezTo>
                <a:cubicBezTo>
                  <a:pt x="1930480" y="1802845"/>
                  <a:pt x="1834754" y="1866663"/>
                  <a:pt x="1792208" y="1887935"/>
                </a:cubicBezTo>
                <a:cubicBezTo>
                  <a:pt x="1770936" y="1898571"/>
                  <a:pt x="1760300" y="1909208"/>
                  <a:pt x="1749663" y="1930480"/>
                </a:cubicBezTo>
                <a:cubicBezTo>
                  <a:pt x="1739027" y="1941116"/>
                  <a:pt x="1739027" y="1951752"/>
                  <a:pt x="1749663" y="1973025"/>
                </a:cubicBezTo>
                <a:cubicBezTo>
                  <a:pt x="1749663" y="1983661"/>
                  <a:pt x="1760300" y="1983661"/>
                  <a:pt x="1760300" y="1994297"/>
                </a:cubicBezTo>
                <a:cubicBezTo>
                  <a:pt x="1760300" y="1994297"/>
                  <a:pt x="1760300" y="2004934"/>
                  <a:pt x="1749663" y="2015570"/>
                </a:cubicBezTo>
                <a:cubicBezTo>
                  <a:pt x="1760300" y="2004934"/>
                  <a:pt x="1760300" y="2004934"/>
                  <a:pt x="1760300" y="2026206"/>
                </a:cubicBezTo>
                <a:cubicBezTo>
                  <a:pt x="1760300" y="2036842"/>
                  <a:pt x="1760300" y="2047479"/>
                  <a:pt x="1770936" y="2068751"/>
                </a:cubicBezTo>
                <a:cubicBezTo>
                  <a:pt x="1781572" y="2090024"/>
                  <a:pt x="1781572" y="2090024"/>
                  <a:pt x="1781572" y="2100660"/>
                </a:cubicBezTo>
                <a:cubicBezTo>
                  <a:pt x="1781572" y="2100660"/>
                  <a:pt x="1770936" y="2121933"/>
                  <a:pt x="1770936" y="2143205"/>
                </a:cubicBezTo>
                <a:cubicBezTo>
                  <a:pt x="1749663" y="2196386"/>
                  <a:pt x="1739027" y="2238931"/>
                  <a:pt x="1749663" y="2249568"/>
                </a:cubicBezTo>
                <a:cubicBezTo>
                  <a:pt x="1749663" y="2249568"/>
                  <a:pt x="1749663" y="2260204"/>
                  <a:pt x="1749663" y="2260204"/>
                </a:cubicBezTo>
                <a:cubicBezTo>
                  <a:pt x="1749663" y="2260204"/>
                  <a:pt x="1728391" y="2281476"/>
                  <a:pt x="1717755" y="2281476"/>
                </a:cubicBezTo>
                <a:cubicBezTo>
                  <a:pt x="1696482" y="2302749"/>
                  <a:pt x="1685846" y="2324021"/>
                  <a:pt x="1675210" y="2366566"/>
                </a:cubicBezTo>
                <a:cubicBezTo>
                  <a:pt x="1675210" y="2377203"/>
                  <a:pt x="1664574" y="2398475"/>
                  <a:pt x="1664574" y="2430384"/>
                </a:cubicBezTo>
                <a:cubicBezTo>
                  <a:pt x="1653937" y="2494201"/>
                  <a:pt x="1653937" y="2494201"/>
                  <a:pt x="1653937" y="2536746"/>
                </a:cubicBezTo>
                <a:cubicBezTo>
                  <a:pt x="1653937" y="2600564"/>
                  <a:pt x="1653937" y="2621836"/>
                  <a:pt x="1664574" y="2621836"/>
                </a:cubicBezTo>
                <a:cubicBezTo>
                  <a:pt x="1664574" y="2621836"/>
                  <a:pt x="1675210" y="2621836"/>
                  <a:pt x="1675210" y="2621836"/>
                </a:cubicBezTo>
                <a:cubicBezTo>
                  <a:pt x="1675210" y="2621836"/>
                  <a:pt x="1685846" y="2611200"/>
                  <a:pt x="1685846" y="2611200"/>
                </a:cubicBezTo>
                <a:cubicBezTo>
                  <a:pt x="1685846" y="2611200"/>
                  <a:pt x="1696482" y="2600564"/>
                  <a:pt x="1696482" y="2600564"/>
                </a:cubicBezTo>
                <a:cubicBezTo>
                  <a:pt x="1696482" y="2600564"/>
                  <a:pt x="1696482" y="2600564"/>
                  <a:pt x="1696482" y="2611200"/>
                </a:cubicBezTo>
                <a:cubicBezTo>
                  <a:pt x="1696482" y="2632473"/>
                  <a:pt x="1696482" y="2653745"/>
                  <a:pt x="1696482" y="2664382"/>
                </a:cubicBezTo>
                <a:cubicBezTo>
                  <a:pt x="1696482" y="2675018"/>
                  <a:pt x="1696482" y="2675018"/>
                  <a:pt x="1696482" y="2696290"/>
                </a:cubicBezTo>
                <a:cubicBezTo>
                  <a:pt x="1696482" y="2706927"/>
                  <a:pt x="1696482" y="2728199"/>
                  <a:pt x="1685846" y="2728199"/>
                </a:cubicBezTo>
                <a:cubicBezTo>
                  <a:pt x="1685846" y="2749472"/>
                  <a:pt x="1675210" y="2770744"/>
                  <a:pt x="1664574" y="2834561"/>
                </a:cubicBezTo>
                <a:cubicBezTo>
                  <a:pt x="1653937" y="2866470"/>
                  <a:pt x="1643301" y="2898379"/>
                  <a:pt x="1643301" y="2919652"/>
                </a:cubicBezTo>
                <a:cubicBezTo>
                  <a:pt x="1643301" y="2940924"/>
                  <a:pt x="1632665" y="2962197"/>
                  <a:pt x="1632665" y="2972833"/>
                </a:cubicBezTo>
                <a:cubicBezTo>
                  <a:pt x="1632665" y="2983469"/>
                  <a:pt x="1632665" y="3004742"/>
                  <a:pt x="1632665" y="3015378"/>
                </a:cubicBezTo>
                <a:cubicBezTo>
                  <a:pt x="1632665" y="3036650"/>
                  <a:pt x="1632665" y="3036650"/>
                  <a:pt x="1632665" y="3047287"/>
                </a:cubicBezTo>
                <a:cubicBezTo>
                  <a:pt x="1643301" y="3057923"/>
                  <a:pt x="1643301" y="3057923"/>
                  <a:pt x="1632665" y="3068559"/>
                </a:cubicBezTo>
                <a:cubicBezTo>
                  <a:pt x="1622028" y="3079195"/>
                  <a:pt x="1622028" y="3100468"/>
                  <a:pt x="1622028" y="3121740"/>
                </a:cubicBezTo>
                <a:cubicBezTo>
                  <a:pt x="1622028" y="3143013"/>
                  <a:pt x="1611392" y="3153649"/>
                  <a:pt x="1600756" y="3164285"/>
                </a:cubicBezTo>
                <a:cubicBezTo>
                  <a:pt x="1590120" y="3174922"/>
                  <a:pt x="1579483" y="3185558"/>
                  <a:pt x="1579483" y="3206830"/>
                </a:cubicBezTo>
                <a:cubicBezTo>
                  <a:pt x="1579483" y="3217467"/>
                  <a:pt x="1579483" y="3217467"/>
                  <a:pt x="1568847" y="3228103"/>
                </a:cubicBezTo>
                <a:cubicBezTo>
                  <a:pt x="1536938" y="3249375"/>
                  <a:pt x="1515666" y="3260012"/>
                  <a:pt x="1483757" y="3260012"/>
                </a:cubicBezTo>
                <a:cubicBezTo>
                  <a:pt x="1473121" y="3260012"/>
                  <a:pt x="1462485" y="3260012"/>
                  <a:pt x="1462485" y="3260012"/>
                </a:cubicBezTo>
                <a:cubicBezTo>
                  <a:pt x="1441212" y="3260012"/>
                  <a:pt x="1430576" y="3260012"/>
                  <a:pt x="1409303" y="3260012"/>
                </a:cubicBezTo>
                <a:cubicBezTo>
                  <a:pt x="1398667" y="3260012"/>
                  <a:pt x="1377395" y="3260012"/>
                  <a:pt x="1356122" y="3260012"/>
                </a:cubicBezTo>
                <a:cubicBezTo>
                  <a:pt x="1334850" y="3260012"/>
                  <a:pt x="1313577" y="3260012"/>
                  <a:pt x="1302941" y="3260012"/>
                </a:cubicBezTo>
                <a:cubicBezTo>
                  <a:pt x="1271032" y="3270648"/>
                  <a:pt x="1249760" y="3291920"/>
                  <a:pt x="1239123" y="3313193"/>
                </a:cubicBezTo>
                <a:cubicBezTo>
                  <a:pt x="1239123" y="3313193"/>
                  <a:pt x="1239123" y="3323829"/>
                  <a:pt x="1239123" y="3323829"/>
                </a:cubicBezTo>
                <a:cubicBezTo>
                  <a:pt x="1239123" y="3323829"/>
                  <a:pt x="1239123" y="3345102"/>
                  <a:pt x="1249760" y="3355738"/>
                </a:cubicBezTo>
                <a:cubicBezTo>
                  <a:pt x="1260396" y="3366374"/>
                  <a:pt x="1271032" y="3387647"/>
                  <a:pt x="1281668" y="3398283"/>
                </a:cubicBezTo>
                <a:cubicBezTo>
                  <a:pt x="1281668" y="3398283"/>
                  <a:pt x="1292305" y="3408919"/>
                  <a:pt x="1302941" y="3408919"/>
                </a:cubicBezTo>
                <a:cubicBezTo>
                  <a:pt x="1334850" y="3440828"/>
                  <a:pt x="1377395" y="3462101"/>
                  <a:pt x="1419940" y="3472737"/>
                </a:cubicBezTo>
                <a:cubicBezTo>
                  <a:pt x="1441212" y="3483373"/>
                  <a:pt x="1462485" y="3483373"/>
                  <a:pt x="1473121" y="3483373"/>
                </a:cubicBezTo>
                <a:cubicBezTo>
                  <a:pt x="1473121" y="3483373"/>
                  <a:pt x="1483757" y="3483373"/>
                  <a:pt x="1483757" y="3494009"/>
                </a:cubicBezTo>
                <a:cubicBezTo>
                  <a:pt x="1494393" y="3504645"/>
                  <a:pt x="1515666" y="3515282"/>
                  <a:pt x="1547575" y="3536554"/>
                </a:cubicBezTo>
                <a:cubicBezTo>
                  <a:pt x="1600756" y="3557827"/>
                  <a:pt x="1664574" y="3579099"/>
                  <a:pt x="1696482" y="3579099"/>
                </a:cubicBezTo>
                <a:cubicBezTo>
                  <a:pt x="1696482" y="3579099"/>
                  <a:pt x="1707118" y="3579099"/>
                  <a:pt x="1707118" y="3579099"/>
                </a:cubicBezTo>
                <a:cubicBezTo>
                  <a:pt x="1717755" y="3579099"/>
                  <a:pt x="1749663" y="3557827"/>
                  <a:pt x="1760300" y="3547190"/>
                </a:cubicBezTo>
                <a:cubicBezTo>
                  <a:pt x="1770936" y="3536554"/>
                  <a:pt x="1792208" y="3504645"/>
                  <a:pt x="1802845" y="3462101"/>
                </a:cubicBezTo>
                <a:cubicBezTo>
                  <a:pt x="1813481" y="3440828"/>
                  <a:pt x="1813481" y="3377010"/>
                  <a:pt x="1802845" y="3355738"/>
                </a:cubicBezTo>
                <a:cubicBezTo>
                  <a:pt x="1792208" y="3302557"/>
                  <a:pt x="1802845" y="3260012"/>
                  <a:pt x="1824117" y="3206830"/>
                </a:cubicBezTo>
                <a:cubicBezTo>
                  <a:pt x="1845390" y="3153649"/>
                  <a:pt x="1845390" y="3153649"/>
                  <a:pt x="1845390" y="3143013"/>
                </a:cubicBezTo>
                <a:cubicBezTo>
                  <a:pt x="1845390" y="3132377"/>
                  <a:pt x="1845390" y="3132377"/>
                  <a:pt x="1834754" y="3132377"/>
                </a:cubicBezTo>
                <a:cubicBezTo>
                  <a:pt x="1834754" y="3132377"/>
                  <a:pt x="1834754" y="3132377"/>
                  <a:pt x="1834754" y="3121740"/>
                </a:cubicBezTo>
                <a:cubicBezTo>
                  <a:pt x="1834754" y="3121740"/>
                  <a:pt x="1845390" y="3111104"/>
                  <a:pt x="1856026" y="3100468"/>
                </a:cubicBezTo>
                <a:cubicBezTo>
                  <a:pt x="1877299" y="3079195"/>
                  <a:pt x="1877299" y="3068559"/>
                  <a:pt x="1898571" y="3026014"/>
                </a:cubicBezTo>
                <a:cubicBezTo>
                  <a:pt x="1909207" y="2994105"/>
                  <a:pt x="1919844" y="2951560"/>
                  <a:pt x="1919844" y="2940924"/>
                </a:cubicBezTo>
                <a:cubicBezTo>
                  <a:pt x="1919844" y="2940924"/>
                  <a:pt x="1919844" y="2930288"/>
                  <a:pt x="1919844" y="2930288"/>
                </a:cubicBezTo>
                <a:lnTo>
                  <a:pt x="1919844" y="2919652"/>
                </a:lnTo>
                <a:lnTo>
                  <a:pt x="1930480" y="2930288"/>
                </a:lnTo>
                <a:cubicBezTo>
                  <a:pt x="1930480" y="2930288"/>
                  <a:pt x="1941116" y="2940924"/>
                  <a:pt x="1951752" y="2940924"/>
                </a:cubicBezTo>
                <a:cubicBezTo>
                  <a:pt x="1951752" y="2940924"/>
                  <a:pt x="1962388" y="2940924"/>
                  <a:pt x="1962388" y="2940924"/>
                </a:cubicBezTo>
                <a:cubicBezTo>
                  <a:pt x="1962388" y="2940924"/>
                  <a:pt x="1973025" y="2940924"/>
                  <a:pt x="1973025" y="2940924"/>
                </a:cubicBezTo>
                <a:lnTo>
                  <a:pt x="1983661" y="2940924"/>
                </a:lnTo>
                <a:lnTo>
                  <a:pt x="1994297" y="2951560"/>
                </a:lnTo>
                <a:cubicBezTo>
                  <a:pt x="2015570" y="2962197"/>
                  <a:pt x="2026206" y="2972833"/>
                  <a:pt x="2036842" y="2972833"/>
                </a:cubicBezTo>
                <a:lnTo>
                  <a:pt x="2047479" y="2972833"/>
                </a:lnTo>
                <a:lnTo>
                  <a:pt x="2058115" y="2994105"/>
                </a:lnTo>
                <a:cubicBezTo>
                  <a:pt x="2079387" y="3015378"/>
                  <a:pt x="2100660" y="3057923"/>
                  <a:pt x="2121932" y="3079195"/>
                </a:cubicBezTo>
                <a:cubicBezTo>
                  <a:pt x="2153841" y="3111104"/>
                  <a:pt x="2217659" y="3164285"/>
                  <a:pt x="2238931" y="3185558"/>
                </a:cubicBezTo>
                <a:cubicBezTo>
                  <a:pt x="2281476" y="3217467"/>
                  <a:pt x="2324021" y="3228103"/>
                  <a:pt x="2355930" y="3228103"/>
                </a:cubicBezTo>
                <a:cubicBezTo>
                  <a:pt x="2366566" y="3228103"/>
                  <a:pt x="2366566" y="3228103"/>
                  <a:pt x="2366566" y="3238739"/>
                </a:cubicBezTo>
                <a:cubicBezTo>
                  <a:pt x="2377202" y="3249375"/>
                  <a:pt x="2387839" y="3260012"/>
                  <a:pt x="2409111" y="3281284"/>
                </a:cubicBezTo>
                <a:cubicBezTo>
                  <a:pt x="2419748" y="3291920"/>
                  <a:pt x="2419748" y="3291920"/>
                  <a:pt x="2430384" y="3302557"/>
                </a:cubicBezTo>
                <a:cubicBezTo>
                  <a:pt x="2430384" y="3313193"/>
                  <a:pt x="2441020" y="3323829"/>
                  <a:pt x="2451656" y="3323829"/>
                </a:cubicBezTo>
                <a:cubicBezTo>
                  <a:pt x="2462292" y="3334465"/>
                  <a:pt x="2472929" y="3345102"/>
                  <a:pt x="2472929" y="3355738"/>
                </a:cubicBezTo>
                <a:cubicBezTo>
                  <a:pt x="2472929" y="3355738"/>
                  <a:pt x="2472929" y="3366374"/>
                  <a:pt x="2472929" y="3377010"/>
                </a:cubicBezTo>
                <a:cubicBezTo>
                  <a:pt x="2451656" y="3440828"/>
                  <a:pt x="2419748" y="3494009"/>
                  <a:pt x="2377202" y="3515282"/>
                </a:cubicBezTo>
                <a:cubicBezTo>
                  <a:pt x="2377202" y="3515282"/>
                  <a:pt x="2355930" y="3525918"/>
                  <a:pt x="2345294" y="3525918"/>
                </a:cubicBezTo>
                <a:cubicBezTo>
                  <a:pt x="2270840" y="3557827"/>
                  <a:pt x="2238931" y="3579099"/>
                  <a:pt x="2238931" y="3621644"/>
                </a:cubicBezTo>
                <a:cubicBezTo>
                  <a:pt x="2238931" y="3642917"/>
                  <a:pt x="2249567" y="3653553"/>
                  <a:pt x="2260204" y="3674826"/>
                </a:cubicBezTo>
                <a:cubicBezTo>
                  <a:pt x="2270840" y="3685462"/>
                  <a:pt x="2270840" y="3685462"/>
                  <a:pt x="2270840" y="3685462"/>
                </a:cubicBezTo>
                <a:cubicBezTo>
                  <a:pt x="2270840" y="3685462"/>
                  <a:pt x="2281476" y="3685462"/>
                  <a:pt x="2281476" y="3696098"/>
                </a:cubicBezTo>
                <a:cubicBezTo>
                  <a:pt x="2292112" y="3696098"/>
                  <a:pt x="2302749" y="3706734"/>
                  <a:pt x="2313385" y="3706734"/>
                </a:cubicBezTo>
                <a:cubicBezTo>
                  <a:pt x="2334657" y="3706734"/>
                  <a:pt x="2334657" y="3717370"/>
                  <a:pt x="2377202" y="3717370"/>
                </a:cubicBezTo>
                <a:cubicBezTo>
                  <a:pt x="2377202" y="3717370"/>
                  <a:pt x="2387839" y="3717370"/>
                  <a:pt x="2387839" y="3717370"/>
                </a:cubicBezTo>
                <a:cubicBezTo>
                  <a:pt x="2419748" y="3717370"/>
                  <a:pt x="2430384" y="3717370"/>
                  <a:pt x="2441020" y="3717370"/>
                </a:cubicBezTo>
                <a:cubicBezTo>
                  <a:pt x="2462292" y="3706734"/>
                  <a:pt x="2472929" y="3706734"/>
                  <a:pt x="2472929" y="3706734"/>
                </a:cubicBezTo>
                <a:cubicBezTo>
                  <a:pt x="2472929" y="3706734"/>
                  <a:pt x="2483565" y="3696098"/>
                  <a:pt x="2494201" y="3696098"/>
                </a:cubicBezTo>
                <a:cubicBezTo>
                  <a:pt x="2504837" y="3696098"/>
                  <a:pt x="2526110" y="3674826"/>
                  <a:pt x="2547382" y="3674826"/>
                </a:cubicBezTo>
                <a:cubicBezTo>
                  <a:pt x="2579291" y="3653553"/>
                  <a:pt x="2600564" y="3642917"/>
                  <a:pt x="2611200" y="3621644"/>
                </a:cubicBezTo>
                <a:cubicBezTo>
                  <a:pt x="2621836" y="3600372"/>
                  <a:pt x="2643109" y="3579099"/>
                  <a:pt x="2653745" y="3579099"/>
                </a:cubicBezTo>
                <a:cubicBezTo>
                  <a:pt x="2664381" y="3579099"/>
                  <a:pt x="2675018" y="3568463"/>
                  <a:pt x="2685654" y="3568463"/>
                </a:cubicBezTo>
                <a:cubicBezTo>
                  <a:pt x="2706926" y="3568463"/>
                  <a:pt x="2717562" y="3557827"/>
                  <a:pt x="2760107" y="3525918"/>
                </a:cubicBezTo>
                <a:cubicBezTo>
                  <a:pt x="2781380" y="3504645"/>
                  <a:pt x="2834561" y="3462101"/>
                  <a:pt x="2845198" y="3440828"/>
                </a:cubicBezTo>
                <a:cubicBezTo>
                  <a:pt x="2855834" y="3430192"/>
                  <a:pt x="2866470" y="3419555"/>
                  <a:pt x="2866470" y="3408919"/>
                </a:cubicBezTo>
                <a:cubicBezTo>
                  <a:pt x="2866470" y="3398283"/>
                  <a:pt x="2866470" y="3398283"/>
                  <a:pt x="2834561" y="3366374"/>
                </a:cubicBezTo>
                <a:cubicBezTo>
                  <a:pt x="2813289" y="3345102"/>
                  <a:pt x="2792016" y="3323829"/>
                  <a:pt x="2781380" y="3313193"/>
                </a:cubicBezTo>
                <a:cubicBezTo>
                  <a:pt x="2749471" y="3270648"/>
                  <a:pt x="2749471" y="3270648"/>
                  <a:pt x="2728199" y="3260012"/>
                </a:cubicBezTo>
                <a:cubicBezTo>
                  <a:pt x="2717562" y="3260012"/>
                  <a:pt x="2706926" y="3249375"/>
                  <a:pt x="2696290" y="3249375"/>
                </a:cubicBezTo>
                <a:cubicBezTo>
                  <a:pt x="2685654" y="3238739"/>
                  <a:pt x="2675018" y="3238739"/>
                  <a:pt x="2653745" y="3217467"/>
                </a:cubicBezTo>
                <a:cubicBezTo>
                  <a:pt x="2643109" y="3206830"/>
                  <a:pt x="2632473" y="3196194"/>
                  <a:pt x="2632473" y="3196194"/>
                </a:cubicBezTo>
                <a:cubicBezTo>
                  <a:pt x="2621836" y="3196194"/>
                  <a:pt x="2589927" y="3164285"/>
                  <a:pt x="2579291" y="3143013"/>
                </a:cubicBezTo>
                <a:cubicBezTo>
                  <a:pt x="2568655" y="3132377"/>
                  <a:pt x="2558019" y="3121740"/>
                  <a:pt x="2547382" y="3111104"/>
                </a:cubicBezTo>
                <a:cubicBezTo>
                  <a:pt x="2536746" y="3089832"/>
                  <a:pt x="2526110" y="3089832"/>
                  <a:pt x="2526110" y="3079195"/>
                </a:cubicBezTo>
                <a:cubicBezTo>
                  <a:pt x="2526110" y="3068559"/>
                  <a:pt x="2526110" y="3057923"/>
                  <a:pt x="2515474" y="3057923"/>
                </a:cubicBezTo>
                <a:cubicBezTo>
                  <a:pt x="2515474" y="3057923"/>
                  <a:pt x="2504837" y="3057923"/>
                  <a:pt x="2504837" y="3068559"/>
                </a:cubicBezTo>
                <a:cubicBezTo>
                  <a:pt x="2504837" y="3068559"/>
                  <a:pt x="2494201" y="3079195"/>
                  <a:pt x="2494201" y="3079195"/>
                </a:cubicBezTo>
                <a:cubicBezTo>
                  <a:pt x="2494201" y="3079195"/>
                  <a:pt x="2494201" y="3079195"/>
                  <a:pt x="2494201" y="3079195"/>
                </a:cubicBezTo>
                <a:cubicBezTo>
                  <a:pt x="2494201" y="3068559"/>
                  <a:pt x="2494201" y="3047287"/>
                  <a:pt x="2494201" y="3036650"/>
                </a:cubicBezTo>
                <a:cubicBezTo>
                  <a:pt x="2494201" y="3015378"/>
                  <a:pt x="2441020" y="2972833"/>
                  <a:pt x="2409111" y="2962197"/>
                </a:cubicBezTo>
                <a:cubicBezTo>
                  <a:pt x="2387839" y="2951560"/>
                  <a:pt x="2377202" y="2951560"/>
                  <a:pt x="2366566" y="2930288"/>
                </a:cubicBezTo>
                <a:cubicBezTo>
                  <a:pt x="2355930" y="2909015"/>
                  <a:pt x="2334657" y="2898379"/>
                  <a:pt x="2313385" y="2877107"/>
                </a:cubicBezTo>
                <a:cubicBezTo>
                  <a:pt x="2302749" y="2866470"/>
                  <a:pt x="2292112" y="2855834"/>
                  <a:pt x="2281476" y="2845198"/>
                </a:cubicBezTo>
                <a:cubicBezTo>
                  <a:pt x="2270840" y="2834561"/>
                  <a:pt x="2249567" y="2792016"/>
                  <a:pt x="2249567" y="2781380"/>
                </a:cubicBezTo>
                <a:cubicBezTo>
                  <a:pt x="2249567" y="2781380"/>
                  <a:pt x="2249567" y="2770744"/>
                  <a:pt x="2238931" y="2770744"/>
                </a:cubicBezTo>
                <a:cubicBezTo>
                  <a:pt x="2238931" y="2770744"/>
                  <a:pt x="2228295" y="2760108"/>
                  <a:pt x="2228295" y="2760108"/>
                </a:cubicBezTo>
                <a:cubicBezTo>
                  <a:pt x="2228295" y="2749472"/>
                  <a:pt x="2217659" y="2749472"/>
                  <a:pt x="2217659" y="2738835"/>
                </a:cubicBezTo>
                <a:cubicBezTo>
                  <a:pt x="2207022" y="2738835"/>
                  <a:pt x="2207022" y="2728199"/>
                  <a:pt x="2196386" y="2728199"/>
                </a:cubicBezTo>
                <a:cubicBezTo>
                  <a:pt x="2196386" y="2728199"/>
                  <a:pt x="2196386" y="2728199"/>
                  <a:pt x="2196386" y="2728199"/>
                </a:cubicBezTo>
                <a:lnTo>
                  <a:pt x="2185750" y="2728199"/>
                </a:lnTo>
                <a:lnTo>
                  <a:pt x="2164477" y="2706927"/>
                </a:lnTo>
                <a:cubicBezTo>
                  <a:pt x="2153841" y="2696290"/>
                  <a:pt x="2143205" y="2685654"/>
                  <a:pt x="2143205" y="2685654"/>
                </a:cubicBezTo>
                <a:cubicBezTo>
                  <a:pt x="2143205" y="2685654"/>
                  <a:pt x="2132569" y="2685654"/>
                  <a:pt x="2132569" y="2696290"/>
                </a:cubicBezTo>
                <a:lnTo>
                  <a:pt x="2121932" y="2706927"/>
                </a:lnTo>
                <a:lnTo>
                  <a:pt x="2111296" y="2706927"/>
                </a:lnTo>
                <a:cubicBezTo>
                  <a:pt x="2100660" y="2696290"/>
                  <a:pt x="2068751" y="2675018"/>
                  <a:pt x="2068751" y="2664382"/>
                </a:cubicBezTo>
                <a:cubicBezTo>
                  <a:pt x="2068751" y="2664382"/>
                  <a:pt x="2068751" y="2653745"/>
                  <a:pt x="2068751" y="2653745"/>
                </a:cubicBezTo>
                <a:cubicBezTo>
                  <a:pt x="2068751" y="2643109"/>
                  <a:pt x="2079387" y="2643109"/>
                  <a:pt x="2090024" y="2632473"/>
                </a:cubicBezTo>
                <a:cubicBezTo>
                  <a:pt x="2111296" y="2621836"/>
                  <a:pt x="2121932" y="2621836"/>
                  <a:pt x="2121932" y="2611200"/>
                </a:cubicBezTo>
                <a:cubicBezTo>
                  <a:pt x="2143205" y="2579291"/>
                  <a:pt x="2153841" y="2547383"/>
                  <a:pt x="2153841" y="2547383"/>
                </a:cubicBezTo>
                <a:cubicBezTo>
                  <a:pt x="2153841" y="2547383"/>
                  <a:pt x="2153841" y="2536746"/>
                  <a:pt x="2164477" y="2526110"/>
                </a:cubicBezTo>
                <a:cubicBezTo>
                  <a:pt x="2175114" y="2515474"/>
                  <a:pt x="2185750" y="2494201"/>
                  <a:pt x="2185750" y="2483565"/>
                </a:cubicBezTo>
                <a:cubicBezTo>
                  <a:pt x="2196386" y="2462293"/>
                  <a:pt x="2196386" y="2451657"/>
                  <a:pt x="2207022" y="2441020"/>
                </a:cubicBezTo>
                <a:cubicBezTo>
                  <a:pt x="2217659" y="2409111"/>
                  <a:pt x="2217659" y="2409111"/>
                  <a:pt x="2249567" y="2366566"/>
                </a:cubicBezTo>
                <a:cubicBezTo>
                  <a:pt x="2270840" y="2345294"/>
                  <a:pt x="2302749" y="2324021"/>
                  <a:pt x="2313385" y="2302749"/>
                </a:cubicBezTo>
                <a:cubicBezTo>
                  <a:pt x="2345294" y="2270840"/>
                  <a:pt x="2398475" y="2228295"/>
                  <a:pt x="2409111" y="2217659"/>
                </a:cubicBezTo>
                <a:cubicBezTo>
                  <a:pt x="2419748" y="2207023"/>
                  <a:pt x="2419748" y="2207023"/>
                  <a:pt x="2419748" y="2196386"/>
                </a:cubicBezTo>
                <a:cubicBezTo>
                  <a:pt x="2419748" y="2196386"/>
                  <a:pt x="2419748" y="2185750"/>
                  <a:pt x="2430384" y="2175114"/>
                </a:cubicBezTo>
                <a:cubicBezTo>
                  <a:pt x="2451656" y="2143205"/>
                  <a:pt x="2483565" y="2090024"/>
                  <a:pt x="2504837" y="2068751"/>
                </a:cubicBezTo>
                <a:cubicBezTo>
                  <a:pt x="2515474" y="2047479"/>
                  <a:pt x="2536746" y="2015570"/>
                  <a:pt x="2558019" y="1983661"/>
                </a:cubicBezTo>
                <a:cubicBezTo>
                  <a:pt x="2568655" y="1962389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09208"/>
                  <a:pt x="2600564" y="1909208"/>
                </a:cubicBezTo>
                <a:cubicBezTo>
                  <a:pt x="2600564" y="1909208"/>
                  <a:pt x="2600564" y="1919844"/>
                  <a:pt x="2611200" y="1919844"/>
                </a:cubicBezTo>
                <a:cubicBezTo>
                  <a:pt x="2611200" y="1919844"/>
                  <a:pt x="2621836" y="1919844"/>
                  <a:pt x="2621836" y="1919844"/>
                </a:cubicBezTo>
                <a:cubicBezTo>
                  <a:pt x="2632473" y="1919844"/>
                  <a:pt x="2632473" y="1919844"/>
                  <a:pt x="2632473" y="1919844"/>
                </a:cubicBezTo>
                <a:cubicBezTo>
                  <a:pt x="2632473" y="1919844"/>
                  <a:pt x="2632473" y="1887935"/>
                  <a:pt x="2632473" y="1856026"/>
                </a:cubicBezTo>
                <a:cubicBezTo>
                  <a:pt x="2632473" y="1824117"/>
                  <a:pt x="2632473" y="1813481"/>
                  <a:pt x="2632473" y="1813481"/>
                </a:cubicBezTo>
                <a:cubicBezTo>
                  <a:pt x="2632473" y="1813481"/>
                  <a:pt x="2632473" y="1813481"/>
                  <a:pt x="2643109" y="1813481"/>
                </a:cubicBezTo>
                <a:cubicBezTo>
                  <a:pt x="2664381" y="1824117"/>
                  <a:pt x="2696290" y="1824117"/>
                  <a:pt x="2728199" y="1824117"/>
                </a:cubicBezTo>
                <a:cubicBezTo>
                  <a:pt x="2738835" y="1824117"/>
                  <a:pt x="2749471" y="1824117"/>
                  <a:pt x="2749471" y="1824117"/>
                </a:cubicBezTo>
                <a:cubicBezTo>
                  <a:pt x="2749471" y="1824117"/>
                  <a:pt x="2760107" y="1824117"/>
                  <a:pt x="2770744" y="1824117"/>
                </a:cubicBezTo>
                <a:cubicBezTo>
                  <a:pt x="2781380" y="1824117"/>
                  <a:pt x="2792016" y="1813481"/>
                  <a:pt x="2792016" y="1802845"/>
                </a:cubicBezTo>
                <a:cubicBezTo>
                  <a:pt x="2802652" y="1781572"/>
                  <a:pt x="2802652" y="1675210"/>
                  <a:pt x="2802652" y="1611392"/>
                </a:cubicBezTo>
                <a:cubicBezTo>
                  <a:pt x="2802652" y="1558211"/>
                  <a:pt x="2802652" y="1526302"/>
                  <a:pt x="2781380" y="1473121"/>
                </a:cubicBezTo>
                <a:lnTo>
                  <a:pt x="2770744" y="1451849"/>
                </a:lnTo>
                <a:lnTo>
                  <a:pt x="2770744" y="1430576"/>
                </a:lnTo>
                <a:cubicBezTo>
                  <a:pt x="2770744" y="1419940"/>
                  <a:pt x="2781380" y="1409304"/>
                  <a:pt x="2781380" y="1398667"/>
                </a:cubicBezTo>
                <a:cubicBezTo>
                  <a:pt x="2781380" y="1366759"/>
                  <a:pt x="2770744" y="1334850"/>
                  <a:pt x="2749471" y="1302941"/>
                </a:cubicBezTo>
                <a:cubicBezTo>
                  <a:pt x="2738835" y="1281669"/>
                  <a:pt x="2728199" y="1281669"/>
                  <a:pt x="2706926" y="1271032"/>
                </a:cubicBezTo>
                <a:cubicBezTo>
                  <a:pt x="2717562" y="1207215"/>
                  <a:pt x="2717562" y="1207215"/>
                  <a:pt x="2717562" y="1196578"/>
                </a:cubicBezTo>
                <a:cubicBezTo>
                  <a:pt x="2717562" y="1196578"/>
                  <a:pt x="2717562" y="1175306"/>
                  <a:pt x="2706926" y="1154034"/>
                </a:cubicBezTo>
                <a:cubicBezTo>
                  <a:pt x="2706926" y="1132761"/>
                  <a:pt x="2696290" y="1111489"/>
                  <a:pt x="2696290" y="1100852"/>
                </a:cubicBezTo>
                <a:cubicBezTo>
                  <a:pt x="2696290" y="1090216"/>
                  <a:pt x="2685654" y="1068943"/>
                  <a:pt x="2685654" y="1058307"/>
                </a:cubicBezTo>
                <a:cubicBezTo>
                  <a:pt x="2685654" y="1037035"/>
                  <a:pt x="2675018" y="1026398"/>
                  <a:pt x="2675018" y="1015762"/>
                </a:cubicBezTo>
                <a:cubicBezTo>
                  <a:pt x="2675018" y="1005126"/>
                  <a:pt x="2675018" y="994490"/>
                  <a:pt x="2664381" y="983853"/>
                </a:cubicBezTo>
                <a:cubicBezTo>
                  <a:pt x="2653745" y="930672"/>
                  <a:pt x="2621836" y="813673"/>
                  <a:pt x="2600564" y="760492"/>
                </a:cubicBezTo>
                <a:cubicBezTo>
                  <a:pt x="2600564" y="760492"/>
                  <a:pt x="2589927" y="739220"/>
                  <a:pt x="2589927" y="728583"/>
                </a:cubicBezTo>
                <a:cubicBezTo>
                  <a:pt x="2589927" y="717947"/>
                  <a:pt x="2579291" y="707311"/>
                  <a:pt x="2579291" y="696675"/>
                </a:cubicBezTo>
                <a:cubicBezTo>
                  <a:pt x="2579291" y="686038"/>
                  <a:pt x="2568655" y="686038"/>
                  <a:pt x="2568655" y="686038"/>
                </a:cubicBezTo>
                <a:cubicBezTo>
                  <a:pt x="2558019" y="675402"/>
                  <a:pt x="2536746" y="643493"/>
                  <a:pt x="2526110" y="622221"/>
                </a:cubicBezTo>
                <a:cubicBezTo>
                  <a:pt x="2515474" y="611585"/>
                  <a:pt x="2515474" y="600948"/>
                  <a:pt x="2515474" y="600948"/>
                </a:cubicBezTo>
                <a:cubicBezTo>
                  <a:pt x="2515474" y="600948"/>
                  <a:pt x="2483565" y="569040"/>
                  <a:pt x="2483565" y="569040"/>
                </a:cubicBezTo>
                <a:cubicBezTo>
                  <a:pt x="2483565" y="569040"/>
                  <a:pt x="2472929" y="569040"/>
                  <a:pt x="2462292" y="558403"/>
                </a:cubicBezTo>
                <a:cubicBezTo>
                  <a:pt x="2419748" y="558403"/>
                  <a:pt x="2419748" y="547767"/>
                  <a:pt x="2387839" y="526495"/>
                </a:cubicBezTo>
                <a:cubicBezTo>
                  <a:pt x="2366566" y="505222"/>
                  <a:pt x="2334657" y="483950"/>
                  <a:pt x="2292112" y="462677"/>
                </a:cubicBezTo>
                <a:cubicBezTo>
                  <a:pt x="2270840" y="452041"/>
                  <a:pt x="2270840" y="452041"/>
                  <a:pt x="2228295" y="441405"/>
                </a:cubicBezTo>
                <a:cubicBezTo>
                  <a:pt x="2164477" y="430768"/>
                  <a:pt x="2153841" y="430768"/>
                  <a:pt x="2121932" y="409496"/>
                </a:cubicBezTo>
                <a:cubicBezTo>
                  <a:pt x="2111296" y="398860"/>
                  <a:pt x="2111296" y="398860"/>
                  <a:pt x="2111296" y="377587"/>
                </a:cubicBezTo>
                <a:cubicBezTo>
                  <a:pt x="2111296" y="366951"/>
                  <a:pt x="2111296" y="345678"/>
                  <a:pt x="2100660" y="345678"/>
                </a:cubicBezTo>
                <a:cubicBezTo>
                  <a:pt x="2090024" y="324406"/>
                  <a:pt x="2090024" y="292497"/>
                  <a:pt x="2090024" y="292497"/>
                </a:cubicBezTo>
                <a:cubicBezTo>
                  <a:pt x="2090024" y="292497"/>
                  <a:pt x="2090024" y="292497"/>
                  <a:pt x="2090024" y="292497"/>
                </a:cubicBezTo>
                <a:cubicBezTo>
                  <a:pt x="2100660" y="292497"/>
                  <a:pt x="2100660" y="281861"/>
                  <a:pt x="2100660" y="271224"/>
                </a:cubicBezTo>
                <a:cubicBezTo>
                  <a:pt x="2100660" y="260588"/>
                  <a:pt x="2100660" y="249952"/>
                  <a:pt x="2090024" y="249952"/>
                </a:cubicBezTo>
                <a:cubicBezTo>
                  <a:pt x="2079387" y="249952"/>
                  <a:pt x="2079387" y="249952"/>
                  <a:pt x="2079387" y="239316"/>
                </a:cubicBezTo>
                <a:cubicBezTo>
                  <a:pt x="2079387" y="218043"/>
                  <a:pt x="2068751" y="196771"/>
                  <a:pt x="2047479" y="175498"/>
                </a:cubicBezTo>
                <a:cubicBezTo>
                  <a:pt x="2026206" y="132953"/>
                  <a:pt x="2015570" y="122317"/>
                  <a:pt x="1973025" y="101044"/>
                </a:cubicBezTo>
                <a:cubicBezTo>
                  <a:pt x="1951752" y="90408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30480" y="79772"/>
                  <a:pt x="1930480" y="79772"/>
                </a:cubicBezTo>
                <a:cubicBezTo>
                  <a:pt x="1930480" y="79772"/>
                  <a:pt x="1919844" y="79772"/>
                  <a:pt x="1919844" y="79772"/>
                </a:cubicBezTo>
                <a:cubicBezTo>
                  <a:pt x="1919844" y="90408"/>
                  <a:pt x="1887935" y="90408"/>
                  <a:pt x="1856026" y="9040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3" name="Graphic 3"/>
          <p:cNvSpPr>
            <a:spLocks/>
          </p:cNvSpPr>
          <p:nvPr/>
        </p:nvSpPr>
        <p:spPr bwMode="auto">
          <a:xfrm>
            <a:off x="573088" y="4037013"/>
            <a:ext cx="1260475" cy="966787"/>
          </a:xfrm>
          <a:custGeom>
            <a:avLst/>
            <a:gdLst>
              <a:gd name="T0" fmla="*/ 647000 w 447675"/>
              <a:gd name="T1" fmla="*/ 146360 h 342900"/>
              <a:gd name="T2" fmla="*/ 655044 w 447675"/>
              <a:gd name="T3" fmla="*/ 189328 h 342900"/>
              <a:gd name="T4" fmla="*/ 593363 w 447675"/>
              <a:gd name="T5" fmla="*/ 197386 h 342900"/>
              <a:gd name="T6" fmla="*/ 561181 w 447675"/>
              <a:gd name="T7" fmla="*/ 192015 h 342900"/>
              <a:gd name="T8" fmla="*/ 507543 w 447675"/>
              <a:gd name="T9" fmla="*/ 194699 h 342900"/>
              <a:gd name="T10" fmla="*/ 427088 w 447675"/>
              <a:gd name="T11" fmla="*/ 226926 h 342900"/>
              <a:gd name="T12" fmla="*/ 526315 w 447675"/>
              <a:gd name="T13" fmla="*/ 221555 h 342900"/>
              <a:gd name="T14" fmla="*/ 486089 w 447675"/>
              <a:gd name="T15" fmla="*/ 234984 h 342900"/>
              <a:gd name="T16" fmla="*/ 279584 w 447675"/>
              <a:gd name="T17" fmla="*/ 216184 h 342900"/>
              <a:gd name="T18" fmla="*/ 266176 w 447675"/>
              <a:gd name="T19" fmla="*/ 256468 h 342900"/>
              <a:gd name="T20" fmla="*/ 67718 w 447675"/>
              <a:gd name="T21" fmla="*/ 261839 h 342900"/>
              <a:gd name="T22" fmla="*/ 115992 w 447675"/>
              <a:gd name="T23" fmla="*/ 280636 h 342900"/>
              <a:gd name="T24" fmla="*/ 333221 w 447675"/>
              <a:gd name="T25" fmla="*/ 302120 h 342900"/>
              <a:gd name="T26" fmla="*/ 410996 w 447675"/>
              <a:gd name="T27" fmla="*/ 326291 h 342900"/>
              <a:gd name="T28" fmla="*/ 507543 w 447675"/>
              <a:gd name="T29" fmla="*/ 414912 h 342900"/>
              <a:gd name="T30" fmla="*/ 467314 w 447675"/>
              <a:gd name="T31" fmla="*/ 525020 h 342900"/>
              <a:gd name="T32" fmla="*/ 384178 w 447675"/>
              <a:gd name="T33" fmla="*/ 707635 h 342900"/>
              <a:gd name="T34" fmla="*/ 376131 w 447675"/>
              <a:gd name="T35" fmla="*/ 782830 h 342900"/>
              <a:gd name="T36" fmla="*/ 247401 w 447675"/>
              <a:gd name="T37" fmla="*/ 860708 h 342900"/>
              <a:gd name="T38" fmla="*/ 282267 w 447675"/>
              <a:gd name="T39" fmla="*/ 933219 h 342900"/>
              <a:gd name="T40" fmla="*/ 373450 w 447675"/>
              <a:gd name="T41" fmla="*/ 965445 h 342900"/>
              <a:gd name="T42" fmla="*/ 461950 w 447675"/>
              <a:gd name="T43" fmla="*/ 836540 h 342900"/>
              <a:gd name="T44" fmla="*/ 518271 w 447675"/>
              <a:gd name="T45" fmla="*/ 774772 h 342900"/>
              <a:gd name="T46" fmla="*/ 571908 w 447675"/>
              <a:gd name="T47" fmla="*/ 678093 h 342900"/>
              <a:gd name="T48" fmla="*/ 569225 w 447675"/>
              <a:gd name="T49" fmla="*/ 573359 h 342900"/>
              <a:gd name="T50" fmla="*/ 614818 w 447675"/>
              <a:gd name="T51" fmla="*/ 621698 h 342900"/>
              <a:gd name="T52" fmla="*/ 722092 w 447675"/>
              <a:gd name="T53" fmla="*/ 653925 h 342900"/>
              <a:gd name="T54" fmla="*/ 829367 w 447675"/>
              <a:gd name="T55" fmla="*/ 774772 h 342900"/>
              <a:gd name="T56" fmla="*/ 885685 w 447675"/>
              <a:gd name="T57" fmla="*/ 882192 h 342900"/>
              <a:gd name="T58" fmla="*/ 1049280 w 447675"/>
              <a:gd name="T59" fmla="*/ 860708 h 342900"/>
              <a:gd name="T60" fmla="*/ 1100233 w 447675"/>
              <a:gd name="T61" fmla="*/ 892935 h 342900"/>
              <a:gd name="T62" fmla="*/ 1178009 w 447675"/>
              <a:gd name="T63" fmla="*/ 911735 h 342900"/>
              <a:gd name="T64" fmla="*/ 1212872 w 447675"/>
              <a:gd name="T65" fmla="*/ 817740 h 342900"/>
              <a:gd name="T66" fmla="*/ 1167281 w 447675"/>
              <a:gd name="T67" fmla="*/ 747917 h 342900"/>
              <a:gd name="T68" fmla="*/ 1086826 w 447675"/>
              <a:gd name="T69" fmla="*/ 726432 h 342900"/>
              <a:gd name="T70" fmla="*/ 1156554 w 447675"/>
              <a:gd name="T71" fmla="*/ 729119 h 342900"/>
              <a:gd name="T72" fmla="*/ 1253101 w 447675"/>
              <a:gd name="T73" fmla="*/ 664667 h 342900"/>
              <a:gd name="T74" fmla="*/ 1183373 w 447675"/>
              <a:gd name="T75" fmla="*/ 511591 h 342900"/>
              <a:gd name="T76" fmla="*/ 1159234 w 447675"/>
              <a:gd name="T77" fmla="*/ 457880 h 342900"/>
              <a:gd name="T78" fmla="*/ 1143143 w 447675"/>
              <a:gd name="T79" fmla="*/ 342404 h 342900"/>
              <a:gd name="T80" fmla="*/ 1068051 w 447675"/>
              <a:gd name="T81" fmla="*/ 210813 h 342900"/>
              <a:gd name="T82" fmla="*/ 974187 w 447675"/>
              <a:gd name="T83" fmla="*/ 135618 h 342900"/>
              <a:gd name="T84" fmla="*/ 874957 w 447675"/>
              <a:gd name="T85" fmla="*/ 106079 h 342900"/>
              <a:gd name="T86" fmla="*/ 920550 w 447675"/>
              <a:gd name="T87" fmla="*/ 114134 h 342900"/>
              <a:gd name="T88" fmla="*/ 888368 w 447675"/>
              <a:gd name="T89" fmla="*/ 122192 h 342900"/>
              <a:gd name="T90" fmla="*/ 695274 w 447675"/>
              <a:gd name="T91" fmla="*/ 240355 h 342900"/>
              <a:gd name="T92" fmla="*/ 687227 w 447675"/>
              <a:gd name="T93" fmla="*/ 224242 h 342900"/>
              <a:gd name="T94" fmla="*/ 628226 w 447675"/>
              <a:gd name="T95" fmla="*/ 224242 h 342900"/>
              <a:gd name="T96" fmla="*/ 612135 w 447675"/>
              <a:gd name="T97" fmla="*/ 229613 h 342900"/>
              <a:gd name="T98" fmla="*/ 550453 w 447675"/>
              <a:gd name="T99" fmla="*/ 229613 h 342900"/>
              <a:gd name="T100" fmla="*/ 502180 w 447675"/>
              <a:gd name="T101" fmla="*/ 288694 h 342900"/>
              <a:gd name="T102" fmla="*/ 590680 w 447675"/>
              <a:gd name="T103" fmla="*/ 312862 h 342900"/>
              <a:gd name="T104" fmla="*/ 773046 w 447675"/>
              <a:gd name="T105" fmla="*/ 422970 h 342900"/>
              <a:gd name="T106" fmla="*/ 703318 w 447675"/>
              <a:gd name="T107" fmla="*/ 452509 h 342900"/>
              <a:gd name="T108" fmla="*/ 649681 w 447675"/>
              <a:gd name="T109" fmla="*/ 425654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pic>
        <p:nvPicPr>
          <p:cNvPr id="30734" name="Graphic 6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8475" y="3560763"/>
            <a:ext cx="8191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5" name="Graphic 3"/>
          <p:cNvSpPr>
            <a:spLocks/>
          </p:cNvSpPr>
          <p:nvPr/>
        </p:nvSpPr>
        <p:spPr bwMode="auto">
          <a:xfrm flipH="1">
            <a:off x="4841875" y="4125913"/>
            <a:ext cx="1260475" cy="966787"/>
          </a:xfrm>
          <a:custGeom>
            <a:avLst/>
            <a:gdLst>
              <a:gd name="T0" fmla="*/ 647000 w 447675"/>
              <a:gd name="T1" fmla="*/ 146360 h 342900"/>
              <a:gd name="T2" fmla="*/ 655044 w 447675"/>
              <a:gd name="T3" fmla="*/ 189328 h 342900"/>
              <a:gd name="T4" fmla="*/ 593363 w 447675"/>
              <a:gd name="T5" fmla="*/ 197386 h 342900"/>
              <a:gd name="T6" fmla="*/ 561181 w 447675"/>
              <a:gd name="T7" fmla="*/ 192015 h 342900"/>
              <a:gd name="T8" fmla="*/ 507543 w 447675"/>
              <a:gd name="T9" fmla="*/ 194699 h 342900"/>
              <a:gd name="T10" fmla="*/ 427088 w 447675"/>
              <a:gd name="T11" fmla="*/ 226926 h 342900"/>
              <a:gd name="T12" fmla="*/ 526315 w 447675"/>
              <a:gd name="T13" fmla="*/ 221555 h 342900"/>
              <a:gd name="T14" fmla="*/ 486089 w 447675"/>
              <a:gd name="T15" fmla="*/ 234984 h 342900"/>
              <a:gd name="T16" fmla="*/ 279584 w 447675"/>
              <a:gd name="T17" fmla="*/ 216184 h 342900"/>
              <a:gd name="T18" fmla="*/ 266176 w 447675"/>
              <a:gd name="T19" fmla="*/ 256468 h 342900"/>
              <a:gd name="T20" fmla="*/ 67718 w 447675"/>
              <a:gd name="T21" fmla="*/ 261839 h 342900"/>
              <a:gd name="T22" fmla="*/ 115992 w 447675"/>
              <a:gd name="T23" fmla="*/ 280636 h 342900"/>
              <a:gd name="T24" fmla="*/ 333221 w 447675"/>
              <a:gd name="T25" fmla="*/ 302120 h 342900"/>
              <a:gd name="T26" fmla="*/ 410996 w 447675"/>
              <a:gd name="T27" fmla="*/ 326291 h 342900"/>
              <a:gd name="T28" fmla="*/ 507543 w 447675"/>
              <a:gd name="T29" fmla="*/ 414912 h 342900"/>
              <a:gd name="T30" fmla="*/ 467314 w 447675"/>
              <a:gd name="T31" fmla="*/ 525020 h 342900"/>
              <a:gd name="T32" fmla="*/ 384178 w 447675"/>
              <a:gd name="T33" fmla="*/ 707635 h 342900"/>
              <a:gd name="T34" fmla="*/ 376131 w 447675"/>
              <a:gd name="T35" fmla="*/ 782830 h 342900"/>
              <a:gd name="T36" fmla="*/ 247401 w 447675"/>
              <a:gd name="T37" fmla="*/ 860708 h 342900"/>
              <a:gd name="T38" fmla="*/ 282267 w 447675"/>
              <a:gd name="T39" fmla="*/ 933219 h 342900"/>
              <a:gd name="T40" fmla="*/ 373450 w 447675"/>
              <a:gd name="T41" fmla="*/ 965445 h 342900"/>
              <a:gd name="T42" fmla="*/ 461950 w 447675"/>
              <a:gd name="T43" fmla="*/ 836540 h 342900"/>
              <a:gd name="T44" fmla="*/ 518271 w 447675"/>
              <a:gd name="T45" fmla="*/ 774772 h 342900"/>
              <a:gd name="T46" fmla="*/ 571908 w 447675"/>
              <a:gd name="T47" fmla="*/ 678093 h 342900"/>
              <a:gd name="T48" fmla="*/ 569225 w 447675"/>
              <a:gd name="T49" fmla="*/ 573359 h 342900"/>
              <a:gd name="T50" fmla="*/ 614818 w 447675"/>
              <a:gd name="T51" fmla="*/ 621698 h 342900"/>
              <a:gd name="T52" fmla="*/ 722092 w 447675"/>
              <a:gd name="T53" fmla="*/ 653925 h 342900"/>
              <a:gd name="T54" fmla="*/ 829367 w 447675"/>
              <a:gd name="T55" fmla="*/ 774772 h 342900"/>
              <a:gd name="T56" fmla="*/ 885685 w 447675"/>
              <a:gd name="T57" fmla="*/ 882192 h 342900"/>
              <a:gd name="T58" fmla="*/ 1049280 w 447675"/>
              <a:gd name="T59" fmla="*/ 860708 h 342900"/>
              <a:gd name="T60" fmla="*/ 1100233 w 447675"/>
              <a:gd name="T61" fmla="*/ 892935 h 342900"/>
              <a:gd name="T62" fmla="*/ 1178009 w 447675"/>
              <a:gd name="T63" fmla="*/ 911735 h 342900"/>
              <a:gd name="T64" fmla="*/ 1212872 w 447675"/>
              <a:gd name="T65" fmla="*/ 817740 h 342900"/>
              <a:gd name="T66" fmla="*/ 1167281 w 447675"/>
              <a:gd name="T67" fmla="*/ 747917 h 342900"/>
              <a:gd name="T68" fmla="*/ 1086826 w 447675"/>
              <a:gd name="T69" fmla="*/ 726432 h 342900"/>
              <a:gd name="T70" fmla="*/ 1156554 w 447675"/>
              <a:gd name="T71" fmla="*/ 729119 h 342900"/>
              <a:gd name="T72" fmla="*/ 1253101 w 447675"/>
              <a:gd name="T73" fmla="*/ 664667 h 342900"/>
              <a:gd name="T74" fmla="*/ 1183373 w 447675"/>
              <a:gd name="T75" fmla="*/ 511591 h 342900"/>
              <a:gd name="T76" fmla="*/ 1159234 w 447675"/>
              <a:gd name="T77" fmla="*/ 457880 h 342900"/>
              <a:gd name="T78" fmla="*/ 1143143 w 447675"/>
              <a:gd name="T79" fmla="*/ 342404 h 342900"/>
              <a:gd name="T80" fmla="*/ 1068051 w 447675"/>
              <a:gd name="T81" fmla="*/ 210813 h 342900"/>
              <a:gd name="T82" fmla="*/ 974187 w 447675"/>
              <a:gd name="T83" fmla="*/ 135618 h 342900"/>
              <a:gd name="T84" fmla="*/ 874957 w 447675"/>
              <a:gd name="T85" fmla="*/ 106079 h 342900"/>
              <a:gd name="T86" fmla="*/ 920550 w 447675"/>
              <a:gd name="T87" fmla="*/ 114134 h 342900"/>
              <a:gd name="T88" fmla="*/ 888368 w 447675"/>
              <a:gd name="T89" fmla="*/ 122192 h 342900"/>
              <a:gd name="T90" fmla="*/ 695274 w 447675"/>
              <a:gd name="T91" fmla="*/ 240355 h 342900"/>
              <a:gd name="T92" fmla="*/ 687227 w 447675"/>
              <a:gd name="T93" fmla="*/ 224242 h 342900"/>
              <a:gd name="T94" fmla="*/ 628226 w 447675"/>
              <a:gd name="T95" fmla="*/ 224242 h 342900"/>
              <a:gd name="T96" fmla="*/ 612135 w 447675"/>
              <a:gd name="T97" fmla="*/ 229613 h 342900"/>
              <a:gd name="T98" fmla="*/ 550453 w 447675"/>
              <a:gd name="T99" fmla="*/ 229613 h 342900"/>
              <a:gd name="T100" fmla="*/ 502180 w 447675"/>
              <a:gd name="T101" fmla="*/ 288694 h 342900"/>
              <a:gd name="T102" fmla="*/ 590680 w 447675"/>
              <a:gd name="T103" fmla="*/ 312862 h 342900"/>
              <a:gd name="T104" fmla="*/ 773046 w 447675"/>
              <a:gd name="T105" fmla="*/ 422970 h 342900"/>
              <a:gd name="T106" fmla="*/ 703318 w 447675"/>
              <a:gd name="T107" fmla="*/ 452509 h 342900"/>
              <a:gd name="T108" fmla="*/ 649681 w 447675"/>
              <a:gd name="T109" fmla="*/ 425654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6" name="Graphic 33"/>
          <p:cNvSpPr>
            <a:spLocks/>
          </p:cNvSpPr>
          <p:nvPr/>
        </p:nvSpPr>
        <p:spPr bwMode="auto">
          <a:xfrm>
            <a:off x="1588" y="3470275"/>
            <a:ext cx="3860800" cy="2405063"/>
          </a:xfrm>
          <a:custGeom>
            <a:avLst/>
            <a:gdLst>
              <a:gd name="T0" fmla="*/ 613323 w 7096125"/>
              <a:gd name="T1" fmla="*/ 966949 h 4419600"/>
              <a:gd name="T2" fmla="*/ 855854 w 7096125"/>
              <a:gd name="T3" fmla="*/ 1116229 h 4419600"/>
              <a:gd name="T4" fmla="*/ 905604 w 7096125"/>
              <a:gd name="T5" fmla="*/ 1233890 h 4419600"/>
              <a:gd name="T6" fmla="*/ 922187 w 7096125"/>
              <a:gd name="T7" fmla="*/ 1295572 h 4419600"/>
              <a:gd name="T8" fmla="*/ 1054335 w 7096125"/>
              <a:gd name="T9" fmla="*/ 1353106 h 4419600"/>
              <a:gd name="T10" fmla="*/ 1574118 w 7096125"/>
              <a:gd name="T11" fmla="*/ 1346886 h 4419600"/>
              <a:gd name="T12" fmla="*/ 1787628 w 7096125"/>
              <a:gd name="T13" fmla="*/ 1404422 h 4419600"/>
              <a:gd name="T14" fmla="*/ 1827531 w 7096125"/>
              <a:gd name="T15" fmla="*/ 1411160 h 4419600"/>
              <a:gd name="T16" fmla="*/ 1863808 w 7096125"/>
              <a:gd name="T17" fmla="*/ 1414788 h 4419600"/>
              <a:gd name="T18" fmla="*/ 1959680 w 7096125"/>
              <a:gd name="T19" fmla="*/ 1418935 h 4419600"/>
              <a:gd name="T20" fmla="*/ 2309485 w 7096125"/>
              <a:gd name="T21" fmla="*/ 1482690 h 4419600"/>
              <a:gd name="T22" fmla="*/ 2544241 w 7096125"/>
              <a:gd name="T23" fmla="*/ 1506533 h 4419600"/>
              <a:gd name="T24" fmla="*/ 2565490 w 7096125"/>
              <a:gd name="T25" fmla="*/ 1140590 h 4419600"/>
              <a:gd name="T26" fmla="*/ 2470654 w 7096125"/>
              <a:gd name="T27" fmla="*/ 1242702 h 4419600"/>
              <a:gd name="T28" fmla="*/ 2462362 w 7096125"/>
              <a:gd name="T29" fmla="*/ 1006343 h 4419600"/>
              <a:gd name="T30" fmla="*/ 2555124 w 7096125"/>
              <a:gd name="T31" fmla="*/ 813523 h 4419600"/>
              <a:gd name="T32" fmla="*/ 2505374 w 7096125"/>
              <a:gd name="T33" fmla="*/ 590640 h 4419600"/>
              <a:gd name="T34" fmla="*/ 2685719 w 7096125"/>
              <a:gd name="T35" fmla="*/ 650767 h 4419600"/>
              <a:gd name="T36" fmla="*/ 2762933 w 7096125"/>
              <a:gd name="T37" fmla="*/ 605153 h 4419600"/>
              <a:gd name="T38" fmla="*/ 2711630 w 7096125"/>
              <a:gd name="T39" fmla="*/ 375532 h 4419600"/>
              <a:gd name="T40" fmla="*/ 2980590 w 7096125"/>
              <a:gd name="T41" fmla="*/ 724888 h 4419600"/>
              <a:gd name="T42" fmla="*/ 3026712 w 7096125"/>
              <a:gd name="T43" fmla="*/ 1013599 h 4419600"/>
              <a:gd name="T44" fmla="*/ 2860879 w 7096125"/>
              <a:gd name="T45" fmla="*/ 1294535 h 4419600"/>
              <a:gd name="T46" fmla="*/ 2946386 w 7096125"/>
              <a:gd name="T47" fmla="*/ 1547481 h 4419600"/>
              <a:gd name="T48" fmla="*/ 3121548 w 7096125"/>
              <a:gd name="T49" fmla="*/ 1490465 h 4419600"/>
              <a:gd name="T50" fmla="*/ 3192545 w 7096125"/>
              <a:gd name="T51" fmla="*/ 1510679 h 4419600"/>
              <a:gd name="T52" fmla="*/ 3239185 w 7096125"/>
              <a:gd name="T53" fmla="*/ 1522083 h 4419600"/>
              <a:gd name="T54" fmla="*/ 3285825 w 7096125"/>
              <a:gd name="T55" fmla="*/ 1495130 h 4419600"/>
              <a:gd name="T56" fmla="*/ 3345941 w 7096125"/>
              <a:gd name="T57" fmla="*/ 1432412 h 4419600"/>
              <a:gd name="T58" fmla="*/ 3399836 w 7096125"/>
              <a:gd name="T59" fmla="*/ 1417899 h 4419600"/>
              <a:gd name="T60" fmla="*/ 3452696 w 7096125"/>
              <a:gd name="T61" fmla="*/ 1393537 h 4419600"/>
              <a:gd name="T62" fmla="*/ 3525765 w 7096125"/>
              <a:gd name="T63" fmla="*/ 1450553 h 4419600"/>
              <a:gd name="T64" fmla="*/ 3609200 w 7096125"/>
              <a:gd name="T65" fmla="*/ 1474397 h 4419600"/>
              <a:gd name="T66" fmla="*/ 3717509 w 7096125"/>
              <a:gd name="T67" fmla="*/ 1403903 h 4419600"/>
              <a:gd name="T68" fmla="*/ 3746012 w 7096125"/>
              <a:gd name="T69" fmla="*/ 1387835 h 4419600"/>
              <a:gd name="T70" fmla="*/ 3887 w 7096125"/>
              <a:gd name="T71" fmla="*/ 2404286 h 4419600"/>
              <a:gd name="T72" fmla="*/ 610214 w 7096125"/>
              <a:gd name="T73" fmla="*/ 1199680 h 4419600"/>
              <a:gd name="T74" fmla="*/ 739253 w 7096125"/>
              <a:gd name="T75" fmla="*/ 1278467 h 4419600"/>
              <a:gd name="T76" fmla="*/ 722669 w 7096125"/>
              <a:gd name="T77" fmla="*/ 1181020 h 4419600"/>
              <a:gd name="T78" fmla="*/ 822688 w 7096125"/>
              <a:gd name="T79" fmla="*/ 1213675 h 4419600"/>
              <a:gd name="T80" fmla="*/ 605032 w 7096125"/>
              <a:gd name="T81" fmla="*/ 1108972 h 4419600"/>
              <a:gd name="T82" fmla="*/ 381157 w 7096125"/>
              <a:gd name="T83" fmla="*/ 1023447 h 4419600"/>
              <a:gd name="T84" fmla="*/ 97168 w 7096125"/>
              <a:gd name="T85" fmla="*/ 1169099 h 4419600"/>
              <a:gd name="T86" fmla="*/ 192003 w 7096125"/>
              <a:gd name="T87" fmla="*/ 1331337 h 4419600"/>
              <a:gd name="T88" fmla="*/ 455782 w 7096125"/>
              <a:gd name="T89" fmla="*/ 1363992 h 4419600"/>
              <a:gd name="T90" fmla="*/ 307050 w 7096125"/>
              <a:gd name="T91" fmla="*/ 1252550 h 4419600"/>
              <a:gd name="T92" fmla="*/ 496204 w 7096125"/>
              <a:gd name="T93" fmla="*/ 1345332 h 4419600"/>
              <a:gd name="T94" fmla="*/ 592076 w 7096125"/>
              <a:gd name="T95" fmla="*/ 1392500 h 4419600"/>
              <a:gd name="T96" fmla="*/ 235535 w 7096125"/>
              <a:gd name="T97" fmla="*/ 1428783 h 4419600"/>
              <a:gd name="T98" fmla="*/ 375456 w 7096125"/>
              <a:gd name="T99" fmla="*/ 1435521 h 4419600"/>
              <a:gd name="T100" fmla="*/ 2666543 w 7096125"/>
              <a:gd name="T101" fmla="*/ 1511199 h 4419600"/>
              <a:gd name="T102" fmla="*/ 818542 w 7096125"/>
              <a:gd name="T103" fmla="*/ 1371766 h 4419600"/>
              <a:gd name="T104" fmla="*/ 610214 w 7096125"/>
              <a:gd name="T105" fmla="*/ 1355180 h 4419600"/>
              <a:gd name="T106" fmla="*/ 624206 w 7096125"/>
              <a:gd name="T107" fmla="*/ 1436040 h 4419600"/>
              <a:gd name="T108" fmla="*/ 417951 w 7096125"/>
              <a:gd name="T109" fmla="*/ 1422563 h 4419600"/>
              <a:gd name="T110" fmla="*/ 688985 w 7096125"/>
              <a:gd name="T111" fmla="*/ 1445370 h 4419600"/>
              <a:gd name="T112" fmla="*/ 2726657 w 7096125"/>
              <a:gd name="T113" fmla="*/ 703118 h 4419600"/>
              <a:gd name="T114" fmla="*/ 815432 w 7096125"/>
              <a:gd name="T115" fmla="*/ 1303346 h 4419600"/>
              <a:gd name="T116" fmla="*/ 3796280 w 7096125"/>
              <a:gd name="T117" fmla="*/ 1448480 h 4419600"/>
              <a:gd name="T118" fmla="*/ 512787 w 7096125"/>
              <a:gd name="T119" fmla="*/ 1363992 h 4419600"/>
              <a:gd name="T120" fmla="*/ 729924 w 7096125"/>
              <a:gd name="T121" fmla="*/ 1292462 h 4419600"/>
              <a:gd name="T122" fmla="*/ 738216 w 7096125"/>
              <a:gd name="T123" fmla="*/ 1214712 h 44196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7096125"/>
              <a:gd name="T187" fmla="*/ 0 h 4419600"/>
              <a:gd name="T188" fmla="*/ 7096125 w 7096125"/>
              <a:gd name="T189" fmla="*/ 4419600 h 44196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7096125" h="4419600">
                <a:moveTo>
                  <a:pt x="10001" y="1664494"/>
                </a:moveTo>
                <a:cubicBezTo>
                  <a:pt x="39529" y="1667351"/>
                  <a:pt x="68104" y="1670209"/>
                  <a:pt x="97631" y="1672114"/>
                </a:cubicBezTo>
                <a:cubicBezTo>
                  <a:pt x="126206" y="1674019"/>
                  <a:pt x="154781" y="1674971"/>
                  <a:pt x="183356" y="1675924"/>
                </a:cubicBezTo>
                <a:cubicBezTo>
                  <a:pt x="213836" y="1677829"/>
                  <a:pt x="243364" y="1680686"/>
                  <a:pt x="273844" y="1670209"/>
                </a:cubicBezTo>
                <a:cubicBezTo>
                  <a:pt x="288131" y="1665446"/>
                  <a:pt x="306229" y="1671161"/>
                  <a:pt x="323374" y="1673066"/>
                </a:cubicBezTo>
                <a:cubicBezTo>
                  <a:pt x="390049" y="1682591"/>
                  <a:pt x="455771" y="1697831"/>
                  <a:pt x="524351" y="1694974"/>
                </a:cubicBezTo>
                <a:cubicBezTo>
                  <a:pt x="539591" y="1694021"/>
                  <a:pt x="555784" y="1700689"/>
                  <a:pt x="571024" y="1704499"/>
                </a:cubicBezTo>
                <a:cubicBezTo>
                  <a:pt x="599599" y="1711166"/>
                  <a:pt x="628174" y="1718786"/>
                  <a:pt x="656749" y="1725454"/>
                </a:cubicBezTo>
                <a:cubicBezTo>
                  <a:pt x="657701" y="1725454"/>
                  <a:pt x="657701" y="1725454"/>
                  <a:pt x="658654" y="1725454"/>
                </a:cubicBezTo>
                <a:cubicBezTo>
                  <a:pt x="695801" y="1720691"/>
                  <a:pt x="733901" y="1716881"/>
                  <a:pt x="771049" y="1712119"/>
                </a:cubicBezTo>
                <a:cubicBezTo>
                  <a:pt x="778669" y="1711166"/>
                  <a:pt x="785336" y="1709261"/>
                  <a:pt x="792956" y="1710214"/>
                </a:cubicBezTo>
                <a:cubicBezTo>
                  <a:pt x="834866" y="1717834"/>
                  <a:pt x="875824" y="1727359"/>
                  <a:pt x="916781" y="1734026"/>
                </a:cubicBezTo>
                <a:cubicBezTo>
                  <a:pt x="953929" y="1739741"/>
                  <a:pt x="991076" y="1741646"/>
                  <a:pt x="1028224" y="1749266"/>
                </a:cubicBezTo>
                <a:cubicBezTo>
                  <a:pt x="1061561" y="1755934"/>
                  <a:pt x="1093946" y="1768316"/>
                  <a:pt x="1127284" y="1776889"/>
                </a:cubicBezTo>
                <a:cubicBezTo>
                  <a:pt x="1146334" y="1782604"/>
                  <a:pt x="1166336" y="1785461"/>
                  <a:pt x="1186339" y="1790224"/>
                </a:cubicBezTo>
                <a:cubicBezTo>
                  <a:pt x="1197769" y="1793081"/>
                  <a:pt x="1208246" y="1796891"/>
                  <a:pt x="1218724" y="1800701"/>
                </a:cubicBezTo>
                <a:cubicBezTo>
                  <a:pt x="1253966" y="1814989"/>
                  <a:pt x="1287304" y="1834039"/>
                  <a:pt x="1327309" y="1830229"/>
                </a:cubicBezTo>
                <a:cubicBezTo>
                  <a:pt x="1348264" y="1828324"/>
                  <a:pt x="1365409" y="1836896"/>
                  <a:pt x="1377791" y="1854994"/>
                </a:cubicBezTo>
                <a:cubicBezTo>
                  <a:pt x="1380649" y="1858804"/>
                  <a:pt x="1383506" y="1863566"/>
                  <a:pt x="1387316" y="1865471"/>
                </a:cubicBezTo>
                <a:cubicBezTo>
                  <a:pt x="1428274" y="1888331"/>
                  <a:pt x="1469231" y="1912144"/>
                  <a:pt x="1511141" y="1934051"/>
                </a:cubicBezTo>
                <a:cubicBezTo>
                  <a:pt x="1531144" y="1944529"/>
                  <a:pt x="1555909" y="1926431"/>
                  <a:pt x="1562576" y="1899761"/>
                </a:cubicBezTo>
                <a:cubicBezTo>
                  <a:pt x="1568291" y="1875949"/>
                  <a:pt x="1568291" y="1875949"/>
                  <a:pt x="1592104" y="1882616"/>
                </a:cubicBezTo>
                <a:cubicBezTo>
                  <a:pt x="1598771" y="1884521"/>
                  <a:pt x="1606391" y="1878806"/>
                  <a:pt x="1614011" y="1878806"/>
                </a:cubicBezTo>
                <a:cubicBezTo>
                  <a:pt x="1620679" y="1878806"/>
                  <a:pt x="1628299" y="1878806"/>
                  <a:pt x="1634014" y="1881664"/>
                </a:cubicBezTo>
                <a:cubicBezTo>
                  <a:pt x="1636871" y="1883569"/>
                  <a:pt x="1638776" y="1893094"/>
                  <a:pt x="1637824" y="1897856"/>
                </a:cubicBezTo>
                <a:cubicBezTo>
                  <a:pt x="1628299" y="1922621"/>
                  <a:pt x="1638776" y="1942624"/>
                  <a:pt x="1653064" y="1960721"/>
                </a:cubicBezTo>
                <a:cubicBezTo>
                  <a:pt x="1669256" y="1982629"/>
                  <a:pt x="1665446" y="1992154"/>
                  <a:pt x="1639729" y="2004536"/>
                </a:cubicBezTo>
                <a:cubicBezTo>
                  <a:pt x="1615916" y="2016919"/>
                  <a:pt x="1590199" y="2031206"/>
                  <a:pt x="1573054" y="2051209"/>
                </a:cubicBezTo>
                <a:cubicBezTo>
                  <a:pt x="1549241" y="2077879"/>
                  <a:pt x="1551146" y="2115026"/>
                  <a:pt x="1550194" y="2149316"/>
                </a:cubicBezTo>
                <a:cubicBezTo>
                  <a:pt x="1550194" y="2161699"/>
                  <a:pt x="1552099" y="2174081"/>
                  <a:pt x="1552099" y="2185511"/>
                </a:cubicBezTo>
                <a:cubicBezTo>
                  <a:pt x="1552099" y="2197894"/>
                  <a:pt x="1558766" y="2203609"/>
                  <a:pt x="1571149" y="2206466"/>
                </a:cubicBezTo>
                <a:cubicBezTo>
                  <a:pt x="1583531" y="2209324"/>
                  <a:pt x="1596866" y="2214086"/>
                  <a:pt x="1608296" y="2219801"/>
                </a:cubicBezTo>
                <a:cubicBezTo>
                  <a:pt x="1620679" y="2225516"/>
                  <a:pt x="1619726" y="2233136"/>
                  <a:pt x="1612106" y="2242661"/>
                </a:cubicBezTo>
                <a:cubicBezTo>
                  <a:pt x="1608296" y="2247424"/>
                  <a:pt x="1604486" y="2255044"/>
                  <a:pt x="1603534" y="2260759"/>
                </a:cubicBezTo>
                <a:cubicBezTo>
                  <a:pt x="1601629" y="2275999"/>
                  <a:pt x="1578769" y="2293144"/>
                  <a:pt x="1563529" y="2293144"/>
                </a:cubicBezTo>
                <a:cubicBezTo>
                  <a:pt x="1556861" y="2293144"/>
                  <a:pt x="1543526" y="2299811"/>
                  <a:pt x="1543526" y="2302669"/>
                </a:cubicBezTo>
                <a:cubicBezTo>
                  <a:pt x="1544479" y="2312194"/>
                  <a:pt x="1548289" y="2322671"/>
                  <a:pt x="1554956" y="2329339"/>
                </a:cubicBezTo>
                <a:cubicBezTo>
                  <a:pt x="1562576" y="2336959"/>
                  <a:pt x="1573054" y="2340769"/>
                  <a:pt x="1582579" y="2345531"/>
                </a:cubicBezTo>
                <a:cubicBezTo>
                  <a:pt x="1585436" y="2347436"/>
                  <a:pt x="1591151" y="2349341"/>
                  <a:pt x="1592104" y="2348389"/>
                </a:cubicBezTo>
                <a:cubicBezTo>
                  <a:pt x="1599724" y="2337911"/>
                  <a:pt x="1608296" y="2328386"/>
                  <a:pt x="1613059" y="2316956"/>
                </a:cubicBezTo>
                <a:cubicBezTo>
                  <a:pt x="1619726" y="2301716"/>
                  <a:pt x="1621631" y="2283619"/>
                  <a:pt x="1631156" y="2270284"/>
                </a:cubicBezTo>
                <a:cubicBezTo>
                  <a:pt x="1635919" y="2264569"/>
                  <a:pt x="1653064" y="2266474"/>
                  <a:pt x="1664494" y="2267426"/>
                </a:cubicBezTo>
                <a:cubicBezTo>
                  <a:pt x="1668304" y="2267426"/>
                  <a:pt x="1673066" y="2276951"/>
                  <a:pt x="1673066" y="2281714"/>
                </a:cubicBezTo>
                <a:cubicBezTo>
                  <a:pt x="1674971" y="2298859"/>
                  <a:pt x="1680686" y="2319814"/>
                  <a:pt x="1674019" y="2334101"/>
                </a:cubicBezTo>
                <a:cubicBezTo>
                  <a:pt x="1664494" y="2353151"/>
                  <a:pt x="1671161" y="2373154"/>
                  <a:pt x="1663541" y="2391251"/>
                </a:cubicBezTo>
                <a:cubicBezTo>
                  <a:pt x="1661636" y="2396014"/>
                  <a:pt x="1655921" y="2399824"/>
                  <a:pt x="1651159" y="2401729"/>
                </a:cubicBezTo>
                <a:cubicBezTo>
                  <a:pt x="1636871" y="2405539"/>
                  <a:pt x="1621631" y="2407444"/>
                  <a:pt x="1608296" y="2412206"/>
                </a:cubicBezTo>
                <a:cubicBezTo>
                  <a:pt x="1598771" y="2416016"/>
                  <a:pt x="1589246" y="2421731"/>
                  <a:pt x="1584484" y="2430304"/>
                </a:cubicBezTo>
                <a:cubicBezTo>
                  <a:pt x="1567339" y="2457926"/>
                  <a:pt x="1552099" y="2487454"/>
                  <a:pt x="1535906" y="2516981"/>
                </a:cubicBezTo>
                <a:cubicBezTo>
                  <a:pt x="1530191" y="2527459"/>
                  <a:pt x="1527334" y="2538889"/>
                  <a:pt x="1522571" y="2552224"/>
                </a:cubicBezTo>
                <a:cubicBezTo>
                  <a:pt x="1559719" y="2544604"/>
                  <a:pt x="1592104" y="2537936"/>
                  <a:pt x="1625441" y="2530316"/>
                </a:cubicBezTo>
                <a:cubicBezTo>
                  <a:pt x="1633061" y="2504599"/>
                  <a:pt x="1642586" y="2474119"/>
                  <a:pt x="1651159" y="2443639"/>
                </a:cubicBezTo>
                <a:cubicBezTo>
                  <a:pt x="1653064" y="2437924"/>
                  <a:pt x="1649254" y="2429351"/>
                  <a:pt x="1653064" y="2426494"/>
                </a:cubicBezTo>
                <a:cubicBezTo>
                  <a:pt x="1657826" y="2420779"/>
                  <a:pt x="1666399" y="2418874"/>
                  <a:pt x="1673066" y="2415064"/>
                </a:cubicBezTo>
                <a:cubicBezTo>
                  <a:pt x="1677829" y="2412206"/>
                  <a:pt x="1684496" y="2410301"/>
                  <a:pt x="1687354" y="2405539"/>
                </a:cubicBezTo>
                <a:cubicBezTo>
                  <a:pt x="1691164" y="2397919"/>
                  <a:pt x="1690211" y="2382679"/>
                  <a:pt x="1694974" y="2380774"/>
                </a:cubicBezTo>
                <a:cubicBezTo>
                  <a:pt x="1710214" y="2375059"/>
                  <a:pt x="1725454" y="2360771"/>
                  <a:pt x="1742599" y="2374106"/>
                </a:cubicBezTo>
                <a:cubicBezTo>
                  <a:pt x="1743551" y="2375059"/>
                  <a:pt x="1744504" y="2374106"/>
                  <a:pt x="1747361" y="2374106"/>
                </a:cubicBezTo>
                <a:cubicBezTo>
                  <a:pt x="1749266" y="2353151"/>
                  <a:pt x="1763554" y="2354104"/>
                  <a:pt x="1779746" y="2357914"/>
                </a:cubicBezTo>
                <a:cubicBezTo>
                  <a:pt x="1793081" y="2360771"/>
                  <a:pt x="1807369" y="2361724"/>
                  <a:pt x="1822609" y="2364581"/>
                </a:cubicBezTo>
                <a:cubicBezTo>
                  <a:pt x="1823561" y="2360771"/>
                  <a:pt x="1823561" y="2355056"/>
                  <a:pt x="1825466" y="2352199"/>
                </a:cubicBezTo>
                <a:cubicBezTo>
                  <a:pt x="1828324" y="2349341"/>
                  <a:pt x="1835944" y="2346484"/>
                  <a:pt x="1837849" y="2348389"/>
                </a:cubicBezTo>
                <a:cubicBezTo>
                  <a:pt x="1848326" y="2360771"/>
                  <a:pt x="1857851" y="2373154"/>
                  <a:pt x="1867376" y="2386489"/>
                </a:cubicBezTo>
                <a:cubicBezTo>
                  <a:pt x="1868329" y="2388394"/>
                  <a:pt x="1865471" y="2394109"/>
                  <a:pt x="1862614" y="2396966"/>
                </a:cubicBezTo>
                <a:cubicBezTo>
                  <a:pt x="1848326" y="2408396"/>
                  <a:pt x="1833086" y="2417921"/>
                  <a:pt x="1820704" y="2431256"/>
                </a:cubicBezTo>
                <a:cubicBezTo>
                  <a:pt x="1814989" y="2436971"/>
                  <a:pt x="1816894" y="2449354"/>
                  <a:pt x="1815941" y="2458879"/>
                </a:cubicBezTo>
                <a:cubicBezTo>
                  <a:pt x="1814036" y="2472214"/>
                  <a:pt x="1813084" y="2485549"/>
                  <a:pt x="1811179" y="2496026"/>
                </a:cubicBezTo>
                <a:cubicBezTo>
                  <a:pt x="1824514" y="2496026"/>
                  <a:pt x="1836896" y="2496026"/>
                  <a:pt x="1850231" y="2496026"/>
                </a:cubicBezTo>
                <a:cubicBezTo>
                  <a:pt x="1863566" y="2477929"/>
                  <a:pt x="1900714" y="2472214"/>
                  <a:pt x="1922621" y="2484596"/>
                </a:cubicBezTo>
                <a:cubicBezTo>
                  <a:pt x="1926431" y="2487454"/>
                  <a:pt x="1933099" y="2487454"/>
                  <a:pt x="1937861" y="2486501"/>
                </a:cubicBezTo>
                <a:cubicBezTo>
                  <a:pt x="1967389" y="2479834"/>
                  <a:pt x="1995964" y="2471261"/>
                  <a:pt x="2025491" y="2464594"/>
                </a:cubicBezTo>
                <a:cubicBezTo>
                  <a:pt x="2096929" y="2447449"/>
                  <a:pt x="2168366" y="2430304"/>
                  <a:pt x="2239804" y="2413159"/>
                </a:cubicBezTo>
                <a:cubicBezTo>
                  <a:pt x="2300764" y="2398871"/>
                  <a:pt x="2362676" y="2402681"/>
                  <a:pt x="2424589" y="2409349"/>
                </a:cubicBezTo>
                <a:cubicBezTo>
                  <a:pt x="2437924" y="2411254"/>
                  <a:pt x="2452211" y="2408396"/>
                  <a:pt x="2466499" y="2408396"/>
                </a:cubicBezTo>
                <a:cubicBezTo>
                  <a:pt x="2473166" y="2408396"/>
                  <a:pt x="2480786" y="2408396"/>
                  <a:pt x="2485549" y="2411254"/>
                </a:cubicBezTo>
                <a:cubicBezTo>
                  <a:pt x="2510314" y="2427446"/>
                  <a:pt x="2538889" y="2432209"/>
                  <a:pt x="2566511" y="2436019"/>
                </a:cubicBezTo>
                <a:cubicBezTo>
                  <a:pt x="2579846" y="2437924"/>
                  <a:pt x="2595086" y="2432209"/>
                  <a:pt x="2609374" y="2429351"/>
                </a:cubicBezTo>
                <a:cubicBezTo>
                  <a:pt x="2616041" y="2428399"/>
                  <a:pt x="2624614" y="2422684"/>
                  <a:pt x="2628424" y="2425541"/>
                </a:cubicBezTo>
                <a:cubicBezTo>
                  <a:pt x="2654141" y="2444591"/>
                  <a:pt x="2686526" y="2428399"/>
                  <a:pt x="2712244" y="2441734"/>
                </a:cubicBezTo>
                <a:cubicBezTo>
                  <a:pt x="2721769" y="2446496"/>
                  <a:pt x="2732246" y="2449354"/>
                  <a:pt x="2742724" y="2453164"/>
                </a:cubicBezTo>
                <a:cubicBezTo>
                  <a:pt x="2749391" y="2455069"/>
                  <a:pt x="2757964" y="2459831"/>
                  <a:pt x="2763679" y="2458879"/>
                </a:cubicBezTo>
                <a:cubicBezTo>
                  <a:pt x="2784634" y="2452211"/>
                  <a:pt x="2800826" y="2461736"/>
                  <a:pt x="2817971" y="2470309"/>
                </a:cubicBezTo>
                <a:cubicBezTo>
                  <a:pt x="2831306" y="2476024"/>
                  <a:pt x="2846546" y="2479834"/>
                  <a:pt x="2861786" y="2483644"/>
                </a:cubicBezTo>
                <a:cubicBezTo>
                  <a:pt x="2874169" y="2486501"/>
                  <a:pt x="2882741" y="2481739"/>
                  <a:pt x="2893219" y="2475071"/>
                </a:cubicBezTo>
                <a:cubicBezTo>
                  <a:pt x="2905601" y="2466499"/>
                  <a:pt x="2923699" y="2464594"/>
                  <a:pt x="2938939" y="2463641"/>
                </a:cubicBezTo>
                <a:cubicBezTo>
                  <a:pt x="2950369" y="2462689"/>
                  <a:pt x="2956084" y="2471261"/>
                  <a:pt x="2953226" y="2485549"/>
                </a:cubicBezTo>
                <a:cubicBezTo>
                  <a:pt x="2951321" y="2493169"/>
                  <a:pt x="2957036" y="2508409"/>
                  <a:pt x="2962751" y="2510314"/>
                </a:cubicBezTo>
                <a:cubicBezTo>
                  <a:pt x="2974181" y="2514124"/>
                  <a:pt x="2977991" y="2503646"/>
                  <a:pt x="2979896" y="2492216"/>
                </a:cubicBezTo>
                <a:cubicBezTo>
                  <a:pt x="2980849" y="2486501"/>
                  <a:pt x="2987516" y="2481739"/>
                  <a:pt x="2996089" y="2477929"/>
                </a:cubicBezTo>
                <a:cubicBezTo>
                  <a:pt x="2989421" y="2504599"/>
                  <a:pt x="3006566" y="2519839"/>
                  <a:pt x="3020854" y="2534126"/>
                </a:cubicBezTo>
                <a:cubicBezTo>
                  <a:pt x="3027521" y="2540794"/>
                  <a:pt x="3036094" y="2549366"/>
                  <a:pt x="3043714" y="2549366"/>
                </a:cubicBezTo>
                <a:cubicBezTo>
                  <a:pt x="3066574" y="2548414"/>
                  <a:pt x="3088481" y="2563654"/>
                  <a:pt x="3113246" y="2554129"/>
                </a:cubicBezTo>
                <a:cubicBezTo>
                  <a:pt x="3121819" y="2551271"/>
                  <a:pt x="3135154" y="2556034"/>
                  <a:pt x="3144679" y="2560796"/>
                </a:cubicBezTo>
                <a:cubicBezTo>
                  <a:pt x="3166586" y="2571274"/>
                  <a:pt x="3186589" y="2580799"/>
                  <a:pt x="3213259" y="2574131"/>
                </a:cubicBezTo>
                <a:cubicBezTo>
                  <a:pt x="3222784" y="2571274"/>
                  <a:pt x="3236119" y="2580799"/>
                  <a:pt x="3247549" y="2585561"/>
                </a:cubicBezTo>
                <a:cubicBezTo>
                  <a:pt x="3253264" y="2587466"/>
                  <a:pt x="3258979" y="2591276"/>
                  <a:pt x="3264694" y="2595086"/>
                </a:cubicBezTo>
                <a:cubicBezTo>
                  <a:pt x="3271361" y="2595086"/>
                  <a:pt x="3278981" y="2594134"/>
                  <a:pt x="3287554" y="2594134"/>
                </a:cubicBezTo>
                <a:cubicBezTo>
                  <a:pt x="3286601" y="2590324"/>
                  <a:pt x="3286601" y="2585561"/>
                  <a:pt x="3285649" y="2580799"/>
                </a:cubicBezTo>
                <a:cubicBezTo>
                  <a:pt x="3286601" y="2579846"/>
                  <a:pt x="3288506" y="2578894"/>
                  <a:pt x="3289459" y="2577941"/>
                </a:cubicBezTo>
                <a:cubicBezTo>
                  <a:pt x="3295174" y="2586514"/>
                  <a:pt x="3300889" y="2595086"/>
                  <a:pt x="3306604" y="2603659"/>
                </a:cubicBezTo>
                <a:cubicBezTo>
                  <a:pt x="3307556" y="2603659"/>
                  <a:pt x="3308509" y="2602706"/>
                  <a:pt x="3309461" y="2602706"/>
                </a:cubicBezTo>
                <a:cubicBezTo>
                  <a:pt x="3306604" y="2580799"/>
                  <a:pt x="3304699" y="2558891"/>
                  <a:pt x="3301841" y="2536984"/>
                </a:cubicBezTo>
                <a:cubicBezTo>
                  <a:pt x="3302794" y="2536984"/>
                  <a:pt x="3304699" y="2536031"/>
                  <a:pt x="3305651" y="2536031"/>
                </a:cubicBezTo>
                <a:cubicBezTo>
                  <a:pt x="3307556" y="2545556"/>
                  <a:pt x="3309461" y="2554129"/>
                  <a:pt x="3312319" y="2563654"/>
                </a:cubicBezTo>
                <a:cubicBezTo>
                  <a:pt x="3313271" y="2563654"/>
                  <a:pt x="3314224" y="2563654"/>
                  <a:pt x="3315176" y="2563654"/>
                </a:cubicBezTo>
                <a:cubicBezTo>
                  <a:pt x="3313271" y="2548414"/>
                  <a:pt x="3311366" y="2532221"/>
                  <a:pt x="3309461" y="2516981"/>
                </a:cubicBezTo>
                <a:cubicBezTo>
                  <a:pt x="3310414" y="2516981"/>
                  <a:pt x="3311366" y="2516981"/>
                  <a:pt x="3311366" y="2516981"/>
                </a:cubicBezTo>
                <a:cubicBezTo>
                  <a:pt x="3318986" y="2544604"/>
                  <a:pt x="3326606" y="2572226"/>
                  <a:pt x="3334226" y="2599849"/>
                </a:cubicBezTo>
                <a:cubicBezTo>
                  <a:pt x="3335179" y="2599849"/>
                  <a:pt x="3336131" y="2599849"/>
                  <a:pt x="3338036" y="2598896"/>
                </a:cubicBezTo>
                <a:cubicBezTo>
                  <a:pt x="3338989" y="2594134"/>
                  <a:pt x="3339941" y="2589371"/>
                  <a:pt x="3340894" y="2584609"/>
                </a:cubicBezTo>
                <a:cubicBezTo>
                  <a:pt x="3342799" y="2592229"/>
                  <a:pt x="3344704" y="2599849"/>
                  <a:pt x="3346609" y="2607469"/>
                </a:cubicBezTo>
                <a:cubicBezTo>
                  <a:pt x="3350419" y="2603659"/>
                  <a:pt x="3353276" y="2599849"/>
                  <a:pt x="3358991" y="2593181"/>
                </a:cubicBezTo>
                <a:cubicBezTo>
                  <a:pt x="3359944" y="2602706"/>
                  <a:pt x="3359944" y="2607469"/>
                  <a:pt x="3360896" y="2617946"/>
                </a:cubicBezTo>
                <a:cubicBezTo>
                  <a:pt x="3364706" y="2609374"/>
                  <a:pt x="3366611" y="2604611"/>
                  <a:pt x="3368516" y="2597944"/>
                </a:cubicBezTo>
                <a:cubicBezTo>
                  <a:pt x="3370421" y="2603659"/>
                  <a:pt x="3371374" y="2607469"/>
                  <a:pt x="3374231" y="2616994"/>
                </a:cubicBezTo>
                <a:cubicBezTo>
                  <a:pt x="3378994" y="2604611"/>
                  <a:pt x="3382804" y="2596991"/>
                  <a:pt x="3384709" y="2590324"/>
                </a:cubicBezTo>
                <a:cubicBezTo>
                  <a:pt x="3385661" y="2596991"/>
                  <a:pt x="3387566" y="2605564"/>
                  <a:pt x="3388519" y="2614136"/>
                </a:cubicBezTo>
                <a:cubicBezTo>
                  <a:pt x="3389471" y="2614136"/>
                  <a:pt x="3391376" y="2614136"/>
                  <a:pt x="3392329" y="2614136"/>
                </a:cubicBezTo>
                <a:cubicBezTo>
                  <a:pt x="3393281" y="2607469"/>
                  <a:pt x="3394234" y="2600801"/>
                  <a:pt x="3394234" y="2596991"/>
                </a:cubicBezTo>
                <a:cubicBezTo>
                  <a:pt x="3397091" y="2602706"/>
                  <a:pt x="3401854" y="2610326"/>
                  <a:pt x="3406616" y="2617946"/>
                </a:cubicBezTo>
                <a:cubicBezTo>
                  <a:pt x="3408521" y="2616994"/>
                  <a:pt x="3410426" y="2616041"/>
                  <a:pt x="3413284" y="2615089"/>
                </a:cubicBezTo>
                <a:cubicBezTo>
                  <a:pt x="3408521" y="2592229"/>
                  <a:pt x="3404711" y="2569369"/>
                  <a:pt x="3399949" y="2545556"/>
                </a:cubicBezTo>
                <a:cubicBezTo>
                  <a:pt x="3400901" y="2545556"/>
                  <a:pt x="3402806" y="2544604"/>
                  <a:pt x="3403759" y="2544604"/>
                </a:cubicBezTo>
                <a:cubicBezTo>
                  <a:pt x="3409474" y="2568416"/>
                  <a:pt x="3415189" y="2592229"/>
                  <a:pt x="3419951" y="2616994"/>
                </a:cubicBezTo>
                <a:cubicBezTo>
                  <a:pt x="3420904" y="2616994"/>
                  <a:pt x="3421856" y="2616994"/>
                  <a:pt x="3422809" y="2616994"/>
                </a:cubicBezTo>
                <a:cubicBezTo>
                  <a:pt x="3423761" y="2611279"/>
                  <a:pt x="3424714" y="2606516"/>
                  <a:pt x="3425666" y="2599849"/>
                </a:cubicBezTo>
                <a:cubicBezTo>
                  <a:pt x="3433286" y="2605564"/>
                  <a:pt x="3420904" y="2620804"/>
                  <a:pt x="3438049" y="2622709"/>
                </a:cubicBezTo>
                <a:cubicBezTo>
                  <a:pt x="3446621" y="2623661"/>
                  <a:pt x="3455194" y="2630329"/>
                  <a:pt x="3465671" y="2636044"/>
                </a:cubicBezTo>
                <a:cubicBezTo>
                  <a:pt x="3465671" y="2613184"/>
                  <a:pt x="3465671" y="2595086"/>
                  <a:pt x="3465671" y="2576989"/>
                </a:cubicBezTo>
                <a:cubicBezTo>
                  <a:pt x="3466624" y="2576989"/>
                  <a:pt x="3467576" y="2576989"/>
                  <a:pt x="3468529" y="2576989"/>
                </a:cubicBezTo>
                <a:cubicBezTo>
                  <a:pt x="3469481" y="2594134"/>
                  <a:pt x="3472339" y="2612231"/>
                  <a:pt x="3472339" y="2629376"/>
                </a:cubicBezTo>
                <a:cubicBezTo>
                  <a:pt x="3472339" y="2639854"/>
                  <a:pt x="3476149" y="2645569"/>
                  <a:pt x="3485674" y="2644616"/>
                </a:cubicBezTo>
                <a:cubicBezTo>
                  <a:pt x="3512344" y="2640806"/>
                  <a:pt x="3530441" y="2655094"/>
                  <a:pt x="3548539" y="2670334"/>
                </a:cubicBezTo>
                <a:cubicBezTo>
                  <a:pt x="3552349" y="2673191"/>
                  <a:pt x="3557111" y="2675096"/>
                  <a:pt x="3561874" y="2677954"/>
                </a:cubicBezTo>
                <a:cubicBezTo>
                  <a:pt x="3563779" y="2672239"/>
                  <a:pt x="3565684" y="2667476"/>
                  <a:pt x="3566636" y="2662714"/>
                </a:cubicBezTo>
                <a:cubicBezTo>
                  <a:pt x="3567589" y="2662714"/>
                  <a:pt x="3568541" y="2662714"/>
                  <a:pt x="3569494" y="2662714"/>
                </a:cubicBezTo>
                <a:cubicBezTo>
                  <a:pt x="3570446" y="2668429"/>
                  <a:pt x="3571399" y="2674144"/>
                  <a:pt x="3573304" y="2680811"/>
                </a:cubicBezTo>
                <a:cubicBezTo>
                  <a:pt x="3579971" y="2682716"/>
                  <a:pt x="3587591" y="2684621"/>
                  <a:pt x="3598069" y="2686526"/>
                </a:cubicBezTo>
                <a:cubicBezTo>
                  <a:pt x="3598069" y="2658904"/>
                  <a:pt x="3598069" y="2633186"/>
                  <a:pt x="3598069" y="2607469"/>
                </a:cubicBezTo>
                <a:cubicBezTo>
                  <a:pt x="3599021" y="2607469"/>
                  <a:pt x="3599974" y="2607469"/>
                  <a:pt x="3601879" y="2607469"/>
                </a:cubicBezTo>
                <a:cubicBezTo>
                  <a:pt x="3601879" y="2634139"/>
                  <a:pt x="3601879" y="2660809"/>
                  <a:pt x="3601879" y="2685574"/>
                </a:cubicBezTo>
                <a:cubicBezTo>
                  <a:pt x="3612356" y="2679859"/>
                  <a:pt x="3624739" y="2669381"/>
                  <a:pt x="3634264" y="2671286"/>
                </a:cubicBezTo>
                <a:cubicBezTo>
                  <a:pt x="3644741" y="2673191"/>
                  <a:pt x="3654266" y="2685574"/>
                  <a:pt x="3661886" y="2695099"/>
                </a:cubicBezTo>
                <a:cubicBezTo>
                  <a:pt x="3670459" y="2705576"/>
                  <a:pt x="3679984" y="2710339"/>
                  <a:pt x="3693319" y="2709386"/>
                </a:cubicBezTo>
                <a:cubicBezTo>
                  <a:pt x="3742849" y="2704624"/>
                  <a:pt x="3788569" y="2714149"/>
                  <a:pt x="3827621" y="2745581"/>
                </a:cubicBezTo>
                <a:cubicBezTo>
                  <a:pt x="3832384" y="2749391"/>
                  <a:pt x="3839051" y="2754154"/>
                  <a:pt x="3843814" y="2752249"/>
                </a:cubicBezTo>
                <a:cubicBezTo>
                  <a:pt x="3876199" y="2739866"/>
                  <a:pt x="3905726" y="2766536"/>
                  <a:pt x="3937159" y="2758916"/>
                </a:cubicBezTo>
                <a:cubicBezTo>
                  <a:pt x="3940969" y="2757964"/>
                  <a:pt x="3946684" y="2763679"/>
                  <a:pt x="3951446" y="2766536"/>
                </a:cubicBezTo>
                <a:cubicBezTo>
                  <a:pt x="3978116" y="2789396"/>
                  <a:pt x="4010501" y="2792254"/>
                  <a:pt x="4042886" y="2788444"/>
                </a:cubicBezTo>
                <a:cubicBezTo>
                  <a:pt x="4053364" y="2787491"/>
                  <a:pt x="4062889" y="2777014"/>
                  <a:pt x="4073366" y="2771299"/>
                </a:cubicBezTo>
                <a:cubicBezTo>
                  <a:pt x="4088606" y="2816066"/>
                  <a:pt x="4113371" y="2810351"/>
                  <a:pt x="4151471" y="2797969"/>
                </a:cubicBezTo>
                <a:cubicBezTo>
                  <a:pt x="4165759" y="2793206"/>
                  <a:pt x="4161949" y="2779871"/>
                  <a:pt x="4157186" y="2770346"/>
                </a:cubicBezTo>
                <a:cubicBezTo>
                  <a:pt x="4145756" y="2743676"/>
                  <a:pt x="4151471" y="2725579"/>
                  <a:pt x="4178141" y="2711291"/>
                </a:cubicBezTo>
                <a:cubicBezTo>
                  <a:pt x="4200049" y="2699861"/>
                  <a:pt x="4232434" y="2706529"/>
                  <a:pt x="4244817" y="2724626"/>
                </a:cubicBezTo>
                <a:cubicBezTo>
                  <a:pt x="4256246" y="2742724"/>
                  <a:pt x="4253389" y="2760821"/>
                  <a:pt x="4237196" y="2775109"/>
                </a:cubicBezTo>
                <a:cubicBezTo>
                  <a:pt x="4232434" y="2779871"/>
                  <a:pt x="4228624" y="2785586"/>
                  <a:pt x="4224814" y="2791301"/>
                </a:cubicBezTo>
                <a:cubicBezTo>
                  <a:pt x="4231482" y="2793206"/>
                  <a:pt x="4237196" y="2797016"/>
                  <a:pt x="4243864" y="2797969"/>
                </a:cubicBezTo>
                <a:cubicBezTo>
                  <a:pt x="4263867" y="2800826"/>
                  <a:pt x="4283869" y="2802731"/>
                  <a:pt x="4303871" y="2802731"/>
                </a:cubicBezTo>
                <a:cubicBezTo>
                  <a:pt x="4306729" y="2802731"/>
                  <a:pt x="4312444" y="2795111"/>
                  <a:pt x="4313396" y="2790349"/>
                </a:cubicBezTo>
                <a:cubicBezTo>
                  <a:pt x="4315302" y="2779871"/>
                  <a:pt x="4313396" y="2768441"/>
                  <a:pt x="4315302" y="2757964"/>
                </a:cubicBezTo>
                <a:cubicBezTo>
                  <a:pt x="4320064" y="2735104"/>
                  <a:pt x="4341971" y="2716054"/>
                  <a:pt x="4365784" y="2713196"/>
                </a:cubicBezTo>
                <a:cubicBezTo>
                  <a:pt x="4381024" y="2711291"/>
                  <a:pt x="4387692" y="2718911"/>
                  <a:pt x="4391502" y="2733199"/>
                </a:cubicBezTo>
                <a:cubicBezTo>
                  <a:pt x="4396264" y="2751296"/>
                  <a:pt x="4401027" y="2769394"/>
                  <a:pt x="4409599" y="2785586"/>
                </a:cubicBezTo>
                <a:cubicBezTo>
                  <a:pt x="4421982" y="2807494"/>
                  <a:pt x="4451509" y="2812256"/>
                  <a:pt x="4474369" y="2801779"/>
                </a:cubicBezTo>
                <a:cubicBezTo>
                  <a:pt x="4502944" y="2787491"/>
                  <a:pt x="4533424" y="2776061"/>
                  <a:pt x="4562952" y="2763679"/>
                </a:cubicBezTo>
                <a:cubicBezTo>
                  <a:pt x="4565809" y="2762726"/>
                  <a:pt x="4569619" y="2761774"/>
                  <a:pt x="4571524" y="2762726"/>
                </a:cubicBezTo>
                <a:cubicBezTo>
                  <a:pt x="4600099" y="2777014"/>
                  <a:pt x="4629627" y="2766536"/>
                  <a:pt x="4658202" y="2767489"/>
                </a:cubicBezTo>
                <a:cubicBezTo>
                  <a:pt x="4663917" y="2767489"/>
                  <a:pt x="4669632" y="2768441"/>
                  <a:pt x="4676299" y="2768441"/>
                </a:cubicBezTo>
                <a:cubicBezTo>
                  <a:pt x="4669632" y="2704624"/>
                  <a:pt x="4669632" y="2642711"/>
                  <a:pt x="4715352" y="2593181"/>
                </a:cubicBezTo>
                <a:cubicBezTo>
                  <a:pt x="4703921" y="2572226"/>
                  <a:pt x="4693444" y="2554129"/>
                  <a:pt x="4682014" y="2535079"/>
                </a:cubicBezTo>
                <a:cubicBezTo>
                  <a:pt x="4675346" y="2536031"/>
                  <a:pt x="4666774" y="2537936"/>
                  <a:pt x="4657249" y="2539841"/>
                </a:cubicBezTo>
                <a:cubicBezTo>
                  <a:pt x="4672489" y="2491264"/>
                  <a:pt x="4686777" y="2443639"/>
                  <a:pt x="4702969" y="2396014"/>
                </a:cubicBezTo>
                <a:cubicBezTo>
                  <a:pt x="4707732" y="2382679"/>
                  <a:pt x="4716304" y="2371249"/>
                  <a:pt x="4724877" y="2359819"/>
                </a:cubicBezTo>
                <a:cubicBezTo>
                  <a:pt x="4741069" y="2338864"/>
                  <a:pt x="4747736" y="2316004"/>
                  <a:pt x="4742021" y="2289334"/>
                </a:cubicBezTo>
                <a:cubicBezTo>
                  <a:pt x="4741069" y="2284571"/>
                  <a:pt x="4743927" y="2277904"/>
                  <a:pt x="4743927" y="2272189"/>
                </a:cubicBezTo>
                <a:cubicBezTo>
                  <a:pt x="4744879" y="2260759"/>
                  <a:pt x="4746784" y="2249329"/>
                  <a:pt x="4746784" y="2236946"/>
                </a:cubicBezTo>
                <a:cubicBezTo>
                  <a:pt x="4746784" y="2227421"/>
                  <a:pt x="4742974" y="2216944"/>
                  <a:pt x="4745832" y="2208371"/>
                </a:cubicBezTo>
                <a:cubicBezTo>
                  <a:pt x="4758214" y="2175034"/>
                  <a:pt x="4772502" y="2142649"/>
                  <a:pt x="4786789" y="2110264"/>
                </a:cubicBezTo>
                <a:cubicBezTo>
                  <a:pt x="4791552" y="2099786"/>
                  <a:pt x="4800124" y="2089309"/>
                  <a:pt x="4791552" y="2080736"/>
                </a:cubicBezTo>
                <a:cubicBezTo>
                  <a:pt x="4785836" y="2074069"/>
                  <a:pt x="4773454" y="2073116"/>
                  <a:pt x="4763929" y="2071211"/>
                </a:cubicBezTo>
                <a:cubicBezTo>
                  <a:pt x="4755357" y="2069306"/>
                  <a:pt x="4746784" y="2070259"/>
                  <a:pt x="4739164" y="2070259"/>
                </a:cubicBezTo>
                <a:cubicBezTo>
                  <a:pt x="4720114" y="2068354"/>
                  <a:pt x="4722019" y="2087404"/>
                  <a:pt x="4715352" y="2095976"/>
                </a:cubicBezTo>
                <a:cubicBezTo>
                  <a:pt x="4701064" y="2114074"/>
                  <a:pt x="4691539" y="2135981"/>
                  <a:pt x="4676299" y="2154079"/>
                </a:cubicBezTo>
                <a:cubicBezTo>
                  <a:pt x="4667727" y="2164556"/>
                  <a:pt x="4668679" y="2173129"/>
                  <a:pt x="4677252" y="2178844"/>
                </a:cubicBezTo>
                <a:cubicBezTo>
                  <a:pt x="4687729" y="2186464"/>
                  <a:pt x="4693444" y="2195036"/>
                  <a:pt x="4686777" y="2204561"/>
                </a:cubicBezTo>
                <a:cubicBezTo>
                  <a:pt x="4682967" y="2210276"/>
                  <a:pt x="4670584" y="2210276"/>
                  <a:pt x="4658202" y="2213134"/>
                </a:cubicBezTo>
                <a:cubicBezTo>
                  <a:pt x="4658202" y="2212181"/>
                  <a:pt x="4656296" y="2216944"/>
                  <a:pt x="4654392" y="2222659"/>
                </a:cubicBezTo>
                <a:cubicBezTo>
                  <a:pt x="4652486" y="2218849"/>
                  <a:pt x="4650582" y="2216944"/>
                  <a:pt x="4646771" y="2210276"/>
                </a:cubicBezTo>
                <a:cubicBezTo>
                  <a:pt x="4643914" y="2216944"/>
                  <a:pt x="4642009" y="2222659"/>
                  <a:pt x="4639152" y="2229326"/>
                </a:cubicBezTo>
                <a:cubicBezTo>
                  <a:pt x="4637246" y="2228374"/>
                  <a:pt x="4635342" y="2227421"/>
                  <a:pt x="4633436" y="2225516"/>
                </a:cubicBezTo>
                <a:cubicBezTo>
                  <a:pt x="4624864" y="2209324"/>
                  <a:pt x="4617244" y="2192179"/>
                  <a:pt x="4607719" y="2175034"/>
                </a:cubicBezTo>
                <a:cubicBezTo>
                  <a:pt x="4593432" y="2178844"/>
                  <a:pt x="4581049" y="2177891"/>
                  <a:pt x="4575334" y="2158841"/>
                </a:cubicBezTo>
                <a:cubicBezTo>
                  <a:pt x="4573429" y="2153126"/>
                  <a:pt x="4562952" y="2150269"/>
                  <a:pt x="4554379" y="2145506"/>
                </a:cubicBezTo>
                <a:cubicBezTo>
                  <a:pt x="4555332" y="2155984"/>
                  <a:pt x="4557236" y="2163604"/>
                  <a:pt x="4558189" y="2172176"/>
                </a:cubicBezTo>
                <a:cubicBezTo>
                  <a:pt x="4558189" y="2175986"/>
                  <a:pt x="4560094" y="2180749"/>
                  <a:pt x="4558189" y="2182654"/>
                </a:cubicBezTo>
                <a:cubicBezTo>
                  <a:pt x="4535329" y="2213134"/>
                  <a:pt x="4544854" y="2250281"/>
                  <a:pt x="4541044" y="2283619"/>
                </a:cubicBezTo>
                <a:cubicBezTo>
                  <a:pt x="4539139" y="2296954"/>
                  <a:pt x="4540092" y="2311241"/>
                  <a:pt x="4536282" y="2323624"/>
                </a:cubicBezTo>
                <a:cubicBezTo>
                  <a:pt x="4534377" y="2328386"/>
                  <a:pt x="4523899" y="2333149"/>
                  <a:pt x="4518184" y="2333149"/>
                </a:cubicBezTo>
                <a:cubicBezTo>
                  <a:pt x="4507707" y="2333149"/>
                  <a:pt x="4503896" y="2325529"/>
                  <a:pt x="4505802" y="2315051"/>
                </a:cubicBezTo>
                <a:cubicBezTo>
                  <a:pt x="4509611" y="2285524"/>
                  <a:pt x="4511517" y="2255044"/>
                  <a:pt x="4519136" y="2226469"/>
                </a:cubicBezTo>
                <a:cubicBezTo>
                  <a:pt x="4530567" y="2180749"/>
                  <a:pt x="4521042" y="2140744"/>
                  <a:pt x="4495324" y="2103596"/>
                </a:cubicBezTo>
                <a:cubicBezTo>
                  <a:pt x="4469607" y="2104549"/>
                  <a:pt x="4450557" y="2082641"/>
                  <a:pt x="4455319" y="2055971"/>
                </a:cubicBezTo>
                <a:cubicBezTo>
                  <a:pt x="4455319" y="2055019"/>
                  <a:pt x="4456271" y="2053114"/>
                  <a:pt x="4456271" y="2052161"/>
                </a:cubicBezTo>
                <a:cubicBezTo>
                  <a:pt x="4454367" y="2015966"/>
                  <a:pt x="4468654" y="1981676"/>
                  <a:pt x="4468654" y="1945481"/>
                </a:cubicBezTo>
                <a:cubicBezTo>
                  <a:pt x="4468654" y="1930241"/>
                  <a:pt x="4474369" y="1920716"/>
                  <a:pt x="4491514" y="1917859"/>
                </a:cubicBezTo>
                <a:cubicBezTo>
                  <a:pt x="4505802" y="1915954"/>
                  <a:pt x="4519136" y="1909286"/>
                  <a:pt x="4532471" y="1905476"/>
                </a:cubicBezTo>
                <a:cubicBezTo>
                  <a:pt x="4532471" y="1902619"/>
                  <a:pt x="4532471" y="1900714"/>
                  <a:pt x="4532471" y="1897856"/>
                </a:cubicBezTo>
                <a:cubicBezTo>
                  <a:pt x="4525804" y="1897856"/>
                  <a:pt x="4516279" y="1899761"/>
                  <a:pt x="4512469" y="1896904"/>
                </a:cubicBezTo>
                <a:cubicBezTo>
                  <a:pt x="4506754" y="1892141"/>
                  <a:pt x="4504849" y="1883569"/>
                  <a:pt x="4501039" y="1875949"/>
                </a:cubicBezTo>
                <a:cubicBezTo>
                  <a:pt x="4525804" y="1867376"/>
                  <a:pt x="4525804" y="1867376"/>
                  <a:pt x="4525804" y="1849279"/>
                </a:cubicBezTo>
                <a:cubicBezTo>
                  <a:pt x="4493419" y="1838801"/>
                  <a:pt x="4490561" y="1832134"/>
                  <a:pt x="4504849" y="1789271"/>
                </a:cubicBezTo>
                <a:cubicBezTo>
                  <a:pt x="4495324" y="1778794"/>
                  <a:pt x="4484846" y="1768316"/>
                  <a:pt x="4499134" y="1754029"/>
                </a:cubicBezTo>
                <a:cubicBezTo>
                  <a:pt x="4501039" y="1752124"/>
                  <a:pt x="4501992" y="1748314"/>
                  <a:pt x="4501039" y="1745456"/>
                </a:cubicBezTo>
                <a:cubicBezTo>
                  <a:pt x="4496277" y="1723549"/>
                  <a:pt x="4518184" y="1714024"/>
                  <a:pt x="4523899" y="1695926"/>
                </a:cubicBezTo>
                <a:cubicBezTo>
                  <a:pt x="4527709" y="1682591"/>
                  <a:pt x="4547711" y="1685449"/>
                  <a:pt x="4563904" y="1699736"/>
                </a:cubicBezTo>
                <a:cubicBezTo>
                  <a:pt x="4563904" y="1659731"/>
                  <a:pt x="4563904" y="1620679"/>
                  <a:pt x="4563904" y="1580674"/>
                </a:cubicBezTo>
                <a:cubicBezTo>
                  <a:pt x="4560094" y="1589246"/>
                  <a:pt x="4557236" y="1595914"/>
                  <a:pt x="4554379" y="1603534"/>
                </a:cubicBezTo>
                <a:cubicBezTo>
                  <a:pt x="4552474" y="1603534"/>
                  <a:pt x="4551521" y="1602581"/>
                  <a:pt x="4549617" y="1602581"/>
                </a:cubicBezTo>
                <a:cubicBezTo>
                  <a:pt x="4550569" y="1594961"/>
                  <a:pt x="4550569" y="1586389"/>
                  <a:pt x="4553427" y="1580674"/>
                </a:cubicBezTo>
                <a:cubicBezTo>
                  <a:pt x="4565809" y="1560671"/>
                  <a:pt x="4579144" y="1540669"/>
                  <a:pt x="4592479" y="1520666"/>
                </a:cubicBezTo>
                <a:cubicBezTo>
                  <a:pt x="4593432" y="1518761"/>
                  <a:pt x="4595336" y="1516856"/>
                  <a:pt x="4596289" y="1516856"/>
                </a:cubicBezTo>
                <a:cubicBezTo>
                  <a:pt x="4616292" y="1517809"/>
                  <a:pt x="4626769" y="1503521"/>
                  <a:pt x="4639152" y="1489234"/>
                </a:cubicBezTo>
                <a:cubicBezTo>
                  <a:pt x="4646771" y="1498759"/>
                  <a:pt x="4653439" y="1506379"/>
                  <a:pt x="4660107" y="1514951"/>
                </a:cubicBezTo>
                <a:cubicBezTo>
                  <a:pt x="4668679" y="1501616"/>
                  <a:pt x="4669632" y="1474946"/>
                  <a:pt x="4696302" y="1494949"/>
                </a:cubicBezTo>
                <a:cubicBezTo>
                  <a:pt x="4712494" y="1475899"/>
                  <a:pt x="4728686" y="1457801"/>
                  <a:pt x="4743927" y="1438751"/>
                </a:cubicBezTo>
                <a:cubicBezTo>
                  <a:pt x="4742021" y="1438751"/>
                  <a:pt x="4739164" y="1438751"/>
                  <a:pt x="4737259" y="1437799"/>
                </a:cubicBezTo>
                <a:cubicBezTo>
                  <a:pt x="4733449" y="1426369"/>
                  <a:pt x="4725829" y="1414939"/>
                  <a:pt x="4725829" y="1403509"/>
                </a:cubicBezTo>
                <a:cubicBezTo>
                  <a:pt x="4725829" y="1377791"/>
                  <a:pt x="4727734" y="1352074"/>
                  <a:pt x="4731544" y="1327309"/>
                </a:cubicBezTo>
                <a:cubicBezTo>
                  <a:pt x="4733449" y="1309211"/>
                  <a:pt x="4717257" y="1285399"/>
                  <a:pt x="4699159" y="1282541"/>
                </a:cubicBezTo>
                <a:cubicBezTo>
                  <a:pt x="4668679" y="1277779"/>
                  <a:pt x="4666774" y="1275874"/>
                  <a:pt x="4661059" y="1245394"/>
                </a:cubicBezTo>
                <a:cubicBezTo>
                  <a:pt x="4659154" y="1235869"/>
                  <a:pt x="4658202" y="1226344"/>
                  <a:pt x="4656296" y="1215866"/>
                </a:cubicBezTo>
                <a:cubicBezTo>
                  <a:pt x="4655344" y="1209199"/>
                  <a:pt x="4652486" y="1201579"/>
                  <a:pt x="4650582" y="1194911"/>
                </a:cubicBezTo>
                <a:cubicBezTo>
                  <a:pt x="4642009" y="1199674"/>
                  <a:pt x="4633436" y="1203484"/>
                  <a:pt x="4624864" y="1208246"/>
                </a:cubicBezTo>
                <a:cubicBezTo>
                  <a:pt x="4623911" y="1206341"/>
                  <a:pt x="4622959" y="1204436"/>
                  <a:pt x="4621054" y="1202531"/>
                </a:cubicBezTo>
                <a:cubicBezTo>
                  <a:pt x="4623911" y="1199674"/>
                  <a:pt x="4626769" y="1195864"/>
                  <a:pt x="4630579" y="1193959"/>
                </a:cubicBezTo>
                <a:cubicBezTo>
                  <a:pt x="4645819" y="1187291"/>
                  <a:pt x="4646771" y="1179671"/>
                  <a:pt x="4639152" y="1166336"/>
                </a:cubicBezTo>
                <a:cubicBezTo>
                  <a:pt x="4630579" y="1152049"/>
                  <a:pt x="4624864" y="1135856"/>
                  <a:pt x="4620102" y="1118711"/>
                </a:cubicBezTo>
                <a:cubicBezTo>
                  <a:pt x="4617244" y="1106329"/>
                  <a:pt x="4617244" y="1094899"/>
                  <a:pt x="4604861" y="1085374"/>
                </a:cubicBezTo>
                <a:cubicBezTo>
                  <a:pt x="4599146" y="1080611"/>
                  <a:pt x="4601052" y="1064419"/>
                  <a:pt x="4602004" y="1053941"/>
                </a:cubicBezTo>
                <a:cubicBezTo>
                  <a:pt x="4604861" y="1032034"/>
                  <a:pt x="4606767" y="1009174"/>
                  <a:pt x="4616292" y="990124"/>
                </a:cubicBezTo>
                <a:cubicBezTo>
                  <a:pt x="4626769" y="969169"/>
                  <a:pt x="4635342" y="942499"/>
                  <a:pt x="4665821" y="935831"/>
                </a:cubicBezTo>
                <a:cubicBezTo>
                  <a:pt x="4686777" y="931069"/>
                  <a:pt x="4705827" y="919639"/>
                  <a:pt x="4725829" y="913924"/>
                </a:cubicBezTo>
                <a:cubicBezTo>
                  <a:pt x="4764882" y="904399"/>
                  <a:pt x="4804886" y="906304"/>
                  <a:pt x="4843939" y="917734"/>
                </a:cubicBezTo>
                <a:cubicBezTo>
                  <a:pt x="4867752" y="924401"/>
                  <a:pt x="4888707" y="935831"/>
                  <a:pt x="4905852" y="953929"/>
                </a:cubicBezTo>
                <a:cubicBezTo>
                  <a:pt x="4933474" y="982504"/>
                  <a:pt x="4948714" y="1017746"/>
                  <a:pt x="4950619" y="1057751"/>
                </a:cubicBezTo>
                <a:cubicBezTo>
                  <a:pt x="4950619" y="1071086"/>
                  <a:pt x="4950619" y="1083469"/>
                  <a:pt x="4962049" y="1092041"/>
                </a:cubicBezTo>
                <a:cubicBezTo>
                  <a:pt x="4963954" y="1093946"/>
                  <a:pt x="4964907" y="1097756"/>
                  <a:pt x="4964907" y="1101566"/>
                </a:cubicBezTo>
                <a:cubicBezTo>
                  <a:pt x="4965859" y="1110139"/>
                  <a:pt x="4965859" y="1117759"/>
                  <a:pt x="4966812" y="1130141"/>
                </a:cubicBezTo>
                <a:cubicBezTo>
                  <a:pt x="4961096" y="1134904"/>
                  <a:pt x="4960144" y="1140619"/>
                  <a:pt x="4963954" y="1153001"/>
                </a:cubicBezTo>
                <a:cubicBezTo>
                  <a:pt x="4969669" y="1168241"/>
                  <a:pt x="4950619" y="1173004"/>
                  <a:pt x="4940141" y="1179671"/>
                </a:cubicBezTo>
                <a:cubicBezTo>
                  <a:pt x="4935379" y="1182529"/>
                  <a:pt x="4928712" y="1182529"/>
                  <a:pt x="4920139" y="1184434"/>
                </a:cubicBezTo>
                <a:cubicBezTo>
                  <a:pt x="4925854" y="1188244"/>
                  <a:pt x="4928712" y="1190149"/>
                  <a:pt x="4936332" y="1195864"/>
                </a:cubicBezTo>
                <a:cubicBezTo>
                  <a:pt x="4924902" y="1208246"/>
                  <a:pt x="4915377" y="1219676"/>
                  <a:pt x="4903946" y="1229201"/>
                </a:cubicBezTo>
                <a:cubicBezTo>
                  <a:pt x="4892516" y="1239679"/>
                  <a:pt x="4891564" y="1248251"/>
                  <a:pt x="4903946" y="1265396"/>
                </a:cubicBezTo>
                <a:cubicBezTo>
                  <a:pt x="4930616" y="1254919"/>
                  <a:pt x="4955382" y="1258729"/>
                  <a:pt x="4980146" y="1273016"/>
                </a:cubicBezTo>
                <a:cubicBezTo>
                  <a:pt x="4988719" y="1269206"/>
                  <a:pt x="4998244" y="1266349"/>
                  <a:pt x="5006816" y="1262539"/>
                </a:cubicBezTo>
                <a:cubicBezTo>
                  <a:pt x="5016341" y="1257776"/>
                  <a:pt x="5023962" y="1257776"/>
                  <a:pt x="5033487" y="1265396"/>
                </a:cubicBezTo>
                <a:cubicBezTo>
                  <a:pt x="5037296" y="1269206"/>
                  <a:pt x="5049679" y="1270159"/>
                  <a:pt x="5051584" y="1267301"/>
                </a:cubicBezTo>
                <a:cubicBezTo>
                  <a:pt x="5065871" y="1250156"/>
                  <a:pt x="5080159" y="1252061"/>
                  <a:pt x="5097304" y="1261586"/>
                </a:cubicBezTo>
                <a:cubicBezTo>
                  <a:pt x="5099209" y="1262539"/>
                  <a:pt x="5103019" y="1261586"/>
                  <a:pt x="5107782" y="1262539"/>
                </a:cubicBezTo>
                <a:cubicBezTo>
                  <a:pt x="5105877" y="1256824"/>
                  <a:pt x="5104924" y="1253014"/>
                  <a:pt x="5103019" y="1245394"/>
                </a:cubicBezTo>
                <a:cubicBezTo>
                  <a:pt x="5111591" y="1247299"/>
                  <a:pt x="5118259" y="1249204"/>
                  <a:pt x="5123974" y="1250156"/>
                </a:cubicBezTo>
                <a:cubicBezTo>
                  <a:pt x="5127784" y="1224439"/>
                  <a:pt x="5129689" y="1223486"/>
                  <a:pt x="5159216" y="1226344"/>
                </a:cubicBezTo>
                <a:cubicBezTo>
                  <a:pt x="5143024" y="1188244"/>
                  <a:pt x="5127784" y="1152049"/>
                  <a:pt x="5113496" y="1118711"/>
                </a:cubicBezTo>
                <a:cubicBezTo>
                  <a:pt x="5103971" y="1122521"/>
                  <a:pt x="5096352" y="1128236"/>
                  <a:pt x="5089684" y="1127284"/>
                </a:cubicBezTo>
                <a:cubicBezTo>
                  <a:pt x="5084921" y="1126331"/>
                  <a:pt x="5079207" y="1117759"/>
                  <a:pt x="5078254" y="1112044"/>
                </a:cubicBezTo>
                <a:cubicBezTo>
                  <a:pt x="5069682" y="1079659"/>
                  <a:pt x="5065871" y="1045369"/>
                  <a:pt x="5054441" y="1013936"/>
                </a:cubicBezTo>
                <a:cubicBezTo>
                  <a:pt x="5033487" y="959644"/>
                  <a:pt x="5010627" y="906304"/>
                  <a:pt x="4983004" y="854869"/>
                </a:cubicBezTo>
                <a:cubicBezTo>
                  <a:pt x="4886802" y="676751"/>
                  <a:pt x="4790599" y="498634"/>
                  <a:pt x="4690586" y="322421"/>
                </a:cubicBezTo>
                <a:cubicBezTo>
                  <a:pt x="4637246" y="228124"/>
                  <a:pt x="4577239" y="138589"/>
                  <a:pt x="4520089" y="47149"/>
                </a:cubicBezTo>
                <a:cubicBezTo>
                  <a:pt x="4504849" y="23336"/>
                  <a:pt x="4503896" y="23336"/>
                  <a:pt x="4513421" y="7144"/>
                </a:cubicBezTo>
                <a:cubicBezTo>
                  <a:pt x="4685824" y="288131"/>
                  <a:pt x="4859179" y="566261"/>
                  <a:pt x="5007769" y="863441"/>
                </a:cubicBezTo>
                <a:cubicBezTo>
                  <a:pt x="5007769" y="857726"/>
                  <a:pt x="5008721" y="855821"/>
                  <a:pt x="5007769" y="853916"/>
                </a:cubicBezTo>
                <a:cubicBezTo>
                  <a:pt x="5007769" y="851059"/>
                  <a:pt x="5006816" y="849154"/>
                  <a:pt x="5005864" y="847249"/>
                </a:cubicBezTo>
                <a:cubicBezTo>
                  <a:pt x="4992529" y="809149"/>
                  <a:pt x="4978241" y="772001"/>
                  <a:pt x="4965859" y="733901"/>
                </a:cubicBezTo>
                <a:cubicBezTo>
                  <a:pt x="4944904" y="669131"/>
                  <a:pt x="4924902" y="603409"/>
                  <a:pt x="4904899" y="538639"/>
                </a:cubicBezTo>
                <a:cubicBezTo>
                  <a:pt x="4895374" y="509111"/>
                  <a:pt x="4885849" y="479584"/>
                  <a:pt x="4874419" y="450056"/>
                </a:cubicBezTo>
                <a:cubicBezTo>
                  <a:pt x="4868704" y="433864"/>
                  <a:pt x="4871561" y="425291"/>
                  <a:pt x="4891564" y="424339"/>
                </a:cubicBezTo>
                <a:cubicBezTo>
                  <a:pt x="4901089" y="450056"/>
                  <a:pt x="4909662" y="477679"/>
                  <a:pt x="4919187" y="504349"/>
                </a:cubicBezTo>
                <a:cubicBezTo>
                  <a:pt x="4941094" y="566261"/>
                  <a:pt x="4962049" y="628174"/>
                  <a:pt x="4983957" y="690086"/>
                </a:cubicBezTo>
                <a:cubicBezTo>
                  <a:pt x="4987766" y="699611"/>
                  <a:pt x="4994434" y="708184"/>
                  <a:pt x="5000149" y="716756"/>
                </a:cubicBezTo>
                <a:cubicBezTo>
                  <a:pt x="5002054" y="719614"/>
                  <a:pt x="5003007" y="722471"/>
                  <a:pt x="5003007" y="725329"/>
                </a:cubicBezTo>
                <a:cubicBezTo>
                  <a:pt x="5007769" y="778669"/>
                  <a:pt x="5033487" y="825341"/>
                  <a:pt x="5049679" y="874871"/>
                </a:cubicBezTo>
                <a:cubicBezTo>
                  <a:pt x="5075396" y="952976"/>
                  <a:pt x="5103019" y="1031081"/>
                  <a:pt x="5131594" y="1108234"/>
                </a:cubicBezTo>
                <a:cubicBezTo>
                  <a:pt x="5140166" y="1132046"/>
                  <a:pt x="5150644" y="1154906"/>
                  <a:pt x="5161121" y="1177766"/>
                </a:cubicBezTo>
                <a:cubicBezTo>
                  <a:pt x="5163979" y="1184434"/>
                  <a:pt x="5173504" y="1188244"/>
                  <a:pt x="5179219" y="1193959"/>
                </a:cubicBezTo>
                <a:cubicBezTo>
                  <a:pt x="5180171" y="1193006"/>
                  <a:pt x="5182077" y="1192054"/>
                  <a:pt x="5183029" y="1190149"/>
                </a:cubicBezTo>
                <a:cubicBezTo>
                  <a:pt x="5184934" y="1196816"/>
                  <a:pt x="5186839" y="1204436"/>
                  <a:pt x="5189696" y="1212056"/>
                </a:cubicBezTo>
                <a:cubicBezTo>
                  <a:pt x="5191602" y="1206341"/>
                  <a:pt x="5193507" y="1201579"/>
                  <a:pt x="5194459" y="1196816"/>
                </a:cubicBezTo>
                <a:cubicBezTo>
                  <a:pt x="5197316" y="1216819"/>
                  <a:pt x="5207794" y="1223486"/>
                  <a:pt x="5226844" y="1227296"/>
                </a:cubicBezTo>
                <a:cubicBezTo>
                  <a:pt x="5265896" y="1234916"/>
                  <a:pt x="5303996" y="1245394"/>
                  <a:pt x="5343049" y="1255871"/>
                </a:cubicBezTo>
                <a:cubicBezTo>
                  <a:pt x="5365909" y="1261586"/>
                  <a:pt x="5388769" y="1268254"/>
                  <a:pt x="5411629" y="1274921"/>
                </a:cubicBezTo>
                <a:cubicBezTo>
                  <a:pt x="5417344" y="1276826"/>
                  <a:pt x="5422107" y="1281589"/>
                  <a:pt x="5426869" y="1285399"/>
                </a:cubicBezTo>
                <a:cubicBezTo>
                  <a:pt x="5444014" y="1300639"/>
                  <a:pt x="5461159" y="1316831"/>
                  <a:pt x="5478304" y="1332071"/>
                </a:cubicBezTo>
                <a:cubicBezTo>
                  <a:pt x="5489734" y="1342549"/>
                  <a:pt x="5487829" y="1353026"/>
                  <a:pt x="5472589" y="1362551"/>
                </a:cubicBezTo>
                <a:cubicBezTo>
                  <a:pt x="5463064" y="1369219"/>
                  <a:pt x="5452587" y="1375886"/>
                  <a:pt x="5442109" y="1382554"/>
                </a:cubicBezTo>
                <a:cubicBezTo>
                  <a:pt x="5443062" y="1384459"/>
                  <a:pt x="5444014" y="1385411"/>
                  <a:pt x="5444014" y="1385411"/>
                </a:cubicBezTo>
                <a:cubicBezTo>
                  <a:pt x="5482114" y="1384459"/>
                  <a:pt x="5485924" y="1386364"/>
                  <a:pt x="5497354" y="1426369"/>
                </a:cubicBezTo>
                <a:cubicBezTo>
                  <a:pt x="5501164" y="1440656"/>
                  <a:pt x="5508784" y="1449229"/>
                  <a:pt x="5523071" y="1453039"/>
                </a:cubicBezTo>
                <a:cubicBezTo>
                  <a:pt x="5534502" y="1455896"/>
                  <a:pt x="5545932" y="1462564"/>
                  <a:pt x="5557362" y="1465421"/>
                </a:cubicBezTo>
                <a:cubicBezTo>
                  <a:pt x="5564029" y="1467326"/>
                  <a:pt x="5572602" y="1464469"/>
                  <a:pt x="5580221" y="1462564"/>
                </a:cubicBezTo>
                <a:cubicBezTo>
                  <a:pt x="5603082" y="1473994"/>
                  <a:pt x="5607844" y="1488281"/>
                  <a:pt x="5604987" y="1514951"/>
                </a:cubicBezTo>
                <a:cubicBezTo>
                  <a:pt x="5602129" y="1536859"/>
                  <a:pt x="5605939" y="1559719"/>
                  <a:pt x="5601177" y="1581626"/>
                </a:cubicBezTo>
                <a:cubicBezTo>
                  <a:pt x="5592604" y="1622584"/>
                  <a:pt x="5581174" y="1662589"/>
                  <a:pt x="5568791" y="1701641"/>
                </a:cubicBezTo>
                <a:cubicBezTo>
                  <a:pt x="5564982" y="1713071"/>
                  <a:pt x="5555457" y="1723549"/>
                  <a:pt x="5547837" y="1735931"/>
                </a:cubicBezTo>
                <a:cubicBezTo>
                  <a:pt x="5559266" y="1745456"/>
                  <a:pt x="5574507" y="1754981"/>
                  <a:pt x="5584984" y="1768316"/>
                </a:cubicBezTo>
                <a:cubicBezTo>
                  <a:pt x="5589746" y="1774031"/>
                  <a:pt x="5586889" y="1789271"/>
                  <a:pt x="5582127" y="1796891"/>
                </a:cubicBezTo>
                <a:cubicBezTo>
                  <a:pt x="5569744" y="1817846"/>
                  <a:pt x="5564982" y="1839754"/>
                  <a:pt x="5563077" y="1862614"/>
                </a:cubicBezTo>
                <a:cubicBezTo>
                  <a:pt x="5558314" y="1909286"/>
                  <a:pt x="5552599" y="1955959"/>
                  <a:pt x="5546884" y="2001679"/>
                </a:cubicBezTo>
                <a:cubicBezTo>
                  <a:pt x="5545932" y="2012156"/>
                  <a:pt x="5544979" y="2022634"/>
                  <a:pt x="5544027" y="2032159"/>
                </a:cubicBezTo>
                <a:cubicBezTo>
                  <a:pt x="5541169" y="2070259"/>
                  <a:pt x="5513546" y="2092166"/>
                  <a:pt x="5488782" y="2115026"/>
                </a:cubicBezTo>
                <a:cubicBezTo>
                  <a:pt x="5455444" y="2145506"/>
                  <a:pt x="5415439" y="2142649"/>
                  <a:pt x="5374482" y="2136934"/>
                </a:cubicBezTo>
                <a:cubicBezTo>
                  <a:pt x="5361146" y="2135029"/>
                  <a:pt x="5346859" y="2135981"/>
                  <a:pt x="5333524" y="2137886"/>
                </a:cubicBezTo>
                <a:cubicBezTo>
                  <a:pt x="5277327" y="2143601"/>
                  <a:pt x="5222082" y="2142649"/>
                  <a:pt x="5175409" y="2103596"/>
                </a:cubicBezTo>
                <a:cubicBezTo>
                  <a:pt x="5188744" y="2117884"/>
                  <a:pt x="5186839" y="2144554"/>
                  <a:pt x="5213509" y="2150269"/>
                </a:cubicBezTo>
                <a:cubicBezTo>
                  <a:pt x="5219224" y="2151221"/>
                  <a:pt x="5223034" y="2160746"/>
                  <a:pt x="5226844" y="2166461"/>
                </a:cubicBezTo>
                <a:cubicBezTo>
                  <a:pt x="5234464" y="2180749"/>
                  <a:pt x="5240179" y="2195989"/>
                  <a:pt x="5248752" y="2213134"/>
                </a:cubicBezTo>
                <a:cubicBezTo>
                  <a:pt x="5224939" y="2215991"/>
                  <a:pt x="5223987" y="2228374"/>
                  <a:pt x="5225891" y="2245519"/>
                </a:cubicBezTo>
                <a:cubicBezTo>
                  <a:pt x="5226844" y="2256949"/>
                  <a:pt x="5220177" y="2270284"/>
                  <a:pt x="5216366" y="2281714"/>
                </a:cubicBezTo>
                <a:cubicBezTo>
                  <a:pt x="5212557" y="2292191"/>
                  <a:pt x="5205889" y="2302669"/>
                  <a:pt x="5202079" y="2313146"/>
                </a:cubicBezTo>
                <a:cubicBezTo>
                  <a:pt x="5195412" y="2332196"/>
                  <a:pt x="5186839" y="2351246"/>
                  <a:pt x="5204937" y="2370296"/>
                </a:cubicBezTo>
                <a:cubicBezTo>
                  <a:pt x="5221129" y="2373154"/>
                  <a:pt x="5240179" y="2376011"/>
                  <a:pt x="5258277" y="2378869"/>
                </a:cubicBezTo>
                <a:cubicBezTo>
                  <a:pt x="5261134" y="2388394"/>
                  <a:pt x="5263991" y="2396014"/>
                  <a:pt x="5265896" y="2403634"/>
                </a:cubicBezTo>
                <a:cubicBezTo>
                  <a:pt x="5252562" y="2379821"/>
                  <a:pt x="5231607" y="2376011"/>
                  <a:pt x="5211604" y="2376964"/>
                </a:cubicBezTo>
                <a:cubicBezTo>
                  <a:pt x="5215414" y="2402681"/>
                  <a:pt x="5219224" y="2428399"/>
                  <a:pt x="5223034" y="2454116"/>
                </a:cubicBezTo>
                <a:cubicBezTo>
                  <a:pt x="5223987" y="2456974"/>
                  <a:pt x="5226844" y="2460784"/>
                  <a:pt x="5229702" y="2462689"/>
                </a:cubicBezTo>
                <a:cubicBezTo>
                  <a:pt x="5278279" y="2504599"/>
                  <a:pt x="5290662" y="2554129"/>
                  <a:pt x="5264944" y="2611279"/>
                </a:cubicBezTo>
                <a:cubicBezTo>
                  <a:pt x="5263039" y="2616041"/>
                  <a:pt x="5262087" y="2623661"/>
                  <a:pt x="5263991" y="2628424"/>
                </a:cubicBezTo>
                <a:cubicBezTo>
                  <a:pt x="5270659" y="2644616"/>
                  <a:pt x="5267802" y="2656999"/>
                  <a:pt x="5253514" y="2666524"/>
                </a:cubicBezTo>
                <a:cubicBezTo>
                  <a:pt x="5256371" y="2679859"/>
                  <a:pt x="5260182" y="2687479"/>
                  <a:pt x="5276374" y="2691289"/>
                </a:cubicBezTo>
                <a:cubicBezTo>
                  <a:pt x="5295424" y="2696051"/>
                  <a:pt x="5319237" y="2701766"/>
                  <a:pt x="5323999" y="2727484"/>
                </a:cubicBezTo>
                <a:cubicBezTo>
                  <a:pt x="5324952" y="2730341"/>
                  <a:pt x="5332571" y="2733199"/>
                  <a:pt x="5337334" y="2734151"/>
                </a:cubicBezTo>
                <a:cubicBezTo>
                  <a:pt x="5362099" y="2740819"/>
                  <a:pt x="5369719" y="2752249"/>
                  <a:pt x="5363052" y="2777014"/>
                </a:cubicBezTo>
                <a:cubicBezTo>
                  <a:pt x="5359241" y="2793206"/>
                  <a:pt x="5359241" y="2804636"/>
                  <a:pt x="5379244" y="2811304"/>
                </a:cubicBezTo>
                <a:cubicBezTo>
                  <a:pt x="5388769" y="2814161"/>
                  <a:pt x="5394484" y="2828449"/>
                  <a:pt x="5402104" y="2836069"/>
                </a:cubicBezTo>
                <a:cubicBezTo>
                  <a:pt x="5405914" y="2839879"/>
                  <a:pt x="5410677" y="2843689"/>
                  <a:pt x="5415439" y="2843689"/>
                </a:cubicBezTo>
                <a:cubicBezTo>
                  <a:pt x="5435441" y="2846546"/>
                  <a:pt x="5455444" y="2846546"/>
                  <a:pt x="5475446" y="2849404"/>
                </a:cubicBezTo>
                <a:cubicBezTo>
                  <a:pt x="5497354" y="2853214"/>
                  <a:pt x="5506879" y="2844641"/>
                  <a:pt x="5502116" y="2824639"/>
                </a:cubicBezTo>
                <a:cubicBezTo>
                  <a:pt x="5509737" y="2817019"/>
                  <a:pt x="5516404" y="2812256"/>
                  <a:pt x="5522119" y="2804636"/>
                </a:cubicBezTo>
                <a:cubicBezTo>
                  <a:pt x="5532596" y="2790349"/>
                  <a:pt x="5542121" y="2777014"/>
                  <a:pt x="5560219" y="2772251"/>
                </a:cubicBezTo>
                <a:cubicBezTo>
                  <a:pt x="5565934" y="2770346"/>
                  <a:pt x="5571649" y="2762726"/>
                  <a:pt x="5573554" y="2757011"/>
                </a:cubicBezTo>
                <a:cubicBezTo>
                  <a:pt x="5584032" y="2734151"/>
                  <a:pt x="5598319" y="2731294"/>
                  <a:pt x="5620227" y="2741771"/>
                </a:cubicBezTo>
                <a:cubicBezTo>
                  <a:pt x="5637371" y="2750344"/>
                  <a:pt x="5644991" y="2763679"/>
                  <a:pt x="5648802" y="2779871"/>
                </a:cubicBezTo>
                <a:cubicBezTo>
                  <a:pt x="5657374" y="2772251"/>
                  <a:pt x="5664994" y="2765584"/>
                  <a:pt x="5672614" y="2757964"/>
                </a:cubicBezTo>
                <a:cubicBezTo>
                  <a:pt x="5673566" y="2758916"/>
                  <a:pt x="5675471" y="2760821"/>
                  <a:pt x="5676424" y="2761774"/>
                </a:cubicBezTo>
                <a:cubicBezTo>
                  <a:pt x="5678329" y="2754154"/>
                  <a:pt x="5681187" y="2745581"/>
                  <a:pt x="5683091" y="2737009"/>
                </a:cubicBezTo>
                <a:cubicBezTo>
                  <a:pt x="5692616" y="2754154"/>
                  <a:pt x="5702141" y="2771299"/>
                  <a:pt x="5712619" y="2788444"/>
                </a:cubicBezTo>
                <a:cubicBezTo>
                  <a:pt x="5716429" y="2778919"/>
                  <a:pt x="5720239" y="2768441"/>
                  <a:pt x="5725002" y="2756059"/>
                </a:cubicBezTo>
                <a:cubicBezTo>
                  <a:pt x="5728812" y="2757011"/>
                  <a:pt x="5733574" y="2758916"/>
                  <a:pt x="5739289" y="2760821"/>
                </a:cubicBezTo>
                <a:cubicBezTo>
                  <a:pt x="5738337" y="2753201"/>
                  <a:pt x="5738337" y="2746534"/>
                  <a:pt x="5737384" y="2738914"/>
                </a:cubicBezTo>
                <a:cubicBezTo>
                  <a:pt x="5738337" y="2738914"/>
                  <a:pt x="5740241" y="2737961"/>
                  <a:pt x="5741194" y="2737961"/>
                </a:cubicBezTo>
                <a:cubicBezTo>
                  <a:pt x="5745004" y="2748439"/>
                  <a:pt x="5747862" y="2757964"/>
                  <a:pt x="5751671" y="2768441"/>
                </a:cubicBezTo>
                <a:cubicBezTo>
                  <a:pt x="5763102" y="2759869"/>
                  <a:pt x="5774532" y="2751296"/>
                  <a:pt x="5786914" y="2740819"/>
                </a:cubicBezTo>
                <a:cubicBezTo>
                  <a:pt x="5790724" y="2749391"/>
                  <a:pt x="5794534" y="2758916"/>
                  <a:pt x="5799296" y="2772251"/>
                </a:cubicBezTo>
                <a:cubicBezTo>
                  <a:pt x="5796439" y="2757011"/>
                  <a:pt x="5794534" y="2744629"/>
                  <a:pt x="5792629" y="2731294"/>
                </a:cubicBezTo>
                <a:cubicBezTo>
                  <a:pt x="5797391" y="2733199"/>
                  <a:pt x="5800249" y="2735104"/>
                  <a:pt x="5804059" y="2737009"/>
                </a:cubicBezTo>
                <a:cubicBezTo>
                  <a:pt x="5804059" y="2719864"/>
                  <a:pt x="5804059" y="2703671"/>
                  <a:pt x="5804059" y="2687479"/>
                </a:cubicBezTo>
                <a:cubicBezTo>
                  <a:pt x="5805012" y="2686526"/>
                  <a:pt x="5806916" y="2686526"/>
                  <a:pt x="5807869" y="2685574"/>
                </a:cubicBezTo>
                <a:cubicBezTo>
                  <a:pt x="5815489" y="2701766"/>
                  <a:pt x="5823109" y="2717006"/>
                  <a:pt x="5832634" y="2737961"/>
                </a:cubicBezTo>
                <a:cubicBezTo>
                  <a:pt x="5834539" y="2717959"/>
                  <a:pt x="5835491" y="2702719"/>
                  <a:pt x="5836444" y="2687479"/>
                </a:cubicBezTo>
                <a:cubicBezTo>
                  <a:pt x="5837396" y="2687479"/>
                  <a:pt x="5839302" y="2687479"/>
                  <a:pt x="5840254" y="2687479"/>
                </a:cubicBezTo>
                <a:cubicBezTo>
                  <a:pt x="5841207" y="2701766"/>
                  <a:pt x="5843112" y="2716054"/>
                  <a:pt x="5844064" y="2734151"/>
                </a:cubicBezTo>
                <a:cubicBezTo>
                  <a:pt x="5850732" y="2724626"/>
                  <a:pt x="5854541" y="2719864"/>
                  <a:pt x="5857399" y="2715101"/>
                </a:cubicBezTo>
                <a:cubicBezTo>
                  <a:pt x="5861209" y="2735104"/>
                  <a:pt x="5864066" y="2755106"/>
                  <a:pt x="5867877" y="2776061"/>
                </a:cubicBezTo>
                <a:cubicBezTo>
                  <a:pt x="5869782" y="2776061"/>
                  <a:pt x="5871687" y="2776061"/>
                  <a:pt x="5873591" y="2776061"/>
                </a:cubicBezTo>
                <a:cubicBezTo>
                  <a:pt x="5877402" y="2764631"/>
                  <a:pt x="5881212" y="2754154"/>
                  <a:pt x="5885021" y="2740819"/>
                </a:cubicBezTo>
                <a:cubicBezTo>
                  <a:pt x="5886927" y="2756059"/>
                  <a:pt x="5888832" y="2768441"/>
                  <a:pt x="5890737" y="2781776"/>
                </a:cubicBezTo>
                <a:cubicBezTo>
                  <a:pt x="5892641" y="2781776"/>
                  <a:pt x="5894546" y="2781776"/>
                  <a:pt x="5895499" y="2781776"/>
                </a:cubicBezTo>
                <a:cubicBezTo>
                  <a:pt x="5897404" y="2776061"/>
                  <a:pt x="5898357" y="2770346"/>
                  <a:pt x="5900262" y="2765584"/>
                </a:cubicBezTo>
                <a:cubicBezTo>
                  <a:pt x="5901214" y="2765584"/>
                  <a:pt x="5902166" y="2765584"/>
                  <a:pt x="5903119" y="2765584"/>
                </a:cubicBezTo>
                <a:cubicBezTo>
                  <a:pt x="5904071" y="2772251"/>
                  <a:pt x="5905024" y="2777966"/>
                  <a:pt x="5905977" y="2781776"/>
                </a:cubicBezTo>
                <a:cubicBezTo>
                  <a:pt x="5912644" y="2775109"/>
                  <a:pt x="5920264" y="2767489"/>
                  <a:pt x="5929789" y="2757011"/>
                </a:cubicBezTo>
                <a:cubicBezTo>
                  <a:pt x="5930741" y="2771299"/>
                  <a:pt x="5931694" y="2780824"/>
                  <a:pt x="5931694" y="2789396"/>
                </a:cubicBezTo>
                <a:cubicBezTo>
                  <a:pt x="5931694" y="2789396"/>
                  <a:pt x="5932646" y="2789396"/>
                  <a:pt x="5932646" y="2789396"/>
                </a:cubicBezTo>
                <a:cubicBezTo>
                  <a:pt x="5933599" y="2781776"/>
                  <a:pt x="5934552" y="2774156"/>
                  <a:pt x="5935504" y="2762726"/>
                </a:cubicBezTo>
                <a:cubicBezTo>
                  <a:pt x="5940266" y="2770346"/>
                  <a:pt x="5942171" y="2774156"/>
                  <a:pt x="5945029" y="2777966"/>
                </a:cubicBezTo>
                <a:cubicBezTo>
                  <a:pt x="5945982" y="2776061"/>
                  <a:pt x="5946934" y="2775109"/>
                  <a:pt x="5946934" y="2773204"/>
                </a:cubicBezTo>
                <a:cubicBezTo>
                  <a:pt x="5948839" y="2779871"/>
                  <a:pt x="5950744" y="2786539"/>
                  <a:pt x="5953602" y="2797016"/>
                </a:cubicBezTo>
                <a:cubicBezTo>
                  <a:pt x="5955507" y="2790349"/>
                  <a:pt x="5957412" y="2786539"/>
                  <a:pt x="5958364" y="2782729"/>
                </a:cubicBezTo>
                <a:cubicBezTo>
                  <a:pt x="5960269" y="2784634"/>
                  <a:pt x="5962174" y="2787491"/>
                  <a:pt x="5964079" y="2789396"/>
                </a:cubicBezTo>
                <a:cubicBezTo>
                  <a:pt x="5976462" y="2764631"/>
                  <a:pt x="5952649" y="2754154"/>
                  <a:pt x="5943124" y="2737009"/>
                </a:cubicBezTo>
                <a:cubicBezTo>
                  <a:pt x="5946934" y="2737961"/>
                  <a:pt x="5950744" y="2738914"/>
                  <a:pt x="5955507" y="2739866"/>
                </a:cubicBezTo>
                <a:cubicBezTo>
                  <a:pt x="5955507" y="2737009"/>
                  <a:pt x="5955507" y="2734151"/>
                  <a:pt x="5955507" y="2736056"/>
                </a:cubicBezTo>
                <a:cubicBezTo>
                  <a:pt x="5967889" y="2750344"/>
                  <a:pt x="5982177" y="2766536"/>
                  <a:pt x="5997416" y="2783681"/>
                </a:cubicBezTo>
                <a:cubicBezTo>
                  <a:pt x="6002179" y="2778919"/>
                  <a:pt x="6004084" y="2776061"/>
                  <a:pt x="6005989" y="2774156"/>
                </a:cubicBezTo>
                <a:cubicBezTo>
                  <a:pt x="6008846" y="2782729"/>
                  <a:pt x="6011704" y="2790349"/>
                  <a:pt x="6014562" y="2797969"/>
                </a:cubicBezTo>
                <a:cubicBezTo>
                  <a:pt x="6016466" y="2797016"/>
                  <a:pt x="6018371" y="2797016"/>
                  <a:pt x="6021229" y="2796064"/>
                </a:cubicBezTo>
                <a:cubicBezTo>
                  <a:pt x="6016466" y="2771299"/>
                  <a:pt x="6011704" y="2745581"/>
                  <a:pt x="6007894" y="2720816"/>
                </a:cubicBezTo>
                <a:cubicBezTo>
                  <a:pt x="6009799" y="2719864"/>
                  <a:pt x="6011704" y="2719864"/>
                  <a:pt x="6012657" y="2718911"/>
                </a:cubicBezTo>
                <a:cubicBezTo>
                  <a:pt x="6022182" y="2746534"/>
                  <a:pt x="6031707" y="2775109"/>
                  <a:pt x="6040279" y="2802731"/>
                </a:cubicBezTo>
                <a:cubicBezTo>
                  <a:pt x="6042184" y="2802731"/>
                  <a:pt x="6043137" y="2801779"/>
                  <a:pt x="6045041" y="2801779"/>
                </a:cubicBezTo>
                <a:cubicBezTo>
                  <a:pt x="6043137" y="2783681"/>
                  <a:pt x="6041232" y="2765584"/>
                  <a:pt x="6039327" y="2747486"/>
                </a:cubicBezTo>
                <a:cubicBezTo>
                  <a:pt x="6039327" y="2741771"/>
                  <a:pt x="6041232" y="2735104"/>
                  <a:pt x="6042184" y="2729389"/>
                </a:cubicBezTo>
                <a:cubicBezTo>
                  <a:pt x="6045994" y="2734151"/>
                  <a:pt x="6049804" y="2737961"/>
                  <a:pt x="6053614" y="2742724"/>
                </a:cubicBezTo>
                <a:cubicBezTo>
                  <a:pt x="6055519" y="2745581"/>
                  <a:pt x="6056471" y="2749391"/>
                  <a:pt x="6059329" y="2757011"/>
                </a:cubicBezTo>
                <a:cubicBezTo>
                  <a:pt x="6064091" y="2735104"/>
                  <a:pt x="6067902" y="2718911"/>
                  <a:pt x="6058377" y="2701766"/>
                </a:cubicBezTo>
                <a:cubicBezTo>
                  <a:pt x="6049804" y="2685574"/>
                  <a:pt x="6042184" y="2668429"/>
                  <a:pt x="6033612" y="2652236"/>
                </a:cubicBezTo>
                <a:cubicBezTo>
                  <a:pt x="6031707" y="2647474"/>
                  <a:pt x="6029802" y="2641759"/>
                  <a:pt x="6025991" y="2639854"/>
                </a:cubicBezTo>
                <a:cubicBezTo>
                  <a:pt x="6003132" y="2628424"/>
                  <a:pt x="6008846" y="2600801"/>
                  <a:pt x="5994559" y="2585561"/>
                </a:cubicBezTo>
                <a:cubicBezTo>
                  <a:pt x="5993607" y="2584609"/>
                  <a:pt x="5995512" y="2582704"/>
                  <a:pt x="5997416" y="2574131"/>
                </a:cubicBezTo>
                <a:cubicBezTo>
                  <a:pt x="6027896" y="2618899"/>
                  <a:pt x="6054566" y="2661761"/>
                  <a:pt x="6102191" y="2686526"/>
                </a:cubicBezTo>
                <a:cubicBezTo>
                  <a:pt x="6101239" y="2679859"/>
                  <a:pt x="6101239" y="2675096"/>
                  <a:pt x="6099334" y="2664619"/>
                </a:cubicBezTo>
                <a:cubicBezTo>
                  <a:pt x="6110764" y="2678906"/>
                  <a:pt x="6119337" y="2689384"/>
                  <a:pt x="6131719" y="2702719"/>
                </a:cubicBezTo>
                <a:cubicBezTo>
                  <a:pt x="6139339" y="2673191"/>
                  <a:pt x="6106954" y="2670334"/>
                  <a:pt x="6104096" y="2645569"/>
                </a:cubicBezTo>
                <a:cubicBezTo>
                  <a:pt x="6122194" y="2661761"/>
                  <a:pt x="6136482" y="2674144"/>
                  <a:pt x="6153627" y="2689384"/>
                </a:cubicBezTo>
                <a:cubicBezTo>
                  <a:pt x="6152674" y="2669381"/>
                  <a:pt x="6151721" y="2654141"/>
                  <a:pt x="6149816" y="2632234"/>
                </a:cubicBezTo>
                <a:cubicBezTo>
                  <a:pt x="6161246" y="2639854"/>
                  <a:pt x="6168866" y="2644616"/>
                  <a:pt x="6180296" y="2651284"/>
                </a:cubicBezTo>
                <a:cubicBezTo>
                  <a:pt x="6176487" y="2626519"/>
                  <a:pt x="6173629" y="2603659"/>
                  <a:pt x="6170771" y="2580799"/>
                </a:cubicBezTo>
                <a:cubicBezTo>
                  <a:pt x="6171724" y="2580799"/>
                  <a:pt x="6172677" y="2579846"/>
                  <a:pt x="6172677" y="2579846"/>
                </a:cubicBezTo>
                <a:cubicBezTo>
                  <a:pt x="6174582" y="2586514"/>
                  <a:pt x="6177439" y="2592229"/>
                  <a:pt x="6179344" y="2598896"/>
                </a:cubicBezTo>
                <a:cubicBezTo>
                  <a:pt x="6180296" y="2598896"/>
                  <a:pt x="6181249" y="2598896"/>
                  <a:pt x="6182202" y="2598896"/>
                </a:cubicBezTo>
                <a:cubicBezTo>
                  <a:pt x="6181249" y="2587466"/>
                  <a:pt x="6180296" y="2576036"/>
                  <a:pt x="6179344" y="2564606"/>
                </a:cubicBezTo>
                <a:cubicBezTo>
                  <a:pt x="6181249" y="2564606"/>
                  <a:pt x="6182202" y="2563654"/>
                  <a:pt x="6184107" y="2563654"/>
                </a:cubicBezTo>
                <a:cubicBezTo>
                  <a:pt x="6186012" y="2574131"/>
                  <a:pt x="6188869" y="2585561"/>
                  <a:pt x="6190774" y="2598896"/>
                </a:cubicBezTo>
                <a:cubicBezTo>
                  <a:pt x="6193632" y="2594134"/>
                  <a:pt x="6194584" y="2591276"/>
                  <a:pt x="6196489" y="2588419"/>
                </a:cubicBezTo>
                <a:cubicBezTo>
                  <a:pt x="6199346" y="2609374"/>
                  <a:pt x="6202204" y="2628424"/>
                  <a:pt x="6205062" y="2648426"/>
                </a:cubicBezTo>
                <a:cubicBezTo>
                  <a:pt x="6206966" y="2648426"/>
                  <a:pt x="6208871" y="2648426"/>
                  <a:pt x="6210777" y="2648426"/>
                </a:cubicBezTo>
                <a:cubicBezTo>
                  <a:pt x="6216491" y="2616994"/>
                  <a:pt x="6221254" y="2586514"/>
                  <a:pt x="6226969" y="2555081"/>
                </a:cubicBezTo>
                <a:cubicBezTo>
                  <a:pt x="6227921" y="2555081"/>
                  <a:pt x="6229827" y="2556034"/>
                  <a:pt x="6230779" y="2556034"/>
                </a:cubicBezTo>
                <a:cubicBezTo>
                  <a:pt x="6236494" y="2572226"/>
                  <a:pt x="6242209" y="2589371"/>
                  <a:pt x="6248877" y="2605564"/>
                </a:cubicBezTo>
                <a:cubicBezTo>
                  <a:pt x="6250782" y="2604611"/>
                  <a:pt x="6251734" y="2604611"/>
                  <a:pt x="6253639" y="2603659"/>
                </a:cubicBezTo>
                <a:cubicBezTo>
                  <a:pt x="6251734" y="2593181"/>
                  <a:pt x="6249829" y="2581751"/>
                  <a:pt x="6246971" y="2565559"/>
                </a:cubicBezTo>
                <a:cubicBezTo>
                  <a:pt x="6253639" y="2572226"/>
                  <a:pt x="6256496" y="2574131"/>
                  <a:pt x="6259354" y="2576989"/>
                </a:cubicBezTo>
                <a:cubicBezTo>
                  <a:pt x="6259354" y="2569369"/>
                  <a:pt x="6258402" y="2563654"/>
                  <a:pt x="6258402" y="2556986"/>
                </a:cubicBezTo>
                <a:cubicBezTo>
                  <a:pt x="6260307" y="2556986"/>
                  <a:pt x="6262212" y="2556034"/>
                  <a:pt x="6263164" y="2556034"/>
                </a:cubicBezTo>
                <a:cubicBezTo>
                  <a:pt x="6268879" y="2575084"/>
                  <a:pt x="6274594" y="2594134"/>
                  <a:pt x="6280309" y="2614136"/>
                </a:cubicBezTo>
                <a:cubicBezTo>
                  <a:pt x="6281262" y="2614136"/>
                  <a:pt x="6281262" y="2614136"/>
                  <a:pt x="6282214" y="2613184"/>
                </a:cubicBezTo>
                <a:cubicBezTo>
                  <a:pt x="6282214" y="2596991"/>
                  <a:pt x="6282214" y="2581751"/>
                  <a:pt x="6282214" y="2564606"/>
                </a:cubicBezTo>
                <a:cubicBezTo>
                  <a:pt x="6285071" y="2567464"/>
                  <a:pt x="6288882" y="2570321"/>
                  <a:pt x="6291739" y="2573179"/>
                </a:cubicBezTo>
                <a:cubicBezTo>
                  <a:pt x="6297454" y="2563654"/>
                  <a:pt x="6303169" y="2555081"/>
                  <a:pt x="6307932" y="2545556"/>
                </a:cubicBezTo>
                <a:cubicBezTo>
                  <a:pt x="6311741" y="2536984"/>
                  <a:pt x="6314599" y="2528411"/>
                  <a:pt x="6317457" y="2520791"/>
                </a:cubicBezTo>
                <a:cubicBezTo>
                  <a:pt x="6326029" y="2540794"/>
                  <a:pt x="6335554" y="2564606"/>
                  <a:pt x="6346032" y="2588419"/>
                </a:cubicBezTo>
                <a:cubicBezTo>
                  <a:pt x="6346984" y="2588419"/>
                  <a:pt x="6347937" y="2588419"/>
                  <a:pt x="6348889" y="2587466"/>
                </a:cubicBezTo>
                <a:cubicBezTo>
                  <a:pt x="6347937" y="2578894"/>
                  <a:pt x="6346984" y="2569369"/>
                  <a:pt x="6346032" y="2560796"/>
                </a:cubicBezTo>
                <a:cubicBezTo>
                  <a:pt x="6346984" y="2560796"/>
                  <a:pt x="6348889" y="2559844"/>
                  <a:pt x="6349841" y="2559844"/>
                </a:cubicBezTo>
                <a:cubicBezTo>
                  <a:pt x="6357462" y="2584609"/>
                  <a:pt x="6366034" y="2609374"/>
                  <a:pt x="6373654" y="2634139"/>
                </a:cubicBezTo>
                <a:cubicBezTo>
                  <a:pt x="6374607" y="2634139"/>
                  <a:pt x="6376512" y="2634139"/>
                  <a:pt x="6377464" y="2635091"/>
                </a:cubicBezTo>
                <a:cubicBezTo>
                  <a:pt x="6381274" y="2618899"/>
                  <a:pt x="6385084" y="2601754"/>
                  <a:pt x="6389846" y="2583656"/>
                </a:cubicBezTo>
                <a:cubicBezTo>
                  <a:pt x="6393657" y="2602706"/>
                  <a:pt x="6398419" y="2620804"/>
                  <a:pt x="6402229" y="2638901"/>
                </a:cubicBezTo>
                <a:cubicBezTo>
                  <a:pt x="6403182" y="2638901"/>
                  <a:pt x="6405087" y="2637949"/>
                  <a:pt x="6406039" y="2637949"/>
                </a:cubicBezTo>
                <a:cubicBezTo>
                  <a:pt x="6406039" y="2631281"/>
                  <a:pt x="6405087" y="2623661"/>
                  <a:pt x="6405087" y="2616994"/>
                </a:cubicBezTo>
                <a:cubicBezTo>
                  <a:pt x="6406039" y="2616994"/>
                  <a:pt x="6406039" y="2616994"/>
                  <a:pt x="6406991" y="2616041"/>
                </a:cubicBezTo>
                <a:cubicBezTo>
                  <a:pt x="6410802" y="2627471"/>
                  <a:pt x="6414612" y="2638901"/>
                  <a:pt x="6419374" y="2654141"/>
                </a:cubicBezTo>
                <a:cubicBezTo>
                  <a:pt x="6422232" y="2648426"/>
                  <a:pt x="6423184" y="2645569"/>
                  <a:pt x="6424137" y="2642711"/>
                </a:cubicBezTo>
                <a:cubicBezTo>
                  <a:pt x="6429852" y="2616994"/>
                  <a:pt x="6436519" y="2591276"/>
                  <a:pt x="6426994" y="2565559"/>
                </a:cubicBezTo>
                <a:cubicBezTo>
                  <a:pt x="6426041" y="2563654"/>
                  <a:pt x="6427946" y="2559844"/>
                  <a:pt x="6433662" y="2556986"/>
                </a:cubicBezTo>
                <a:cubicBezTo>
                  <a:pt x="6440329" y="2590324"/>
                  <a:pt x="6446996" y="2623661"/>
                  <a:pt x="6454616" y="2659856"/>
                </a:cubicBezTo>
                <a:cubicBezTo>
                  <a:pt x="6465094" y="2651284"/>
                  <a:pt x="6475571" y="2636996"/>
                  <a:pt x="6480334" y="2665571"/>
                </a:cubicBezTo>
                <a:cubicBezTo>
                  <a:pt x="6484144" y="2652236"/>
                  <a:pt x="6487002" y="2643664"/>
                  <a:pt x="6489859" y="2635091"/>
                </a:cubicBezTo>
                <a:cubicBezTo>
                  <a:pt x="6492716" y="2652236"/>
                  <a:pt x="6481287" y="2670334"/>
                  <a:pt x="6497479" y="2690336"/>
                </a:cubicBezTo>
                <a:cubicBezTo>
                  <a:pt x="6503194" y="2672239"/>
                  <a:pt x="6506052" y="2658904"/>
                  <a:pt x="6511766" y="2645569"/>
                </a:cubicBezTo>
                <a:cubicBezTo>
                  <a:pt x="6513671" y="2640806"/>
                  <a:pt x="6521291" y="2638901"/>
                  <a:pt x="6526054" y="2636044"/>
                </a:cubicBezTo>
                <a:cubicBezTo>
                  <a:pt x="6527007" y="2637949"/>
                  <a:pt x="6527959" y="2639854"/>
                  <a:pt x="6527959" y="2640806"/>
                </a:cubicBezTo>
                <a:cubicBezTo>
                  <a:pt x="6529864" y="2634139"/>
                  <a:pt x="6531769" y="2626519"/>
                  <a:pt x="6534627" y="2616994"/>
                </a:cubicBezTo>
                <a:cubicBezTo>
                  <a:pt x="6539389" y="2632234"/>
                  <a:pt x="6543199" y="2643664"/>
                  <a:pt x="6548914" y="2657951"/>
                </a:cubicBezTo>
                <a:cubicBezTo>
                  <a:pt x="6558439" y="2652236"/>
                  <a:pt x="6566059" y="2647474"/>
                  <a:pt x="6573679" y="2641759"/>
                </a:cubicBezTo>
                <a:cubicBezTo>
                  <a:pt x="6574632" y="2644616"/>
                  <a:pt x="6575584" y="2650331"/>
                  <a:pt x="6576537" y="2656046"/>
                </a:cubicBezTo>
                <a:cubicBezTo>
                  <a:pt x="6587014" y="2651284"/>
                  <a:pt x="6597491" y="2647474"/>
                  <a:pt x="6608921" y="2642711"/>
                </a:cubicBezTo>
                <a:cubicBezTo>
                  <a:pt x="6614637" y="2661761"/>
                  <a:pt x="6621304" y="2682716"/>
                  <a:pt x="6627971" y="2701766"/>
                </a:cubicBezTo>
                <a:cubicBezTo>
                  <a:pt x="6628924" y="2697956"/>
                  <a:pt x="6630829" y="2691289"/>
                  <a:pt x="6632734" y="2685574"/>
                </a:cubicBezTo>
                <a:cubicBezTo>
                  <a:pt x="6633687" y="2685574"/>
                  <a:pt x="6634639" y="2685574"/>
                  <a:pt x="6635591" y="2686526"/>
                </a:cubicBezTo>
                <a:cubicBezTo>
                  <a:pt x="6634639" y="2694146"/>
                  <a:pt x="6634639" y="2701766"/>
                  <a:pt x="6633687" y="2709386"/>
                </a:cubicBezTo>
                <a:cubicBezTo>
                  <a:pt x="6634639" y="2709386"/>
                  <a:pt x="6635591" y="2709386"/>
                  <a:pt x="6636544" y="2710339"/>
                </a:cubicBezTo>
                <a:cubicBezTo>
                  <a:pt x="6640354" y="2697004"/>
                  <a:pt x="6644164" y="2683669"/>
                  <a:pt x="6648927" y="2669381"/>
                </a:cubicBezTo>
                <a:cubicBezTo>
                  <a:pt x="6649879" y="2669381"/>
                  <a:pt x="6651784" y="2670334"/>
                  <a:pt x="6652737" y="2670334"/>
                </a:cubicBezTo>
                <a:cubicBezTo>
                  <a:pt x="6650832" y="2680811"/>
                  <a:pt x="6647974" y="2692241"/>
                  <a:pt x="6646069" y="2700814"/>
                </a:cubicBezTo>
                <a:cubicBezTo>
                  <a:pt x="6662262" y="2696051"/>
                  <a:pt x="6680359" y="2685574"/>
                  <a:pt x="6693694" y="2689384"/>
                </a:cubicBezTo>
                <a:cubicBezTo>
                  <a:pt x="6709887" y="2694146"/>
                  <a:pt x="6722269" y="2711291"/>
                  <a:pt x="6738462" y="2724626"/>
                </a:cubicBezTo>
                <a:cubicBezTo>
                  <a:pt x="6749891" y="2717006"/>
                  <a:pt x="6770846" y="2715101"/>
                  <a:pt x="6776562" y="2692241"/>
                </a:cubicBezTo>
                <a:cubicBezTo>
                  <a:pt x="6776562" y="2691289"/>
                  <a:pt x="6777514" y="2691289"/>
                  <a:pt x="6777514" y="2690336"/>
                </a:cubicBezTo>
                <a:cubicBezTo>
                  <a:pt x="6807994" y="2678906"/>
                  <a:pt x="6827044" y="2641759"/>
                  <a:pt x="6868002" y="2652236"/>
                </a:cubicBezTo>
                <a:cubicBezTo>
                  <a:pt x="6884194" y="2656046"/>
                  <a:pt x="6889909" y="2662714"/>
                  <a:pt x="6890862" y="2677954"/>
                </a:cubicBezTo>
                <a:cubicBezTo>
                  <a:pt x="6891814" y="2687479"/>
                  <a:pt x="6894671" y="2697004"/>
                  <a:pt x="6896577" y="2707481"/>
                </a:cubicBezTo>
                <a:cubicBezTo>
                  <a:pt x="6909912" y="2704624"/>
                  <a:pt x="6923246" y="2702719"/>
                  <a:pt x="6936582" y="2698909"/>
                </a:cubicBezTo>
                <a:cubicBezTo>
                  <a:pt x="6942296" y="2697004"/>
                  <a:pt x="6948012" y="2693194"/>
                  <a:pt x="6954679" y="2689384"/>
                </a:cubicBezTo>
                <a:cubicBezTo>
                  <a:pt x="6944202" y="2628424"/>
                  <a:pt x="6895624" y="2585561"/>
                  <a:pt x="6832759" y="2579846"/>
                </a:cubicBezTo>
                <a:cubicBezTo>
                  <a:pt x="6798469" y="2576989"/>
                  <a:pt x="6765132" y="2566511"/>
                  <a:pt x="6731794" y="2563654"/>
                </a:cubicBezTo>
                <a:cubicBezTo>
                  <a:pt x="6711791" y="2561749"/>
                  <a:pt x="6689884" y="2566511"/>
                  <a:pt x="6669882" y="2571274"/>
                </a:cubicBezTo>
                <a:cubicBezTo>
                  <a:pt x="6639402" y="2578894"/>
                  <a:pt x="6609874" y="2589371"/>
                  <a:pt x="6580346" y="2597944"/>
                </a:cubicBezTo>
                <a:cubicBezTo>
                  <a:pt x="6573679" y="2599849"/>
                  <a:pt x="6567964" y="2601754"/>
                  <a:pt x="6561296" y="2603659"/>
                </a:cubicBezTo>
                <a:cubicBezTo>
                  <a:pt x="6560344" y="2601754"/>
                  <a:pt x="6559391" y="2598896"/>
                  <a:pt x="6558439" y="2596991"/>
                </a:cubicBezTo>
                <a:cubicBezTo>
                  <a:pt x="6590824" y="2585561"/>
                  <a:pt x="6622257" y="2575084"/>
                  <a:pt x="6657499" y="2562701"/>
                </a:cubicBezTo>
                <a:cubicBezTo>
                  <a:pt x="6649879" y="2558891"/>
                  <a:pt x="6646069" y="2556986"/>
                  <a:pt x="6641307" y="2555081"/>
                </a:cubicBezTo>
                <a:cubicBezTo>
                  <a:pt x="6659404" y="2532221"/>
                  <a:pt x="6685121" y="2536031"/>
                  <a:pt x="6708934" y="2535079"/>
                </a:cubicBezTo>
                <a:cubicBezTo>
                  <a:pt x="6560344" y="2491264"/>
                  <a:pt x="6407944" y="2462689"/>
                  <a:pt x="6260307" y="2415064"/>
                </a:cubicBezTo>
                <a:cubicBezTo>
                  <a:pt x="6261259" y="2413159"/>
                  <a:pt x="6261259" y="2410301"/>
                  <a:pt x="6262212" y="2408396"/>
                </a:cubicBezTo>
                <a:cubicBezTo>
                  <a:pt x="6466046" y="2458879"/>
                  <a:pt x="6669882" y="2509361"/>
                  <a:pt x="6874669" y="2559844"/>
                </a:cubicBezTo>
                <a:cubicBezTo>
                  <a:pt x="6869907" y="2549366"/>
                  <a:pt x="6865144" y="2539841"/>
                  <a:pt x="6860382" y="2529364"/>
                </a:cubicBezTo>
                <a:cubicBezTo>
                  <a:pt x="6862287" y="2528411"/>
                  <a:pt x="6863239" y="2527459"/>
                  <a:pt x="6865144" y="2526506"/>
                </a:cubicBezTo>
                <a:cubicBezTo>
                  <a:pt x="6871812" y="2534126"/>
                  <a:pt x="6880384" y="2540794"/>
                  <a:pt x="6885146" y="2550319"/>
                </a:cubicBezTo>
                <a:cubicBezTo>
                  <a:pt x="6894671" y="2567464"/>
                  <a:pt x="6908007" y="2575084"/>
                  <a:pt x="6926104" y="2576989"/>
                </a:cubicBezTo>
                <a:cubicBezTo>
                  <a:pt x="6945154" y="2578894"/>
                  <a:pt x="6965157" y="2581751"/>
                  <a:pt x="6989921" y="2584609"/>
                </a:cubicBezTo>
                <a:cubicBezTo>
                  <a:pt x="6980396" y="2565559"/>
                  <a:pt x="6975634" y="2548414"/>
                  <a:pt x="6966109" y="2535079"/>
                </a:cubicBezTo>
                <a:cubicBezTo>
                  <a:pt x="6948964" y="2509361"/>
                  <a:pt x="6928962" y="2486501"/>
                  <a:pt x="6910864" y="2461736"/>
                </a:cubicBezTo>
                <a:cubicBezTo>
                  <a:pt x="6906102" y="2455069"/>
                  <a:pt x="6903244" y="2445544"/>
                  <a:pt x="6898482" y="2437924"/>
                </a:cubicBezTo>
                <a:cubicBezTo>
                  <a:pt x="6900387" y="2436971"/>
                  <a:pt x="6902291" y="2435066"/>
                  <a:pt x="6904196" y="2434114"/>
                </a:cubicBezTo>
                <a:cubicBezTo>
                  <a:pt x="6908007" y="2437924"/>
                  <a:pt x="6912769" y="2440781"/>
                  <a:pt x="6915627" y="2444591"/>
                </a:cubicBezTo>
                <a:cubicBezTo>
                  <a:pt x="6931819" y="2466499"/>
                  <a:pt x="6947059" y="2488406"/>
                  <a:pt x="6964204" y="2509361"/>
                </a:cubicBezTo>
                <a:cubicBezTo>
                  <a:pt x="6970871" y="2518886"/>
                  <a:pt x="6980396" y="2526506"/>
                  <a:pt x="6988969" y="2534126"/>
                </a:cubicBezTo>
                <a:cubicBezTo>
                  <a:pt x="6997541" y="2541746"/>
                  <a:pt x="7004209" y="2542699"/>
                  <a:pt x="7014687" y="2535079"/>
                </a:cubicBezTo>
                <a:cubicBezTo>
                  <a:pt x="7029927" y="2522696"/>
                  <a:pt x="7037546" y="2527459"/>
                  <a:pt x="7048024" y="2542699"/>
                </a:cubicBezTo>
                <a:cubicBezTo>
                  <a:pt x="7059454" y="2559844"/>
                  <a:pt x="7075646" y="2573179"/>
                  <a:pt x="7088982" y="2588419"/>
                </a:cubicBezTo>
                <a:cubicBezTo>
                  <a:pt x="7088982" y="3198019"/>
                  <a:pt x="7088982" y="3807619"/>
                  <a:pt x="7088982" y="4418172"/>
                </a:cubicBezTo>
                <a:cubicBezTo>
                  <a:pt x="4728686" y="4418172"/>
                  <a:pt x="2367439" y="4418172"/>
                  <a:pt x="7144" y="4418172"/>
                </a:cubicBezTo>
                <a:cubicBezTo>
                  <a:pt x="10001" y="3498056"/>
                  <a:pt x="10001" y="2581751"/>
                  <a:pt x="10001" y="1664494"/>
                </a:cubicBezTo>
                <a:close/>
                <a:moveTo>
                  <a:pt x="1066324" y="2493169"/>
                </a:moveTo>
                <a:cubicBezTo>
                  <a:pt x="1080611" y="2457926"/>
                  <a:pt x="1092994" y="2428399"/>
                  <a:pt x="1122521" y="2408396"/>
                </a:cubicBezTo>
                <a:cubicBezTo>
                  <a:pt x="1110139" y="2400776"/>
                  <a:pt x="1103471" y="2396014"/>
                  <a:pt x="1095851" y="2391251"/>
                </a:cubicBezTo>
                <a:cubicBezTo>
                  <a:pt x="1092041" y="2388394"/>
                  <a:pt x="1086326" y="2385536"/>
                  <a:pt x="1086326" y="2382679"/>
                </a:cubicBezTo>
                <a:cubicBezTo>
                  <a:pt x="1086326" y="2378869"/>
                  <a:pt x="1091089" y="2374106"/>
                  <a:pt x="1094899" y="2372201"/>
                </a:cubicBezTo>
                <a:cubicBezTo>
                  <a:pt x="1114901" y="2358866"/>
                  <a:pt x="1120616" y="2342674"/>
                  <a:pt x="1114901" y="2318861"/>
                </a:cubicBezTo>
                <a:cubicBezTo>
                  <a:pt x="1113949" y="2314099"/>
                  <a:pt x="1116806" y="2304574"/>
                  <a:pt x="1121569" y="2300764"/>
                </a:cubicBezTo>
                <a:cubicBezTo>
                  <a:pt x="1138714" y="2288381"/>
                  <a:pt x="1139666" y="2282666"/>
                  <a:pt x="1120616" y="2269331"/>
                </a:cubicBezTo>
                <a:cubicBezTo>
                  <a:pt x="1105376" y="2258854"/>
                  <a:pt x="1103471" y="2247424"/>
                  <a:pt x="1113949" y="2232184"/>
                </a:cubicBezTo>
                <a:cubicBezTo>
                  <a:pt x="1115854" y="2230279"/>
                  <a:pt x="1116806" y="2227421"/>
                  <a:pt x="1116806" y="2227421"/>
                </a:cubicBezTo>
                <a:cubicBezTo>
                  <a:pt x="1110139" y="2224564"/>
                  <a:pt x="1102519" y="2223611"/>
                  <a:pt x="1100614" y="2219801"/>
                </a:cubicBezTo>
                <a:cubicBezTo>
                  <a:pt x="1098709" y="2215991"/>
                  <a:pt x="1099661" y="2205514"/>
                  <a:pt x="1103471" y="2203609"/>
                </a:cubicBezTo>
                <a:cubicBezTo>
                  <a:pt x="1108234" y="2200751"/>
                  <a:pt x="1115854" y="2202656"/>
                  <a:pt x="1121569" y="2204561"/>
                </a:cubicBezTo>
                <a:cubicBezTo>
                  <a:pt x="1131094" y="2208371"/>
                  <a:pt x="1140619" y="2213134"/>
                  <a:pt x="1149191" y="2217896"/>
                </a:cubicBezTo>
                <a:cubicBezTo>
                  <a:pt x="1164431" y="2226469"/>
                  <a:pt x="1167289" y="2224564"/>
                  <a:pt x="1173004" y="2207419"/>
                </a:cubicBezTo>
                <a:cubicBezTo>
                  <a:pt x="1174909" y="2201704"/>
                  <a:pt x="1183481" y="2192179"/>
                  <a:pt x="1186339" y="2193131"/>
                </a:cubicBezTo>
                <a:cubicBezTo>
                  <a:pt x="1197769" y="2196941"/>
                  <a:pt x="1209199" y="2202656"/>
                  <a:pt x="1219676" y="2210276"/>
                </a:cubicBezTo>
                <a:cubicBezTo>
                  <a:pt x="1232059" y="2218849"/>
                  <a:pt x="1233964" y="2232184"/>
                  <a:pt x="1240631" y="2245519"/>
                </a:cubicBezTo>
                <a:cubicBezTo>
                  <a:pt x="1248251" y="2260759"/>
                  <a:pt x="1262539" y="2273141"/>
                  <a:pt x="1273969" y="2286476"/>
                </a:cubicBezTo>
                <a:cubicBezTo>
                  <a:pt x="1277779" y="2291239"/>
                  <a:pt x="1283494" y="2299811"/>
                  <a:pt x="1281589" y="2302669"/>
                </a:cubicBezTo>
                <a:cubicBezTo>
                  <a:pt x="1267301" y="2323624"/>
                  <a:pt x="1279684" y="2323624"/>
                  <a:pt x="1297781" y="2321719"/>
                </a:cubicBezTo>
                <a:cubicBezTo>
                  <a:pt x="1295876" y="2333149"/>
                  <a:pt x="1294924" y="2341721"/>
                  <a:pt x="1292066" y="2356009"/>
                </a:cubicBezTo>
                <a:cubicBezTo>
                  <a:pt x="1301591" y="2345531"/>
                  <a:pt x="1307306" y="2338864"/>
                  <a:pt x="1313021" y="2331244"/>
                </a:cubicBezTo>
                <a:cubicBezTo>
                  <a:pt x="1314926" y="2332196"/>
                  <a:pt x="1316831" y="2333149"/>
                  <a:pt x="1318736" y="2334101"/>
                </a:cubicBezTo>
                <a:cubicBezTo>
                  <a:pt x="1316831" y="2339816"/>
                  <a:pt x="1315879" y="2346484"/>
                  <a:pt x="1313974" y="2352199"/>
                </a:cubicBezTo>
                <a:cubicBezTo>
                  <a:pt x="1310164" y="2365534"/>
                  <a:pt x="1315879" y="2378869"/>
                  <a:pt x="1324451" y="2375059"/>
                </a:cubicBezTo>
                <a:cubicBezTo>
                  <a:pt x="1336834" y="2369344"/>
                  <a:pt x="1347311" y="2358866"/>
                  <a:pt x="1358741" y="2349341"/>
                </a:cubicBezTo>
                <a:cubicBezTo>
                  <a:pt x="1359694" y="2348389"/>
                  <a:pt x="1356836" y="2341721"/>
                  <a:pt x="1354931" y="2338864"/>
                </a:cubicBezTo>
                <a:cubicBezTo>
                  <a:pt x="1351121" y="2335054"/>
                  <a:pt x="1346359" y="2333149"/>
                  <a:pt x="1340644" y="2329339"/>
                </a:cubicBezTo>
                <a:cubicBezTo>
                  <a:pt x="1350169" y="2317909"/>
                  <a:pt x="1350169" y="2308384"/>
                  <a:pt x="1335881" y="2300764"/>
                </a:cubicBezTo>
                <a:cubicBezTo>
                  <a:pt x="1330166" y="2307431"/>
                  <a:pt x="1324451" y="2314099"/>
                  <a:pt x="1319689" y="2320766"/>
                </a:cubicBezTo>
                <a:cubicBezTo>
                  <a:pt x="1317784" y="2319814"/>
                  <a:pt x="1316831" y="2318861"/>
                  <a:pt x="1314926" y="2318861"/>
                </a:cubicBezTo>
                <a:cubicBezTo>
                  <a:pt x="1317784" y="2309336"/>
                  <a:pt x="1316831" y="2298859"/>
                  <a:pt x="1322546" y="2291239"/>
                </a:cubicBezTo>
                <a:cubicBezTo>
                  <a:pt x="1340644" y="2268379"/>
                  <a:pt x="1321594" y="2248376"/>
                  <a:pt x="1322546" y="2230279"/>
                </a:cubicBezTo>
                <a:cubicBezTo>
                  <a:pt x="1308259" y="2233136"/>
                  <a:pt x="1297781" y="2235041"/>
                  <a:pt x="1287304" y="2236946"/>
                </a:cubicBezTo>
                <a:cubicBezTo>
                  <a:pt x="1264444" y="2240756"/>
                  <a:pt x="1272064" y="2221706"/>
                  <a:pt x="1268254" y="2211229"/>
                </a:cubicBezTo>
                <a:cubicBezTo>
                  <a:pt x="1266349" y="2204561"/>
                  <a:pt x="1263491" y="2197894"/>
                  <a:pt x="1263491" y="2191226"/>
                </a:cubicBezTo>
                <a:cubicBezTo>
                  <a:pt x="1262539" y="2171224"/>
                  <a:pt x="1261586" y="2152174"/>
                  <a:pt x="1263491" y="2132171"/>
                </a:cubicBezTo>
                <a:cubicBezTo>
                  <a:pt x="1263491" y="2127409"/>
                  <a:pt x="1276826" y="2120741"/>
                  <a:pt x="1282541" y="2120741"/>
                </a:cubicBezTo>
                <a:cubicBezTo>
                  <a:pt x="1291114" y="2121694"/>
                  <a:pt x="1300639" y="2126456"/>
                  <a:pt x="1306354" y="2133124"/>
                </a:cubicBezTo>
                <a:cubicBezTo>
                  <a:pt x="1314926" y="2144554"/>
                  <a:pt x="1320641" y="2157889"/>
                  <a:pt x="1328261" y="2170271"/>
                </a:cubicBezTo>
                <a:cubicBezTo>
                  <a:pt x="1332071" y="2176939"/>
                  <a:pt x="1336834" y="2185511"/>
                  <a:pt x="1342549" y="2187416"/>
                </a:cubicBezTo>
                <a:cubicBezTo>
                  <a:pt x="1348264" y="2188369"/>
                  <a:pt x="1355884" y="2182654"/>
                  <a:pt x="1362551" y="2177891"/>
                </a:cubicBezTo>
                <a:cubicBezTo>
                  <a:pt x="1367314" y="2174081"/>
                  <a:pt x="1370171" y="2169319"/>
                  <a:pt x="1372076" y="2167414"/>
                </a:cubicBezTo>
                <a:cubicBezTo>
                  <a:pt x="1384459" y="2168366"/>
                  <a:pt x="1393984" y="2168366"/>
                  <a:pt x="1403509" y="2169319"/>
                </a:cubicBezTo>
                <a:cubicBezTo>
                  <a:pt x="1407319" y="2169319"/>
                  <a:pt x="1413034" y="2172176"/>
                  <a:pt x="1413986" y="2174081"/>
                </a:cubicBezTo>
                <a:cubicBezTo>
                  <a:pt x="1416844" y="2184559"/>
                  <a:pt x="1419701" y="2195989"/>
                  <a:pt x="1418749" y="2206466"/>
                </a:cubicBezTo>
                <a:cubicBezTo>
                  <a:pt x="1416844" y="2232184"/>
                  <a:pt x="1415891" y="2257901"/>
                  <a:pt x="1425416" y="2282666"/>
                </a:cubicBezTo>
                <a:cubicBezTo>
                  <a:pt x="1431131" y="2297906"/>
                  <a:pt x="1449229" y="2309336"/>
                  <a:pt x="1465421" y="2307431"/>
                </a:cubicBezTo>
                <a:cubicBezTo>
                  <a:pt x="1485424" y="2305526"/>
                  <a:pt x="1505426" y="2302669"/>
                  <a:pt x="1528286" y="2299811"/>
                </a:cubicBezTo>
                <a:cubicBezTo>
                  <a:pt x="1529239" y="2293144"/>
                  <a:pt x="1532096" y="2281714"/>
                  <a:pt x="1534001" y="2270284"/>
                </a:cubicBezTo>
                <a:cubicBezTo>
                  <a:pt x="1525429" y="2275046"/>
                  <a:pt x="1518761" y="2284571"/>
                  <a:pt x="1514951" y="2283619"/>
                </a:cubicBezTo>
                <a:cubicBezTo>
                  <a:pt x="1505426" y="2280761"/>
                  <a:pt x="1488281" y="2273141"/>
                  <a:pt x="1489234" y="2269331"/>
                </a:cubicBezTo>
                <a:cubicBezTo>
                  <a:pt x="1491139" y="2255044"/>
                  <a:pt x="1498759" y="2241709"/>
                  <a:pt x="1505426" y="2228374"/>
                </a:cubicBezTo>
                <a:cubicBezTo>
                  <a:pt x="1505426" y="2228374"/>
                  <a:pt x="1510189" y="2229326"/>
                  <a:pt x="1512094" y="2230279"/>
                </a:cubicBezTo>
                <a:cubicBezTo>
                  <a:pt x="1534954" y="2238851"/>
                  <a:pt x="1539716" y="2235994"/>
                  <a:pt x="1539716" y="2212181"/>
                </a:cubicBezTo>
                <a:cubicBezTo>
                  <a:pt x="1540669" y="2165509"/>
                  <a:pt x="1540669" y="2118836"/>
                  <a:pt x="1541621" y="2073116"/>
                </a:cubicBezTo>
                <a:cubicBezTo>
                  <a:pt x="1541621" y="2071211"/>
                  <a:pt x="1539716" y="2070259"/>
                  <a:pt x="1538764" y="2068354"/>
                </a:cubicBezTo>
                <a:cubicBezTo>
                  <a:pt x="1536859" y="2068354"/>
                  <a:pt x="1534001" y="2068354"/>
                  <a:pt x="1533049" y="2069306"/>
                </a:cubicBezTo>
                <a:cubicBezTo>
                  <a:pt x="1518761" y="2080736"/>
                  <a:pt x="1509236" y="2077879"/>
                  <a:pt x="1503521" y="2060734"/>
                </a:cubicBezTo>
                <a:cubicBezTo>
                  <a:pt x="1502569" y="2056924"/>
                  <a:pt x="1498759" y="2053114"/>
                  <a:pt x="1497806" y="2049304"/>
                </a:cubicBezTo>
                <a:cubicBezTo>
                  <a:pt x="1481614" y="2010251"/>
                  <a:pt x="1481614" y="2010251"/>
                  <a:pt x="1442561" y="2027396"/>
                </a:cubicBezTo>
                <a:cubicBezTo>
                  <a:pt x="1441609" y="2028349"/>
                  <a:pt x="1440656" y="2028349"/>
                  <a:pt x="1438751" y="2029301"/>
                </a:cubicBezTo>
                <a:cubicBezTo>
                  <a:pt x="1416844" y="2039779"/>
                  <a:pt x="1396841" y="2038826"/>
                  <a:pt x="1377791" y="2021681"/>
                </a:cubicBezTo>
                <a:cubicBezTo>
                  <a:pt x="1373029" y="2017871"/>
                  <a:pt x="1364456" y="2015966"/>
                  <a:pt x="1357789" y="2015966"/>
                </a:cubicBezTo>
                <a:cubicBezTo>
                  <a:pt x="1339691" y="2015966"/>
                  <a:pt x="1321594" y="2015966"/>
                  <a:pt x="1302544" y="2017871"/>
                </a:cubicBezTo>
                <a:cubicBezTo>
                  <a:pt x="1288256" y="2019776"/>
                  <a:pt x="1273969" y="2023586"/>
                  <a:pt x="1259681" y="2025491"/>
                </a:cubicBezTo>
                <a:cubicBezTo>
                  <a:pt x="1251109" y="2026444"/>
                  <a:pt x="1240631" y="2029301"/>
                  <a:pt x="1233964" y="2025491"/>
                </a:cubicBezTo>
                <a:cubicBezTo>
                  <a:pt x="1190149" y="2000726"/>
                  <a:pt x="1150144" y="2012156"/>
                  <a:pt x="1112044" y="2037874"/>
                </a:cubicBezTo>
                <a:cubicBezTo>
                  <a:pt x="1074896" y="2061686"/>
                  <a:pt x="1035844" y="2077879"/>
                  <a:pt x="990124" y="2070259"/>
                </a:cubicBezTo>
                <a:cubicBezTo>
                  <a:pt x="970121" y="2066449"/>
                  <a:pt x="950119" y="2068354"/>
                  <a:pt x="931069" y="2079784"/>
                </a:cubicBezTo>
                <a:cubicBezTo>
                  <a:pt x="923449" y="2084546"/>
                  <a:pt x="913924" y="2087404"/>
                  <a:pt x="905351" y="2087404"/>
                </a:cubicBezTo>
                <a:cubicBezTo>
                  <a:pt x="867251" y="2089309"/>
                  <a:pt x="830104" y="2085499"/>
                  <a:pt x="792956" y="2098834"/>
                </a:cubicBezTo>
                <a:cubicBezTo>
                  <a:pt x="765334" y="2108359"/>
                  <a:pt x="733901" y="2100739"/>
                  <a:pt x="705326" y="2115979"/>
                </a:cubicBezTo>
                <a:cubicBezTo>
                  <a:pt x="685324" y="2126456"/>
                  <a:pt x="665321" y="2112169"/>
                  <a:pt x="651986" y="2085499"/>
                </a:cubicBezTo>
                <a:cubicBezTo>
                  <a:pt x="642461" y="2067401"/>
                  <a:pt x="650081" y="2055971"/>
                  <a:pt x="665321" y="2044541"/>
                </a:cubicBezTo>
                <a:cubicBezTo>
                  <a:pt x="671036" y="2040731"/>
                  <a:pt x="675799" y="2030254"/>
                  <a:pt x="674846" y="2024539"/>
                </a:cubicBezTo>
                <a:cubicBezTo>
                  <a:pt x="668179" y="1998821"/>
                  <a:pt x="681514" y="1986439"/>
                  <a:pt x="701516" y="1976914"/>
                </a:cubicBezTo>
                <a:cubicBezTo>
                  <a:pt x="719614" y="1967389"/>
                  <a:pt x="738664" y="1958816"/>
                  <a:pt x="756761" y="1947386"/>
                </a:cubicBezTo>
                <a:cubicBezTo>
                  <a:pt x="762476" y="1943576"/>
                  <a:pt x="764381" y="1935004"/>
                  <a:pt x="768191" y="1928336"/>
                </a:cubicBezTo>
                <a:cubicBezTo>
                  <a:pt x="761524" y="1925479"/>
                  <a:pt x="754856" y="1920716"/>
                  <a:pt x="748189" y="1918811"/>
                </a:cubicBezTo>
                <a:cubicBezTo>
                  <a:pt x="729139" y="1915954"/>
                  <a:pt x="712946" y="1911191"/>
                  <a:pt x="709136" y="1888331"/>
                </a:cubicBezTo>
                <a:cubicBezTo>
                  <a:pt x="708184" y="1885474"/>
                  <a:pt x="704374" y="1880711"/>
                  <a:pt x="700564" y="1880711"/>
                </a:cubicBezTo>
                <a:cubicBezTo>
                  <a:pt x="684371" y="1876901"/>
                  <a:pt x="644366" y="1898809"/>
                  <a:pt x="639604" y="1915001"/>
                </a:cubicBezTo>
                <a:cubicBezTo>
                  <a:pt x="633889" y="1931194"/>
                  <a:pt x="623411" y="1938814"/>
                  <a:pt x="608171" y="1945481"/>
                </a:cubicBezTo>
                <a:cubicBezTo>
                  <a:pt x="593884" y="1951196"/>
                  <a:pt x="576739" y="1957864"/>
                  <a:pt x="568166" y="1970246"/>
                </a:cubicBezTo>
                <a:cubicBezTo>
                  <a:pt x="552926" y="1990249"/>
                  <a:pt x="536734" y="2003584"/>
                  <a:pt x="511016" y="2005489"/>
                </a:cubicBezTo>
                <a:cubicBezTo>
                  <a:pt x="506254" y="2005489"/>
                  <a:pt x="499586" y="2010251"/>
                  <a:pt x="498634" y="2014061"/>
                </a:cubicBezTo>
                <a:cubicBezTo>
                  <a:pt x="497681" y="2017871"/>
                  <a:pt x="500539" y="2026444"/>
                  <a:pt x="504349" y="2028349"/>
                </a:cubicBezTo>
                <a:cubicBezTo>
                  <a:pt x="514826" y="2034064"/>
                  <a:pt x="526256" y="2039779"/>
                  <a:pt x="537686" y="2041684"/>
                </a:cubicBezTo>
                <a:cubicBezTo>
                  <a:pt x="552926" y="2044541"/>
                  <a:pt x="560546" y="2052161"/>
                  <a:pt x="563404" y="2066449"/>
                </a:cubicBezTo>
                <a:cubicBezTo>
                  <a:pt x="569119" y="2089309"/>
                  <a:pt x="562451" y="2105501"/>
                  <a:pt x="539591" y="2113121"/>
                </a:cubicBezTo>
                <a:cubicBezTo>
                  <a:pt x="524351" y="2118836"/>
                  <a:pt x="508159" y="2121694"/>
                  <a:pt x="491966" y="2126456"/>
                </a:cubicBezTo>
                <a:cubicBezTo>
                  <a:pt x="469106" y="2133124"/>
                  <a:pt x="446246" y="2144554"/>
                  <a:pt x="422434" y="2147411"/>
                </a:cubicBezTo>
                <a:cubicBezTo>
                  <a:pt x="371951" y="2153126"/>
                  <a:pt x="320516" y="2154079"/>
                  <a:pt x="270034" y="2155984"/>
                </a:cubicBezTo>
                <a:cubicBezTo>
                  <a:pt x="261461" y="2155984"/>
                  <a:pt x="250984" y="2154079"/>
                  <a:pt x="244316" y="2149316"/>
                </a:cubicBezTo>
                <a:cubicBezTo>
                  <a:pt x="222409" y="2133124"/>
                  <a:pt x="200501" y="2145506"/>
                  <a:pt x="178594" y="2148364"/>
                </a:cubicBezTo>
                <a:cubicBezTo>
                  <a:pt x="175736" y="2148364"/>
                  <a:pt x="171926" y="2154079"/>
                  <a:pt x="170974" y="2157889"/>
                </a:cubicBezTo>
                <a:cubicBezTo>
                  <a:pt x="164306" y="2184559"/>
                  <a:pt x="148114" y="2202656"/>
                  <a:pt x="124301" y="2216944"/>
                </a:cubicBezTo>
                <a:cubicBezTo>
                  <a:pt x="109061" y="2226469"/>
                  <a:pt x="106204" y="2248376"/>
                  <a:pt x="116681" y="2259806"/>
                </a:cubicBezTo>
                <a:cubicBezTo>
                  <a:pt x="126206" y="2270284"/>
                  <a:pt x="135731" y="2281714"/>
                  <a:pt x="144304" y="2293144"/>
                </a:cubicBezTo>
                <a:cubicBezTo>
                  <a:pt x="150971" y="2302669"/>
                  <a:pt x="157639" y="2304574"/>
                  <a:pt x="167164" y="2296954"/>
                </a:cubicBezTo>
                <a:cubicBezTo>
                  <a:pt x="170974" y="2294096"/>
                  <a:pt x="177641" y="2293144"/>
                  <a:pt x="183356" y="2292191"/>
                </a:cubicBezTo>
                <a:cubicBezTo>
                  <a:pt x="184309" y="2296954"/>
                  <a:pt x="187166" y="2302669"/>
                  <a:pt x="186214" y="2307431"/>
                </a:cubicBezTo>
                <a:cubicBezTo>
                  <a:pt x="181451" y="2326481"/>
                  <a:pt x="187166" y="2343626"/>
                  <a:pt x="194786" y="2360771"/>
                </a:cubicBezTo>
                <a:cubicBezTo>
                  <a:pt x="197644" y="2368391"/>
                  <a:pt x="194786" y="2377916"/>
                  <a:pt x="195739" y="2386489"/>
                </a:cubicBezTo>
                <a:cubicBezTo>
                  <a:pt x="196691" y="2392204"/>
                  <a:pt x="197644" y="2400776"/>
                  <a:pt x="201454" y="2401729"/>
                </a:cubicBezTo>
                <a:cubicBezTo>
                  <a:pt x="217646" y="2408396"/>
                  <a:pt x="234791" y="2413159"/>
                  <a:pt x="251936" y="2417921"/>
                </a:cubicBezTo>
                <a:cubicBezTo>
                  <a:pt x="261461" y="2420779"/>
                  <a:pt x="266224" y="2423636"/>
                  <a:pt x="266224" y="2435066"/>
                </a:cubicBezTo>
                <a:cubicBezTo>
                  <a:pt x="266224" y="2440781"/>
                  <a:pt x="273844" y="2450306"/>
                  <a:pt x="278606" y="2450306"/>
                </a:cubicBezTo>
                <a:cubicBezTo>
                  <a:pt x="303371" y="2450306"/>
                  <a:pt x="329089" y="2450306"/>
                  <a:pt x="352901" y="2446496"/>
                </a:cubicBezTo>
                <a:cubicBezTo>
                  <a:pt x="376714" y="2443639"/>
                  <a:pt x="399574" y="2438876"/>
                  <a:pt x="422434" y="2451259"/>
                </a:cubicBezTo>
                <a:cubicBezTo>
                  <a:pt x="428149" y="2454116"/>
                  <a:pt x="437674" y="2450306"/>
                  <a:pt x="444341" y="2450306"/>
                </a:cubicBezTo>
                <a:cubicBezTo>
                  <a:pt x="453866" y="2450306"/>
                  <a:pt x="464344" y="2448401"/>
                  <a:pt x="472916" y="2451259"/>
                </a:cubicBezTo>
                <a:cubicBezTo>
                  <a:pt x="509111" y="2466499"/>
                  <a:pt x="542449" y="2491264"/>
                  <a:pt x="584359" y="2475071"/>
                </a:cubicBezTo>
                <a:cubicBezTo>
                  <a:pt x="587216" y="2474119"/>
                  <a:pt x="591979" y="2476024"/>
                  <a:pt x="594836" y="2477929"/>
                </a:cubicBezTo>
                <a:cubicBezTo>
                  <a:pt x="608171" y="2487454"/>
                  <a:pt x="621506" y="2486501"/>
                  <a:pt x="636746" y="2483644"/>
                </a:cubicBezTo>
                <a:cubicBezTo>
                  <a:pt x="651034" y="2481739"/>
                  <a:pt x="667226" y="2484596"/>
                  <a:pt x="680561" y="2489359"/>
                </a:cubicBezTo>
                <a:cubicBezTo>
                  <a:pt x="687229" y="2492216"/>
                  <a:pt x="691039" y="2503646"/>
                  <a:pt x="695801" y="2511266"/>
                </a:cubicBezTo>
                <a:cubicBezTo>
                  <a:pt x="697706" y="2514124"/>
                  <a:pt x="698659" y="2516981"/>
                  <a:pt x="701516" y="2517934"/>
                </a:cubicBezTo>
                <a:cubicBezTo>
                  <a:pt x="714851" y="2522696"/>
                  <a:pt x="728186" y="2527459"/>
                  <a:pt x="745331" y="2533174"/>
                </a:cubicBezTo>
                <a:cubicBezTo>
                  <a:pt x="741521" y="2507456"/>
                  <a:pt x="762476" y="2500789"/>
                  <a:pt x="777716" y="2489359"/>
                </a:cubicBezTo>
                <a:cubicBezTo>
                  <a:pt x="780574" y="2487454"/>
                  <a:pt x="791051" y="2489359"/>
                  <a:pt x="792004" y="2491264"/>
                </a:cubicBezTo>
                <a:cubicBezTo>
                  <a:pt x="798671" y="2516029"/>
                  <a:pt x="822484" y="2513171"/>
                  <a:pt x="839629" y="2522696"/>
                </a:cubicBezTo>
                <a:cubicBezTo>
                  <a:pt x="840581" y="2516029"/>
                  <a:pt x="839629" y="2510314"/>
                  <a:pt x="837724" y="2506504"/>
                </a:cubicBezTo>
                <a:cubicBezTo>
                  <a:pt x="822484" y="2482691"/>
                  <a:pt x="807244" y="2459831"/>
                  <a:pt x="790099" y="2436971"/>
                </a:cubicBezTo>
                <a:cubicBezTo>
                  <a:pt x="787241" y="2433161"/>
                  <a:pt x="777716" y="2431256"/>
                  <a:pt x="772001" y="2432209"/>
                </a:cubicBezTo>
                <a:cubicBezTo>
                  <a:pt x="720566" y="2448401"/>
                  <a:pt x="669131" y="2432209"/>
                  <a:pt x="617696" y="2429351"/>
                </a:cubicBezTo>
                <a:cubicBezTo>
                  <a:pt x="603409" y="2428399"/>
                  <a:pt x="599599" y="2417921"/>
                  <a:pt x="607219" y="2405539"/>
                </a:cubicBezTo>
                <a:cubicBezTo>
                  <a:pt x="618649" y="2387441"/>
                  <a:pt x="635794" y="2378869"/>
                  <a:pt x="656749" y="2377916"/>
                </a:cubicBezTo>
                <a:cubicBezTo>
                  <a:pt x="665321" y="2377916"/>
                  <a:pt x="673894" y="2376964"/>
                  <a:pt x="682466" y="2374106"/>
                </a:cubicBezTo>
                <a:cubicBezTo>
                  <a:pt x="691991" y="2371249"/>
                  <a:pt x="694849" y="2361724"/>
                  <a:pt x="686276" y="2356009"/>
                </a:cubicBezTo>
                <a:cubicBezTo>
                  <a:pt x="676751" y="2347436"/>
                  <a:pt x="664369" y="2342674"/>
                  <a:pt x="651034" y="2334101"/>
                </a:cubicBezTo>
                <a:cubicBezTo>
                  <a:pt x="645319" y="2341721"/>
                  <a:pt x="640556" y="2350294"/>
                  <a:pt x="633889" y="2356009"/>
                </a:cubicBezTo>
                <a:cubicBezTo>
                  <a:pt x="625316" y="2362676"/>
                  <a:pt x="615791" y="2367439"/>
                  <a:pt x="605314" y="2369344"/>
                </a:cubicBezTo>
                <a:cubicBezTo>
                  <a:pt x="603409" y="2370296"/>
                  <a:pt x="597694" y="2356961"/>
                  <a:pt x="593884" y="2349341"/>
                </a:cubicBezTo>
                <a:cubicBezTo>
                  <a:pt x="591979" y="2345531"/>
                  <a:pt x="591026" y="2341721"/>
                  <a:pt x="589121" y="2336959"/>
                </a:cubicBezTo>
                <a:cubicBezTo>
                  <a:pt x="583406" y="2339816"/>
                  <a:pt x="577691" y="2342674"/>
                  <a:pt x="571976" y="2345531"/>
                </a:cubicBezTo>
                <a:cubicBezTo>
                  <a:pt x="564356" y="2331244"/>
                  <a:pt x="551021" y="2318861"/>
                  <a:pt x="564356" y="2301716"/>
                </a:cubicBezTo>
                <a:cubicBezTo>
                  <a:pt x="565309" y="2299811"/>
                  <a:pt x="564356" y="2296954"/>
                  <a:pt x="565309" y="2294096"/>
                </a:cubicBezTo>
                <a:cubicBezTo>
                  <a:pt x="567214" y="2279809"/>
                  <a:pt x="572929" y="2277904"/>
                  <a:pt x="584359" y="2286476"/>
                </a:cubicBezTo>
                <a:cubicBezTo>
                  <a:pt x="611981" y="2305526"/>
                  <a:pt x="651986" y="2303621"/>
                  <a:pt x="678656" y="2282666"/>
                </a:cubicBezTo>
                <a:cubicBezTo>
                  <a:pt x="682466" y="2279809"/>
                  <a:pt x="695801" y="2279809"/>
                  <a:pt x="697706" y="2283619"/>
                </a:cubicBezTo>
                <a:cubicBezTo>
                  <a:pt x="705326" y="2295049"/>
                  <a:pt x="720566" y="2301716"/>
                  <a:pt x="720566" y="2319814"/>
                </a:cubicBezTo>
                <a:cubicBezTo>
                  <a:pt x="720566" y="2325529"/>
                  <a:pt x="731996" y="2331244"/>
                  <a:pt x="739616" y="2336006"/>
                </a:cubicBezTo>
                <a:cubicBezTo>
                  <a:pt x="744379" y="2338864"/>
                  <a:pt x="753904" y="2340769"/>
                  <a:pt x="753904" y="2341721"/>
                </a:cubicBezTo>
                <a:cubicBezTo>
                  <a:pt x="751046" y="2362676"/>
                  <a:pt x="772001" y="2367439"/>
                  <a:pt x="780574" y="2381726"/>
                </a:cubicBezTo>
                <a:cubicBezTo>
                  <a:pt x="800576" y="2416969"/>
                  <a:pt x="820579" y="2451259"/>
                  <a:pt x="841534" y="2486501"/>
                </a:cubicBezTo>
                <a:cubicBezTo>
                  <a:pt x="850106" y="2501741"/>
                  <a:pt x="858679" y="2516981"/>
                  <a:pt x="870109" y="2536984"/>
                </a:cubicBezTo>
                <a:cubicBezTo>
                  <a:pt x="876776" y="2525554"/>
                  <a:pt x="884396" y="2517934"/>
                  <a:pt x="886301" y="2509361"/>
                </a:cubicBezTo>
                <a:cubicBezTo>
                  <a:pt x="889159" y="2495074"/>
                  <a:pt x="894874" y="2490311"/>
                  <a:pt x="909161" y="2492216"/>
                </a:cubicBezTo>
                <a:cubicBezTo>
                  <a:pt x="912971" y="2493169"/>
                  <a:pt x="917734" y="2487454"/>
                  <a:pt x="922496" y="2484596"/>
                </a:cubicBezTo>
                <a:cubicBezTo>
                  <a:pt x="918686" y="2480786"/>
                  <a:pt x="915829" y="2476024"/>
                  <a:pt x="912019" y="2472214"/>
                </a:cubicBezTo>
                <a:cubicBezTo>
                  <a:pt x="900589" y="2458879"/>
                  <a:pt x="884396" y="2446496"/>
                  <a:pt x="877729" y="2431256"/>
                </a:cubicBezTo>
                <a:cubicBezTo>
                  <a:pt x="869156" y="2410301"/>
                  <a:pt x="888206" y="2394109"/>
                  <a:pt x="896779" y="2376011"/>
                </a:cubicBezTo>
                <a:cubicBezTo>
                  <a:pt x="898684" y="2373154"/>
                  <a:pt x="904399" y="2371249"/>
                  <a:pt x="908209" y="2371249"/>
                </a:cubicBezTo>
                <a:cubicBezTo>
                  <a:pt x="929164" y="2370296"/>
                  <a:pt x="950119" y="2369344"/>
                  <a:pt x="970121" y="2369344"/>
                </a:cubicBezTo>
                <a:cubicBezTo>
                  <a:pt x="975836" y="2369344"/>
                  <a:pt x="981551" y="2375059"/>
                  <a:pt x="987266" y="2376964"/>
                </a:cubicBezTo>
                <a:cubicBezTo>
                  <a:pt x="984409" y="2381726"/>
                  <a:pt x="981551" y="2387441"/>
                  <a:pt x="977741" y="2390299"/>
                </a:cubicBezTo>
                <a:cubicBezTo>
                  <a:pt x="965359" y="2398871"/>
                  <a:pt x="962501" y="2409349"/>
                  <a:pt x="967264" y="2423636"/>
                </a:cubicBezTo>
                <a:cubicBezTo>
                  <a:pt x="969169" y="2430304"/>
                  <a:pt x="967264" y="2439829"/>
                  <a:pt x="965359" y="2447449"/>
                </a:cubicBezTo>
                <a:cubicBezTo>
                  <a:pt x="961549" y="2460784"/>
                  <a:pt x="981551" y="2489359"/>
                  <a:pt x="993934" y="2483644"/>
                </a:cubicBezTo>
                <a:cubicBezTo>
                  <a:pt x="1008221" y="2476976"/>
                  <a:pt x="1012984" y="2484596"/>
                  <a:pt x="1021556" y="2492216"/>
                </a:cubicBezTo>
                <a:cubicBezTo>
                  <a:pt x="1030129" y="2500789"/>
                  <a:pt x="1041559" y="2505551"/>
                  <a:pt x="1052036" y="2513171"/>
                </a:cubicBezTo>
                <a:cubicBezTo>
                  <a:pt x="1054894" y="2515076"/>
                  <a:pt x="1057751" y="2518886"/>
                  <a:pt x="1059656" y="2522696"/>
                </a:cubicBezTo>
                <a:cubicBezTo>
                  <a:pt x="1066324" y="2535079"/>
                  <a:pt x="1073944" y="2547461"/>
                  <a:pt x="1080611" y="2559844"/>
                </a:cubicBezTo>
                <a:cubicBezTo>
                  <a:pt x="1083469" y="2559844"/>
                  <a:pt x="1085374" y="2559844"/>
                  <a:pt x="1088231" y="2558891"/>
                </a:cubicBezTo>
                <a:cubicBezTo>
                  <a:pt x="1091089" y="2541746"/>
                  <a:pt x="1093946" y="2523649"/>
                  <a:pt x="1096804" y="2503646"/>
                </a:cubicBezTo>
                <a:cubicBezTo>
                  <a:pt x="1086326" y="2504599"/>
                  <a:pt x="1079659" y="2505551"/>
                  <a:pt x="1072991" y="2505551"/>
                </a:cubicBezTo>
                <a:cubicBezTo>
                  <a:pt x="1070134" y="2500789"/>
                  <a:pt x="1067276" y="2494121"/>
                  <a:pt x="1066324" y="2493169"/>
                </a:cubicBezTo>
                <a:close/>
                <a:moveTo>
                  <a:pt x="751046" y="2553176"/>
                </a:moveTo>
                <a:cubicBezTo>
                  <a:pt x="736759" y="2553176"/>
                  <a:pt x="724376" y="2554129"/>
                  <a:pt x="712946" y="2553176"/>
                </a:cubicBezTo>
                <a:cubicBezTo>
                  <a:pt x="696754" y="2551271"/>
                  <a:pt x="680561" y="2550319"/>
                  <a:pt x="666274" y="2545556"/>
                </a:cubicBezTo>
                <a:cubicBezTo>
                  <a:pt x="646271" y="2538889"/>
                  <a:pt x="629126" y="2529364"/>
                  <a:pt x="607219" y="2538889"/>
                </a:cubicBezTo>
                <a:cubicBezTo>
                  <a:pt x="596741" y="2543651"/>
                  <a:pt x="581501" y="2539841"/>
                  <a:pt x="568166" y="2539841"/>
                </a:cubicBezTo>
                <a:cubicBezTo>
                  <a:pt x="561499" y="2539841"/>
                  <a:pt x="552926" y="2536984"/>
                  <a:pt x="549116" y="2539841"/>
                </a:cubicBezTo>
                <a:cubicBezTo>
                  <a:pt x="531971" y="2554129"/>
                  <a:pt x="512921" y="2553176"/>
                  <a:pt x="492919" y="2555081"/>
                </a:cubicBezTo>
                <a:cubicBezTo>
                  <a:pt x="478631" y="2556034"/>
                  <a:pt x="467201" y="2557939"/>
                  <a:pt x="454819" y="2547461"/>
                </a:cubicBezTo>
                <a:cubicBezTo>
                  <a:pt x="447199" y="2540794"/>
                  <a:pt x="439579" y="2543651"/>
                  <a:pt x="436721" y="2553176"/>
                </a:cubicBezTo>
                <a:cubicBezTo>
                  <a:pt x="431959" y="2570321"/>
                  <a:pt x="427196" y="2587466"/>
                  <a:pt x="423386" y="2604611"/>
                </a:cubicBezTo>
                <a:cubicBezTo>
                  <a:pt x="420529" y="2614136"/>
                  <a:pt x="420529" y="2624614"/>
                  <a:pt x="432911" y="2625566"/>
                </a:cubicBezTo>
                <a:cubicBezTo>
                  <a:pt x="436721" y="2625566"/>
                  <a:pt x="442436" y="2616994"/>
                  <a:pt x="447199" y="2612231"/>
                </a:cubicBezTo>
                <a:cubicBezTo>
                  <a:pt x="450056" y="2609374"/>
                  <a:pt x="453866" y="2605564"/>
                  <a:pt x="457676" y="2603659"/>
                </a:cubicBezTo>
                <a:cubicBezTo>
                  <a:pt x="459581" y="2602706"/>
                  <a:pt x="465296" y="2606516"/>
                  <a:pt x="466249" y="2609374"/>
                </a:cubicBezTo>
                <a:cubicBezTo>
                  <a:pt x="471011" y="2623661"/>
                  <a:pt x="475774" y="2636996"/>
                  <a:pt x="479584" y="2651284"/>
                </a:cubicBezTo>
                <a:cubicBezTo>
                  <a:pt x="485299" y="2677001"/>
                  <a:pt x="472916" y="2702719"/>
                  <a:pt x="448151" y="2719864"/>
                </a:cubicBezTo>
                <a:cubicBezTo>
                  <a:pt x="442436" y="2723674"/>
                  <a:pt x="439579" y="2733199"/>
                  <a:pt x="434816" y="2738914"/>
                </a:cubicBezTo>
                <a:cubicBezTo>
                  <a:pt x="442436" y="2741771"/>
                  <a:pt x="451009" y="2747486"/>
                  <a:pt x="458629" y="2747486"/>
                </a:cubicBezTo>
                <a:cubicBezTo>
                  <a:pt x="474821" y="2746534"/>
                  <a:pt x="490061" y="2741771"/>
                  <a:pt x="505301" y="2740819"/>
                </a:cubicBezTo>
                <a:cubicBezTo>
                  <a:pt x="531019" y="2740819"/>
                  <a:pt x="556736" y="2733199"/>
                  <a:pt x="583406" y="2744629"/>
                </a:cubicBezTo>
                <a:cubicBezTo>
                  <a:pt x="602456" y="2752249"/>
                  <a:pt x="625316" y="2752249"/>
                  <a:pt x="646271" y="2755106"/>
                </a:cubicBezTo>
                <a:cubicBezTo>
                  <a:pt x="649129" y="2755106"/>
                  <a:pt x="653891" y="2753201"/>
                  <a:pt x="655796" y="2751296"/>
                </a:cubicBezTo>
                <a:cubicBezTo>
                  <a:pt x="669131" y="2739866"/>
                  <a:pt x="682466" y="2728436"/>
                  <a:pt x="694849" y="2716054"/>
                </a:cubicBezTo>
                <a:cubicBezTo>
                  <a:pt x="702469" y="2708434"/>
                  <a:pt x="712946" y="2696051"/>
                  <a:pt x="711994" y="2688431"/>
                </a:cubicBezTo>
                <a:cubicBezTo>
                  <a:pt x="709136" y="2672239"/>
                  <a:pt x="698659" y="2657951"/>
                  <a:pt x="690086" y="2637949"/>
                </a:cubicBezTo>
                <a:cubicBezTo>
                  <a:pt x="681514" y="2663666"/>
                  <a:pt x="669131" y="2645569"/>
                  <a:pt x="659606" y="2644616"/>
                </a:cubicBezTo>
                <a:cubicBezTo>
                  <a:pt x="655796" y="2652236"/>
                  <a:pt x="654844" y="2660809"/>
                  <a:pt x="650081" y="2666524"/>
                </a:cubicBezTo>
                <a:cubicBezTo>
                  <a:pt x="631031" y="2685574"/>
                  <a:pt x="609124" y="2698909"/>
                  <a:pt x="580549" y="2693194"/>
                </a:cubicBezTo>
                <a:cubicBezTo>
                  <a:pt x="574834" y="2692241"/>
                  <a:pt x="565309" y="2697004"/>
                  <a:pt x="561499" y="2702719"/>
                </a:cubicBezTo>
                <a:cubicBezTo>
                  <a:pt x="551021" y="2717959"/>
                  <a:pt x="538639" y="2711291"/>
                  <a:pt x="529114" y="2705576"/>
                </a:cubicBezTo>
                <a:cubicBezTo>
                  <a:pt x="516731" y="2697956"/>
                  <a:pt x="499586" y="2685574"/>
                  <a:pt x="508159" y="2671286"/>
                </a:cubicBezTo>
                <a:cubicBezTo>
                  <a:pt x="520541" y="2651284"/>
                  <a:pt x="537686" y="2627471"/>
                  <a:pt x="557689" y="2620804"/>
                </a:cubicBezTo>
                <a:cubicBezTo>
                  <a:pt x="584359" y="2612231"/>
                  <a:pt x="615791" y="2613184"/>
                  <a:pt x="644366" y="2629376"/>
                </a:cubicBezTo>
                <a:cubicBezTo>
                  <a:pt x="648176" y="2608421"/>
                  <a:pt x="661511" y="2602706"/>
                  <a:pt x="681514" y="2607469"/>
                </a:cubicBezTo>
                <a:cubicBezTo>
                  <a:pt x="689134" y="2609374"/>
                  <a:pt x="695801" y="2608421"/>
                  <a:pt x="703421" y="2610326"/>
                </a:cubicBezTo>
                <a:cubicBezTo>
                  <a:pt x="720566" y="2614136"/>
                  <a:pt x="731044" y="2605564"/>
                  <a:pt x="737711" y="2592229"/>
                </a:cubicBezTo>
                <a:cubicBezTo>
                  <a:pt x="742474" y="2579846"/>
                  <a:pt x="745331" y="2568416"/>
                  <a:pt x="751046" y="2553176"/>
                </a:cubicBezTo>
                <a:close/>
                <a:moveTo>
                  <a:pt x="4902041" y="2702719"/>
                </a:moveTo>
                <a:cubicBezTo>
                  <a:pt x="4892516" y="2712244"/>
                  <a:pt x="4890612" y="2758916"/>
                  <a:pt x="4901089" y="2777014"/>
                </a:cubicBezTo>
                <a:cubicBezTo>
                  <a:pt x="4917282" y="2803684"/>
                  <a:pt x="4964907" y="2818924"/>
                  <a:pt x="5003007" y="2809399"/>
                </a:cubicBezTo>
                <a:cubicBezTo>
                  <a:pt x="4993482" y="2779871"/>
                  <a:pt x="4983957" y="2750344"/>
                  <a:pt x="4976337" y="2726531"/>
                </a:cubicBezTo>
                <a:cubicBezTo>
                  <a:pt x="4950619" y="2717006"/>
                  <a:pt x="4927759" y="2710339"/>
                  <a:pt x="4902041" y="2702719"/>
                </a:cubicBezTo>
                <a:close/>
                <a:moveTo>
                  <a:pt x="1459706" y="2573179"/>
                </a:moveTo>
                <a:cubicBezTo>
                  <a:pt x="1461611" y="2576036"/>
                  <a:pt x="1463516" y="2577941"/>
                  <a:pt x="1464469" y="2580799"/>
                </a:cubicBezTo>
                <a:cubicBezTo>
                  <a:pt x="1476851" y="2573179"/>
                  <a:pt x="1493044" y="2577941"/>
                  <a:pt x="1501616" y="2561749"/>
                </a:cubicBezTo>
                <a:cubicBezTo>
                  <a:pt x="1511141" y="2543651"/>
                  <a:pt x="1518761" y="2525554"/>
                  <a:pt x="1528286" y="2507456"/>
                </a:cubicBezTo>
                <a:cubicBezTo>
                  <a:pt x="1541621" y="2481739"/>
                  <a:pt x="1556861" y="2457926"/>
                  <a:pt x="1570196" y="2432209"/>
                </a:cubicBezTo>
                <a:cubicBezTo>
                  <a:pt x="1576864" y="2420779"/>
                  <a:pt x="1570196" y="2393156"/>
                  <a:pt x="1559719" y="2392204"/>
                </a:cubicBezTo>
                <a:cubicBezTo>
                  <a:pt x="1545431" y="2391251"/>
                  <a:pt x="1531144" y="2397919"/>
                  <a:pt x="1516856" y="2401729"/>
                </a:cubicBezTo>
                <a:cubicBezTo>
                  <a:pt x="1515904" y="2401729"/>
                  <a:pt x="1514951" y="2405539"/>
                  <a:pt x="1515904" y="2406491"/>
                </a:cubicBezTo>
                <a:cubicBezTo>
                  <a:pt x="1529239" y="2420779"/>
                  <a:pt x="1520666" y="2430304"/>
                  <a:pt x="1510189" y="2440781"/>
                </a:cubicBezTo>
                <a:cubicBezTo>
                  <a:pt x="1508284" y="2442686"/>
                  <a:pt x="1509236" y="2448401"/>
                  <a:pt x="1511141" y="2451259"/>
                </a:cubicBezTo>
                <a:cubicBezTo>
                  <a:pt x="1520666" y="2476024"/>
                  <a:pt x="1509236" y="2497931"/>
                  <a:pt x="1504474" y="2520791"/>
                </a:cubicBezTo>
                <a:cubicBezTo>
                  <a:pt x="1478756" y="2517934"/>
                  <a:pt x="1477804" y="2519839"/>
                  <a:pt x="1480661" y="2545556"/>
                </a:cubicBezTo>
                <a:cubicBezTo>
                  <a:pt x="1480661" y="2549366"/>
                  <a:pt x="1477804" y="2554129"/>
                  <a:pt x="1474946" y="2556986"/>
                </a:cubicBezTo>
                <a:cubicBezTo>
                  <a:pt x="1470184" y="2563654"/>
                  <a:pt x="1464469" y="2568416"/>
                  <a:pt x="1459706" y="2573179"/>
                </a:cubicBezTo>
                <a:close/>
                <a:moveTo>
                  <a:pt x="1123474" y="2540794"/>
                </a:moveTo>
                <a:cubicBezTo>
                  <a:pt x="1125379" y="2542699"/>
                  <a:pt x="1127284" y="2544604"/>
                  <a:pt x="1128236" y="2546509"/>
                </a:cubicBezTo>
                <a:cubicBezTo>
                  <a:pt x="1136809" y="2541746"/>
                  <a:pt x="1146334" y="2536984"/>
                  <a:pt x="1153954" y="2531269"/>
                </a:cubicBezTo>
                <a:cubicBezTo>
                  <a:pt x="1162526" y="2524601"/>
                  <a:pt x="1168241" y="2512219"/>
                  <a:pt x="1177766" y="2508409"/>
                </a:cubicBezTo>
                <a:cubicBezTo>
                  <a:pt x="1187291" y="2503646"/>
                  <a:pt x="1188244" y="2500789"/>
                  <a:pt x="1185386" y="2492216"/>
                </a:cubicBezTo>
                <a:cubicBezTo>
                  <a:pt x="1173956" y="2457926"/>
                  <a:pt x="1163479" y="2422684"/>
                  <a:pt x="1151096" y="2388394"/>
                </a:cubicBezTo>
                <a:cubicBezTo>
                  <a:pt x="1149191" y="2383631"/>
                  <a:pt x="1141571" y="2379821"/>
                  <a:pt x="1135856" y="2378869"/>
                </a:cubicBezTo>
                <a:cubicBezTo>
                  <a:pt x="1132046" y="2378869"/>
                  <a:pt x="1123474" y="2385536"/>
                  <a:pt x="1124426" y="2388394"/>
                </a:cubicBezTo>
                <a:cubicBezTo>
                  <a:pt x="1126331" y="2398871"/>
                  <a:pt x="1128236" y="2411254"/>
                  <a:pt x="1135856" y="2417921"/>
                </a:cubicBezTo>
                <a:cubicBezTo>
                  <a:pt x="1160621" y="2443639"/>
                  <a:pt x="1158716" y="2460784"/>
                  <a:pt x="1126331" y="2473166"/>
                </a:cubicBezTo>
                <a:cubicBezTo>
                  <a:pt x="1116806" y="2476976"/>
                  <a:pt x="1112044" y="2484596"/>
                  <a:pt x="1121569" y="2490311"/>
                </a:cubicBezTo>
                <a:cubicBezTo>
                  <a:pt x="1134904" y="2497931"/>
                  <a:pt x="1131094" y="2507456"/>
                  <a:pt x="1129189" y="2516981"/>
                </a:cubicBezTo>
                <a:cubicBezTo>
                  <a:pt x="1129189" y="2526506"/>
                  <a:pt x="1125379" y="2533174"/>
                  <a:pt x="1123474" y="2540794"/>
                </a:cubicBezTo>
                <a:close/>
                <a:moveTo>
                  <a:pt x="1173956" y="2668429"/>
                </a:moveTo>
                <a:cubicBezTo>
                  <a:pt x="1184434" y="2662714"/>
                  <a:pt x="1193959" y="2656999"/>
                  <a:pt x="1203484" y="2653189"/>
                </a:cubicBezTo>
                <a:cubicBezTo>
                  <a:pt x="1213009" y="2649379"/>
                  <a:pt x="1214914" y="2645569"/>
                  <a:pt x="1206341" y="2637949"/>
                </a:cubicBezTo>
                <a:cubicBezTo>
                  <a:pt x="1202531" y="2634139"/>
                  <a:pt x="1202531" y="2627471"/>
                  <a:pt x="1201579" y="2621756"/>
                </a:cubicBezTo>
                <a:cubicBezTo>
                  <a:pt x="1200626" y="2616041"/>
                  <a:pt x="1202531" y="2610326"/>
                  <a:pt x="1201579" y="2604611"/>
                </a:cubicBezTo>
                <a:cubicBezTo>
                  <a:pt x="1199674" y="2590324"/>
                  <a:pt x="1205389" y="2573179"/>
                  <a:pt x="1187291" y="2564606"/>
                </a:cubicBezTo>
                <a:cubicBezTo>
                  <a:pt x="1186339" y="2564606"/>
                  <a:pt x="1188244" y="2557939"/>
                  <a:pt x="1189196" y="2554129"/>
                </a:cubicBezTo>
                <a:cubicBezTo>
                  <a:pt x="1190149" y="2548414"/>
                  <a:pt x="1191101" y="2542699"/>
                  <a:pt x="1193006" y="2536031"/>
                </a:cubicBezTo>
                <a:cubicBezTo>
                  <a:pt x="1172051" y="2536984"/>
                  <a:pt x="1163479" y="2554129"/>
                  <a:pt x="1174909" y="2570321"/>
                </a:cubicBezTo>
                <a:cubicBezTo>
                  <a:pt x="1180624" y="2578894"/>
                  <a:pt x="1182529" y="2585561"/>
                  <a:pt x="1171099" y="2590324"/>
                </a:cubicBezTo>
                <a:cubicBezTo>
                  <a:pt x="1165384" y="2593181"/>
                  <a:pt x="1160621" y="2597944"/>
                  <a:pt x="1154906" y="2600801"/>
                </a:cubicBezTo>
                <a:cubicBezTo>
                  <a:pt x="1145381" y="2606516"/>
                  <a:pt x="1140619" y="2630329"/>
                  <a:pt x="1147286" y="2638901"/>
                </a:cubicBezTo>
                <a:cubicBezTo>
                  <a:pt x="1156811" y="2649379"/>
                  <a:pt x="1166336" y="2659856"/>
                  <a:pt x="1173956" y="2668429"/>
                </a:cubicBezTo>
                <a:close/>
                <a:moveTo>
                  <a:pt x="731996" y="2631281"/>
                </a:moveTo>
                <a:cubicBezTo>
                  <a:pt x="733901" y="2639854"/>
                  <a:pt x="733901" y="2644616"/>
                  <a:pt x="734854" y="2650331"/>
                </a:cubicBezTo>
                <a:cubicBezTo>
                  <a:pt x="736759" y="2657951"/>
                  <a:pt x="736759" y="2671286"/>
                  <a:pt x="740569" y="2672239"/>
                </a:cubicBezTo>
                <a:cubicBezTo>
                  <a:pt x="758666" y="2677001"/>
                  <a:pt x="777716" y="2678906"/>
                  <a:pt x="796766" y="2678906"/>
                </a:cubicBezTo>
                <a:cubicBezTo>
                  <a:pt x="798671" y="2678906"/>
                  <a:pt x="803434" y="2659856"/>
                  <a:pt x="802481" y="2658904"/>
                </a:cubicBezTo>
                <a:cubicBezTo>
                  <a:pt x="780574" y="2649379"/>
                  <a:pt x="761524" y="2630329"/>
                  <a:pt x="731996" y="2631281"/>
                </a:cubicBezTo>
                <a:close/>
                <a:moveTo>
                  <a:pt x="784384" y="2625566"/>
                </a:moveTo>
                <a:cubicBezTo>
                  <a:pt x="791051" y="2628424"/>
                  <a:pt x="797719" y="2633186"/>
                  <a:pt x="805339" y="2634139"/>
                </a:cubicBezTo>
                <a:cubicBezTo>
                  <a:pt x="808196" y="2635091"/>
                  <a:pt x="816769" y="2627471"/>
                  <a:pt x="816769" y="2627471"/>
                </a:cubicBezTo>
                <a:cubicBezTo>
                  <a:pt x="809149" y="2610326"/>
                  <a:pt x="801529" y="2592229"/>
                  <a:pt x="792004" y="2576989"/>
                </a:cubicBezTo>
                <a:cubicBezTo>
                  <a:pt x="784384" y="2565559"/>
                  <a:pt x="771049" y="2570321"/>
                  <a:pt x="762476" y="2576036"/>
                </a:cubicBezTo>
                <a:cubicBezTo>
                  <a:pt x="758666" y="2578894"/>
                  <a:pt x="762476" y="2591276"/>
                  <a:pt x="763429" y="2599849"/>
                </a:cubicBezTo>
                <a:cubicBezTo>
                  <a:pt x="764381" y="2604611"/>
                  <a:pt x="769144" y="2610326"/>
                  <a:pt x="768191" y="2614136"/>
                </a:cubicBezTo>
                <a:cubicBezTo>
                  <a:pt x="764381" y="2628424"/>
                  <a:pt x="772001" y="2629376"/>
                  <a:pt x="784384" y="2625566"/>
                </a:cubicBezTo>
                <a:close/>
                <a:moveTo>
                  <a:pt x="883444" y="2715101"/>
                </a:moveTo>
                <a:cubicBezTo>
                  <a:pt x="882491" y="2717006"/>
                  <a:pt x="880586" y="2718911"/>
                  <a:pt x="879634" y="2719864"/>
                </a:cubicBezTo>
                <a:cubicBezTo>
                  <a:pt x="890111" y="2740819"/>
                  <a:pt x="900589" y="2760821"/>
                  <a:pt x="911066" y="2781776"/>
                </a:cubicBezTo>
                <a:cubicBezTo>
                  <a:pt x="911066" y="2782729"/>
                  <a:pt x="912019" y="2782729"/>
                  <a:pt x="912019" y="2782729"/>
                </a:cubicBezTo>
                <a:cubicBezTo>
                  <a:pt x="932021" y="2786539"/>
                  <a:pt x="952976" y="2790349"/>
                  <a:pt x="974884" y="2794159"/>
                </a:cubicBezTo>
                <a:cubicBezTo>
                  <a:pt x="942499" y="2765584"/>
                  <a:pt x="912971" y="2739866"/>
                  <a:pt x="883444" y="2715101"/>
                </a:cubicBezTo>
                <a:close/>
                <a:moveTo>
                  <a:pt x="413861" y="1930241"/>
                </a:moveTo>
                <a:cubicBezTo>
                  <a:pt x="396716" y="1930241"/>
                  <a:pt x="383381" y="1940719"/>
                  <a:pt x="383381" y="1952149"/>
                </a:cubicBezTo>
                <a:cubicBezTo>
                  <a:pt x="383381" y="1963579"/>
                  <a:pt x="398621" y="1975961"/>
                  <a:pt x="411956" y="1975961"/>
                </a:cubicBezTo>
                <a:cubicBezTo>
                  <a:pt x="422434" y="1975961"/>
                  <a:pt x="436721" y="1961674"/>
                  <a:pt x="435769" y="1950244"/>
                </a:cubicBezTo>
                <a:cubicBezTo>
                  <a:pt x="434816" y="1935956"/>
                  <a:pt x="425291" y="1930241"/>
                  <a:pt x="413861" y="1930241"/>
                </a:cubicBezTo>
                <a:close/>
                <a:moveTo>
                  <a:pt x="1263491" y="2647474"/>
                </a:moveTo>
                <a:cubicBezTo>
                  <a:pt x="1264444" y="2651284"/>
                  <a:pt x="1265396" y="2654141"/>
                  <a:pt x="1266349" y="2656046"/>
                </a:cubicBezTo>
                <a:cubicBezTo>
                  <a:pt x="1274921" y="2665571"/>
                  <a:pt x="1272064" y="2688431"/>
                  <a:pt x="1292066" y="2682716"/>
                </a:cubicBezTo>
                <a:cubicBezTo>
                  <a:pt x="1313021" y="2676049"/>
                  <a:pt x="1302544" y="2657951"/>
                  <a:pt x="1299686" y="2642711"/>
                </a:cubicBezTo>
                <a:cubicBezTo>
                  <a:pt x="1309211" y="2637949"/>
                  <a:pt x="1320641" y="2633186"/>
                  <a:pt x="1310164" y="2616994"/>
                </a:cubicBezTo>
                <a:cubicBezTo>
                  <a:pt x="1294924" y="2627471"/>
                  <a:pt x="1279684" y="2636996"/>
                  <a:pt x="1263491" y="2647474"/>
                </a:cubicBezTo>
                <a:close/>
                <a:moveTo>
                  <a:pt x="1297781" y="2533174"/>
                </a:moveTo>
                <a:cubicBezTo>
                  <a:pt x="1306354" y="2518886"/>
                  <a:pt x="1317784" y="2508409"/>
                  <a:pt x="1317784" y="2497931"/>
                </a:cubicBezTo>
                <a:cubicBezTo>
                  <a:pt x="1317784" y="2492216"/>
                  <a:pt x="1299686" y="2479834"/>
                  <a:pt x="1291114" y="2480786"/>
                </a:cubicBezTo>
                <a:cubicBezTo>
                  <a:pt x="1281589" y="2481739"/>
                  <a:pt x="1273016" y="2495074"/>
                  <a:pt x="1264444" y="2502694"/>
                </a:cubicBezTo>
                <a:cubicBezTo>
                  <a:pt x="1265396" y="2504599"/>
                  <a:pt x="1266349" y="2505551"/>
                  <a:pt x="1267301" y="2507456"/>
                </a:cubicBezTo>
                <a:cubicBezTo>
                  <a:pt x="1291114" y="2496026"/>
                  <a:pt x="1292066" y="2515076"/>
                  <a:pt x="1297781" y="2533174"/>
                </a:cubicBezTo>
                <a:close/>
                <a:moveTo>
                  <a:pt x="7020402" y="2656999"/>
                </a:moveTo>
                <a:cubicBezTo>
                  <a:pt x="7016591" y="2619851"/>
                  <a:pt x="7004209" y="2607469"/>
                  <a:pt x="6972777" y="2607469"/>
                </a:cubicBezTo>
                <a:cubicBezTo>
                  <a:pt x="6988016" y="2624614"/>
                  <a:pt x="6991827" y="2651284"/>
                  <a:pt x="7020402" y="2656999"/>
                </a:cubicBezTo>
                <a:close/>
                <a:moveTo>
                  <a:pt x="5011579" y="1292066"/>
                </a:moveTo>
                <a:cubicBezTo>
                  <a:pt x="5014437" y="1299686"/>
                  <a:pt x="5017294" y="1305401"/>
                  <a:pt x="5021104" y="1314926"/>
                </a:cubicBezTo>
                <a:cubicBezTo>
                  <a:pt x="5030629" y="1308259"/>
                  <a:pt x="5040154" y="1304449"/>
                  <a:pt x="5046821" y="1297781"/>
                </a:cubicBezTo>
                <a:cubicBezTo>
                  <a:pt x="5054441" y="1290161"/>
                  <a:pt x="5058252" y="1276826"/>
                  <a:pt x="5073491" y="1279684"/>
                </a:cubicBezTo>
                <a:cubicBezTo>
                  <a:pt x="5075396" y="1279684"/>
                  <a:pt x="5078254" y="1272064"/>
                  <a:pt x="5083016" y="1265396"/>
                </a:cubicBezTo>
                <a:cubicBezTo>
                  <a:pt x="5058252" y="1274921"/>
                  <a:pt x="5035391" y="1283494"/>
                  <a:pt x="5011579" y="1292066"/>
                </a:cubicBezTo>
                <a:close/>
                <a:moveTo>
                  <a:pt x="1278731" y="2386489"/>
                </a:moveTo>
                <a:cubicBezTo>
                  <a:pt x="1275874" y="2374106"/>
                  <a:pt x="1274921" y="2364581"/>
                  <a:pt x="1271111" y="2355056"/>
                </a:cubicBezTo>
                <a:cubicBezTo>
                  <a:pt x="1269206" y="2349341"/>
                  <a:pt x="1263491" y="2345531"/>
                  <a:pt x="1258729" y="2341721"/>
                </a:cubicBezTo>
                <a:cubicBezTo>
                  <a:pt x="1256824" y="2340769"/>
                  <a:pt x="1253014" y="2343626"/>
                  <a:pt x="1249204" y="2344579"/>
                </a:cubicBezTo>
                <a:cubicBezTo>
                  <a:pt x="1251109" y="2348389"/>
                  <a:pt x="1253966" y="2352199"/>
                  <a:pt x="1255871" y="2356009"/>
                </a:cubicBezTo>
                <a:cubicBezTo>
                  <a:pt x="1257776" y="2362676"/>
                  <a:pt x="1259681" y="2369344"/>
                  <a:pt x="1260634" y="2376011"/>
                </a:cubicBezTo>
                <a:cubicBezTo>
                  <a:pt x="1262539" y="2389346"/>
                  <a:pt x="1263491" y="2402681"/>
                  <a:pt x="1265396" y="2418874"/>
                </a:cubicBezTo>
                <a:cubicBezTo>
                  <a:pt x="1270159" y="2404586"/>
                  <a:pt x="1274921" y="2395061"/>
                  <a:pt x="1278731" y="2386489"/>
                </a:cubicBezTo>
                <a:close/>
                <a:moveTo>
                  <a:pt x="1498759" y="2395061"/>
                </a:moveTo>
                <a:cubicBezTo>
                  <a:pt x="1492091" y="2389346"/>
                  <a:pt x="1487329" y="2384584"/>
                  <a:pt x="1481614" y="2382679"/>
                </a:cubicBezTo>
                <a:cubicBezTo>
                  <a:pt x="1476851" y="2380774"/>
                  <a:pt x="1467326" y="2382679"/>
                  <a:pt x="1467326" y="2383631"/>
                </a:cubicBezTo>
                <a:cubicBezTo>
                  <a:pt x="1466374" y="2393156"/>
                  <a:pt x="1466374" y="2402681"/>
                  <a:pt x="1467326" y="2412206"/>
                </a:cubicBezTo>
                <a:cubicBezTo>
                  <a:pt x="1467326" y="2415064"/>
                  <a:pt x="1474946" y="2419826"/>
                  <a:pt x="1475899" y="2418874"/>
                </a:cubicBezTo>
                <a:cubicBezTo>
                  <a:pt x="1482566" y="2416016"/>
                  <a:pt x="1489234" y="2411254"/>
                  <a:pt x="1493996" y="2406491"/>
                </a:cubicBezTo>
                <a:cubicBezTo>
                  <a:pt x="1497806" y="2403634"/>
                  <a:pt x="1497806" y="2397919"/>
                  <a:pt x="1498759" y="2395061"/>
                </a:cubicBezTo>
                <a:close/>
                <a:moveTo>
                  <a:pt x="1423511" y="2390299"/>
                </a:moveTo>
                <a:cubicBezTo>
                  <a:pt x="1422559" y="2392204"/>
                  <a:pt x="1421606" y="2393156"/>
                  <a:pt x="1420654" y="2395061"/>
                </a:cubicBezTo>
                <a:cubicBezTo>
                  <a:pt x="1430179" y="2406491"/>
                  <a:pt x="1439704" y="2418874"/>
                  <a:pt x="1450181" y="2430304"/>
                </a:cubicBezTo>
                <a:cubicBezTo>
                  <a:pt x="1452086" y="2429351"/>
                  <a:pt x="1454944" y="2429351"/>
                  <a:pt x="1456849" y="2428399"/>
                </a:cubicBezTo>
                <a:cubicBezTo>
                  <a:pt x="1455896" y="2416969"/>
                  <a:pt x="1456849" y="2402681"/>
                  <a:pt x="1452086" y="2393156"/>
                </a:cubicBezTo>
                <a:cubicBezTo>
                  <a:pt x="1448276" y="2388394"/>
                  <a:pt x="1433036" y="2391251"/>
                  <a:pt x="1423511" y="2390299"/>
                </a:cubicBezTo>
                <a:close/>
                <a:moveTo>
                  <a:pt x="6935629" y="2620804"/>
                </a:moveTo>
                <a:cubicBezTo>
                  <a:pt x="6948964" y="2634139"/>
                  <a:pt x="6947059" y="2663666"/>
                  <a:pt x="6977539" y="2661761"/>
                </a:cubicBezTo>
                <a:cubicBezTo>
                  <a:pt x="6976587" y="2633186"/>
                  <a:pt x="6953727" y="2629376"/>
                  <a:pt x="6935629" y="2620804"/>
                </a:cubicBezTo>
                <a:close/>
                <a:moveTo>
                  <a:pt x="1395889" y="2501741"/>
                </a:moveTo>
                <a:cubicBezTo>
                  <a:pt x="1406366" y="2496979"/>
                  <a:pt x="1413986" y="2496026"/>
                  <a:pt x="1417796" y="2491264"/>
                </a:cubicBezTo>
                <a:cubicBezTo>
                  <a:pt x="1421606" y="2486501"/>
                  <a:pt x="1421606" y="2477929"/>
                  <a:pt x="1421606" y="2471261"/>
                </a:cubicBezTo>
                <a:cubicBezTo>
                  <a:pt x="1421606" y="2468404"/>
                  <a:pt x="1415891" y="2464594"/>
                  <a:pt x="1413986" y="2464594"/>
                </a:cubicBezTo>
                <a:cubicBezTo>
                  <a:pt x="1410176" y="2464594"/>
                  <a:pt x="1402556" y="2467451"/>
                  <a:pt x="1401604" y="2470309"/>
                </a:cubicBezTo>
                <a:cubicBezTo>
                  <a:pt x="1398746" y="2478881"/>
                  <a:pt x="1398746" y="2488406"/>
                  <a:pt x="1395889" y="2501741"/>
                </a:cubicBezTo>
                <a:close/>
                <a:moveTo>
                  <a:pt x="6917532" y="2589371"/>
                </a:moveTo>
                <a:cubicBezTo>
                  <a:pt x="6916579" y="2591276"/>
                  <a:pt x="6915627" y="2593181"/>
                  <a:pt x="6914674" y="2595086"/>
                </a:cubicBezTo>
                <a:cubicBezTo>
                  <a:pt x="6928009" y="2600801"/>
                  <a:pt x="6941344" y="2607469"/>
                  <a:pt x="6955632" y="2613184"/>
                </a:cubicBezTo>
                <a:cubicBezTo>
                  <a:pt x="6961346" y="2597944"/>
                  <a:pt x="6957537" y="2596039"/>
                  <a:pt x="6917532" y="2589371"/>
                </a:cubicBezTo>
                <a:close/>
                <a:moveTo>
                  <a:pt x="952976" y="2473166"/>
                </a:moveTo>
                <a:cubicBezTo>
                  <a:pt x="946309" y="2486501"/>
                  <a:pt x="943451" y="2494121"/>
                  <a:pt x="939641" y="2501741"/>
                </a:cubicBezTo>
                <a:cubicBezTo>
                  <a:pt x="940594" y="2503646"/>
                  <a:pt x="941546" y="2505551"/>
                  <a:pt x="942499" y="2506504"/>
                </a:cubicBezTo>
                <a:cubicBezTo>
                  <a:pt x="950119" y="2502694"/>
                  <a:pt x="957739" y="2498884"/>
                  <a:pt x="965359" y="2495074"/>
                </a:cubicBezTo>
                <a:cubicBezTo>
                  <a:pt x="961549" y="2489359"/>
                  <a:pt x="958691" y="2482691"/>
                  <a:pt x="952976" y="2473166"/>
                </a:cubicBezTo>
                <a:close/>
                <a:moveTo>
                  <a:pt x="1602581" y="2402681"/>
                </a:moveTo>
                <a:cubicBezTo>
                  <a:pt x="1602581" y="2400776"/>
                  <a:pt x="1601629" y="2398871"/>
                  <a:pt x="1601629" y="2396014"/>
                </a:cubicBezTo>
                <a:cubicBezTo>
                  <a:pt x="1595914" y="2391251"/>
                  <a:pt x="1589246" y="2386489"/>
                  <a:pt x="1583531" y="2381726"/>
                </a:cubicBezTo>
                <a:cubicBezTo>
                  <a:pt x="1581626" y="2382679"/>
                  <a:pt x="1579721" y="2382679"/>
                  <a:pt x="1577816" y="2383631"/>
                </a:cubicBezTo>
                <a:cubicBezTo>
                  <a:pt x="1579721" y="2391251"/>
                  <a:pt x="1580674" y="2398871"/>
                  <a:pt x="1584484" y="2405539"/>
                </a:cubicBezTo>
                <a:cubicBezTo>
                  <a:pt x="1586389" y="2408396"/>
                  <a:pt x="1595914" y="2404586"/>
                  <a:pt x="1602581" y="2402681"/>
                </a:cubicBezTo>
                <a:close/>
                <a:moveTo>
                  <a:pt x="951071" y="2753201"/>
                </a:moveTo>
                <a:cubicBezTo>
                  <a:pt x="950119" y="2755106"/>
                  <a:pt x="949166" y="2757011"/>
                  <a:pt x="948214" y="2758916"/>
                </a:cubicBezTo>
                <a:cubicBezTo>
                  <a:pt x="957739" y="2770346"/>
                  <a:pt x="968216" y="2780824"/>
                  <a:pt x="984409" y="2778919"/>
                </a:cubicBezTo>
                <a:cubicBezTo>
                  <a:pt x="985361" y="2777014"/>
                  <a:pt x="986314" y="2775109"/>
                  <a:pt x="987266" y="2773204"/>
                </a:cubicBezTo>
                <a:cubicBezTo>
                  <a:pt x="975836" y="2765584"/>
                  <a:pt x="963454" y="2758916"/>
                  <a:pt x="951071" y="2753201"/>
                </a:cubicBezTo>
                <a:close/>
                <a:moveTo>
                  <a:pt x="1341596" y="2375059"/>
                </a:moveTo>
                <a:cubicBezTo>
                  <a:pt x="1344454" y="2380774"/>
                  <a:pt x="1347311" y="2384584"/>
                  <a:pt x="1350169" y="2389346"/>
                </a:cubicBezTo>
                <a:cubicBezTo>
                  <a:pt x="1357789" y="2384584"/>
                  <a:pt x="1365409" y="2378869"/>
                  <a:pt x="1373029" y="2374106"/>
                </a:cubicBezTo>
                <a:cubicBezTo>
                  <a:pt x="1372076" y="2373154"/>
                  <a:pt x="1371124" y="2371249"/>
                  <a:pt x="1371124" y="2370296"/>
                </a:cubicBezTo>
                <a:cubicBezTo>
                  <a:pt x="1362551" y="2371249"/>
                  <a:pt x="1353979" y="2373154"/>
                  <a:pt x="1341596" y="2375059"/>
                </a:cubicBezTo>
                <a:close/>
                <a:moveTo>
                  <a:pt x="1301591" y="2401729"/>
                </a:moveTo>
                <a:cubicBezTo>
                  <a:pt x="1299686" y="2401729"/>
                  <a:pt x="1298734" y="2400776"/>
                  <a:pt x="1296829" y="2400776"/>
                </a:cubicBezTo>
                <a:cubicBezTo>
                  <a:pt x="1293971" y="2410301"/>
                  <a:pt x="1291114" y="2418874"/>
                  <a:pt x="1288256" y="2428399"/>
                </a:cubicBezTo>
                <a:cubicBezTo>
                  <a:pt x="1291114" y="2429351"/>
                  <a:pt x="1293971" y="2429351"/>
                  <a:pt x="1296829" y="2430304"/>
                </a:cubicBezTo>
                <a:cubicBezTo>
                  <a:pt x="1298734" y="2420779"/>
                  <a:pt x="1300639" y="2411254"/>
                  <a:pt x="1301591" y="2401729"/>
                </a:cubicBezTo>
                <a:close/>
                <a:moveTo>
                  <a:pt x="1356836" y="2232184"/>
                </a:moveTo>
                <a:cubicBezTo>
                  <a:pt x="1355884" y="2231231"/>
                  <a:pt x="1355884" y="2229326"/>
                  <a:pt x="1354931" y="2228374"/>
                </a:cubicBezTo>
                <a:cubicBezTo>
                  <a:pt x="1347311" y="2227421"/>
                  <a:pt x="1339691" y="2226469"/>
                  <a:pt x="1327309" y="2224564"/>
                </a:cubicBezTo>
                <a:cubicBezTo>
                  <a:pt x="1331119" y="2232184"/>
                  <a:pt x="1333024" y="2236946"/>
                  <a:pt x="1335881" y="2242661"/>
                </a:cubicBezTo>
                <a:cubicBezTo>
                  <a:pt x="1342549" y="2238851"/>
                  <a:pt x="1350169" y="2235994"/>
                  <a:pt x="1356836" y="2232184"/>
                </a:cubicBezTo>
                <a:close/>
                <a:moveTo>
                  <a:pt x="6707029" y="2700814"/>
                </a:moveTo>
                <a:cubicBezTo>
                  <a:pt x="6705124" y="2701766"/>
                  <a:pt x="6704171" y="2702719"/>
                  <a:pt x="6702266" y="2703671"/>
                </a:cubicBezTo>
                <a:cubicBezTo>
                  <a:pt x="6703219" y="2721769"/>
                  <a:pt x="6705124" y="2723674"/>
                  <a:pt x="6722269" y="2723674"/>
                </a:cubicBezTo>
                <a:cubicBezTo>
                  <a:pt x="6724174" y="2721769"/>
                  <a:pt x="6727032" y="2718911"/>
                  <a:pt x="6728937" y="2717006"/>
                </a:cubicBezTo>
                <a:cubicBezTo>
                  <a:pt x="6722269" y="2711291"/>
                  <a:pt x="6714649" y="2705576"/>
                  <a:pt x="6707029" y="2700814"/>
                </a:cubicBezTo>
                <a:close/>
                <a:moveTo>
                  <a:pt x="1202531" y="2463641"/>
                </a:moveTo>
                <a:cubicBezTo>
                  <a:pt x="1203484" y="2436971"/>
                  <a:pt x="1201579" y="2435066"/>
                  <a:pt x="1183481" y="2434114"/>
                </a:cubicBezTo>
                <a:cubicBezTo>
                  <a:pt x="1189196" y="2443639"/>
                  <a:pt x="1194911" y="2451259"/>
                  <a:pt x="1202531" y="2463641"/>
                </a:cubicBezTo>
                <a:close/>
                <a:moveTo>
                  <a:pt x="787241" y="2776061"/>
                </a:moveTo>
                <a:cubicBezTo>
                  <a:pt x="791051" y="2773204"/>
                  <a:pt x="793909" y="2770346"/>
                  <a:pt x="797719" y="2768441"/>
                </a:cubicBezTo>
                <a:cubicBezTo>
                  <a:pt x="793909" y="2765584"/>
                  <a:pt x="790099" y="2760821"/>
                  <a:pt x="786289" y="2760821"/>
                </a:cubicBezTo>
                <a:cubicBezTo>
                  <a:pt x="783431" y="2760821"/>
                  <a:pt x="779621" y="2765584"/>
                  <a:pt x="776764" y="2767489"/>
                </a:cubicBezTo>
                <a:cubicBezTo>
                  <a:pt x="779621" y="2770346"/>
                  <a:pt x="783431" y="2773204"/>
                  <a:pt x="787241" y="277606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0737" name="Graphic 35"/>
          <p:cNvSpPr>
            <a:spLocks/>
          </p:cNvSpPr>
          <p:nvPr/>
        </p:nvSpPr>
        <p:spPr bwMode="auto">
          <a:xfrm>
            <a:off x="6619875" y="2554288"/>
            <a:ext cx="4840288" cy="2740025"/>
          </a:xfrm>
          <a:custGeom>
            <a:avLst/>
            <a:gdLst>
              <a:gd name="T0" fmla="*/ 2828978 w 12133894"/>
              <a:gd name="T1" fmla="*/ 1408587 h 6864619"/>
              <a:gd name="T2" fmla="*/ 2934341 w 12133894"/>
              <a:gd name="T3" fmla="*/ 1534624 h 6864619"/>
              <a:gd name="T4" fmla="*/ 3409126 w 12133894"/>
              <a:gd name="T5" fmla="*/ 1563424 h 6864619"/>
              <a:gd name="T6" fmla="*/ 3374007 w 12133894"/>
              <a:gd name="T7" fmla="*/ 1479664 h 6864619"/>
              <a:gd name="T8" fmla="*/ 3428667 w 12133894"/>
              <a:gd name="T9" fmla="*/ 1418364 h 6864619"/>
              <a:gd name="T10" fmla="*/ 3607440 w 12133894"/>
              <a:gd name="T11" fmla="*/ 1650090 h 6864619"/>
              <a:gd name="T12" fmla="*/ 3639391 w 12133894"/>
              <a:gd name="T13" fmla="*/ 1856451 h 6864619"/>
              <a:gd name="T14" fmla="*/ 3654706 w 12133894"/>
              <a:gd name="T15" fmla="*/ 1975881 h 6864619"/>
              <a:gd name="T16" fmla="*/ 3637279 w 12133894"/>
              <a:gd name="T17" fmla="*/ 2155820 h 6864619"/>
              <a:gd name="T18" fmla="*/ 3508416 w 12133894"/>
              <a:gd name="T19" fmla="*/ 2254640 h 6864619"/>
              <a:gd name="T20" fmla="*/ 2999035 w 12133894"/>
              <a:gd name="T21" fmla="*/ 2442769 h 6864619"/>
              <a:gd name="T22" fmla="*/ 2204468 w 12133894"/>
              <a:gd name="T23" fmla="*/ 2315147 h 6864619"/>
              <a:gd name="T24" fmla="*/ 2062401 w 12133894"/>
              <a:gd name="T25" fmla="*/ 2392301 h 6864619"/>
              <a:gd name="T26" fmla="*/ 1242220 w 12133894"/>
              <a:gd name="T27" fmla="*/ 2729190 h 6864619"/>
              <a:gd name="T28" fmla="*/ 996904 w 12133894"/>
              <a:gd name="T29" fmla="*/ 2651244 h 6864619"/>
              <a:gd name="T30" fmla="*/ 768753 w 12133894"/>
              <a:gd name="T31" fmla="*/ 2501428 h 6864619"/>
              <a:gd name="T32" fmla="*/ 420453 w 12133894"/>
              <a:gd name="T33" fmla="*/ 2277363 h 6864619"/>
              <a:gd name="T34" fmla="*/ 164047 w 12133894"/>
              <a:gd name="T35" fmla="*/ 2105088 h 6864619"/>
              <a:gd name="T36" fmla="*/ 70569 w 12133894"/>
              <a:gd name="T37" fmla="*/ 1717732 h 6864619"/>
              <a:gd name="T38" fmla="*/ 49708 w 12133894"/>
              <a:gd name="T39" fmla="*/ 1613098 h 6864619"/>
              <a:gd name="T40" fmla="*/ 42578 w 12133894"/>
              <a:gd name="T41" fmla="*/ 1390356 h 6864619"/>
              <a:gd name="T42" fmla="*/ 210259 w 12133894"/>
              <a:gd name="T43" fmla="*/ 1294706 h 6864619"/>
              <a:gd name="T44" fmla="*/ 357342 w 12133894"/>
              <a:gd name="T45" fmla="*/ 1223101 h 6864619"/>
              <a:gd name="T46" fmla="*/ 718845 w 12133894"/>
              <a:gd name="T47" fmla="*/ 1245560 h 6864619"/>
              <a:gd name="T48" fmla="*/ 340970 w 12133894"/>
              <a:gd name="T49" fmla="*/ 1099971 h 6864619"/>
              <a:gd name="T50" fmla="*/ 692967 w 12133894"/>
              <a:gd name="T51" fmla="*/ 826761 h 6864619"/>
              <a:gd name="T52" fmla="*/ 836618 w 12133894"/>
              <a:gd name="T53" fmla="*/ 720279 h 6864619"/>
              <a:gd name="T54" fmla="*/ 1022255 w 12133894"/>
              <a:gd name="T55" fmla="*/ 607190 h 6864619"/>
              <a:gd name="T56" fmla="*/ 1071371 w 12133894"/>
              <a:gd name="T57" fmla="*/ 591600 h 6864619"/>
              <a:gd name="T58" fmla="*/ 1225056 w 12133894"/>
              <a:gd name="T59" fmla="*/ 639425 h 6864619"/>
              <a:gd name="T60" fmla="*/ 1354711 w 12133894"/>
              <a:gd name="T61" fmla="*/ 733490 h 6864619"/>
              <a:gd name="T62" fmla="*/ 1486743 w 12133894"/>
              <a:gd name="T63" fmla="*/ 762555 h 6864619"/>
              <a:gd name="T64" fmla="*/ 1717534 w 12133894"/>
              <a:gd name="T65" fmla="*/ 799810 h 6864619"/>
              <a:gd name="T66" fmla="*/ 2061082 w 12133894"/>
              <a:gd name="T67" fmla="*/ 884627 h 6864619"/>
              <a:gd name="T68" fmla="*/ 2300324 w 12133894"/>
              <a:gd name="T69" fmla="*/ 873001 h 6864619"/>
              <a:gd name="T70" fmla="*/ 2697475 w 12133894"/>
              <a:gd name="T71" fmla="*/ 718957 h 6864619"/>
              <a:gd name="T72" fmla="*/ 3230357 w 12133894"/>
              <a:gd name="T73" fmla="*/ 567027 h 6864619"/>
              <a:gd name="T74" fmla="*/ 4055818 w 12133894"/>
              <a:gd name="T75" fmla="*/ 295931 h 6864619"/>
              <a:gd name="T76" fmla="*/ 4418906 w 12133894"/>
              <a:gd name="T77" fmla="*/ 137395 h 6864619"/>
              <a:gd name="T78" fmla="*/ 4838504 w 12133894"/>
              <a:gd name="T79" fmla="*/ 163025 h 6864619"/>
              <a:gd name="T80" fmla="*/ 4225611 w 12133894"/>
              <a:gd name="T81" fmla="*/ 460016 h 6864619"/>
              <a:gd name="T82" fmla="*/ 3500492 w 12133894"/>
              <a:gd name="T83" fmla="*/ 662413 h 6864619"/>
              <a:gd name="T84" fmla="*/ 3203421 w 12133894"/>
              <a:gd name="T85" fmla="*/ 777351 h 6864619"/>
              <a:gd name="T86" fmla="*/ 3038117 w 12133894"/>
              <a:gd name="T87" fmla="*/ 819627 h 6864619"/>
              <a:gd name="T88" fmla="*/ 2703813 w 12133894"/>
              <a:gd name="T89" fmla="*/ 994281 h 6864619"/>
              <a:gd name="T90" fmla="*/ 2582871 w 12133894"/>
              <a:gd name="T91" fmla="*/ 1136963 h 6864619"/>
              <a:gd name="T92" fmla="*/ 2461139 w 12133894"/>
              <a:gd name="T93" fmla="*/ 1169463 h 6864619"/>
              <a:gd name="T94" fmla="*/ 2273653 w 12133894"/>
              <a:gd name="T95" fmla="*/ 1352043 h 6864619"/>
              <a:gd name="T96" fmla="*/ 3083272 w 12133894"/>
              <a:gd name="T97" fmla="*/ 2285819 h 6864619"/>
              <a:gd name="T98" fmla="*/ 3200782 w 12133894"/>
              <a:gd name="T99" fmla="*/ 2254904 h 6864619"/>
              <a:gd name="T100" fmla="*/ 4746874 w 12133894"/>
              <a:gd name="T101" fmla="*/ 99611 h 6864619"/>
              <a:gd name="T102" fmla="*/ 4669502 w 12133894"/>
              <a:gd name="T103" fmla="*/ 169631 h 6864619"/>
              <a:gd name="T104" fmla="*/ 2572573 w 12133894"/>
              <a:gd name="T105" fmla="*/ 1029423 h 6864619"/>
              <a:gd name="T106" fmla="*/ 2572573 w 12133894"/>
              <a:gd name="T107" fmla="*/ 1029423 h 6864619"/>
              <a:gd name="T108" fmla="*/ 87205 w 12133894"/>
              <a:gd name="T109" fmla="*/ 1362876 h 6864619"/>
              <a:gd name="T110" fmla="*/ 3350242 w 12133894"/>
              <a:gd name="T111" fmla="*/ 2118300 h 6864619"/>
              <a:gd name="T112" fmla="*/ 3300596 w 12133894"/>
              <a:gd name="T113" fmla="*/ 2155555 h 6864619"/>
              <a:gd name="T114" fmla="*/ 89581 w 12133894"/>
              <a:gd name="T115" fmla="*/ 1390092 h 68646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133894"/>
              <a:gd name="T175" fmla="*/ 0 h 6864619"/>
              <a:gd name="T176" fmla="*/ 12133894 w 12133894"/>
              <a:gd name="T177" fmla="*/ 6864619 h 686461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133894" h="6864619">
                <a:moveTo>
                  <a:pt x="5679192" y="3421050"/>
                </a:moveTo>
                <a:cubicBezTo>
                  <a:pt x="5713615" y="3390600"/>
                  <a:pt x="5743404" y="3363459"/>
                  <a:pt x="5773192" y="3336980"/>
                </a:cubicBezTo>
                <a:cubicBezTo>
                  <a:pt x="5791065" y="3362135"/>
                  <a:pt x="5791065" y="3385966"/>
                  <a:pt x="5767897" y="3408473"/>
                </a:cubicBezTo>
                <a:cubicBezTo>
                  <a:pt x="5748037" y="3427670"/>
                  <a:pt x="5727517" y="3445543"/>
                  <a:pt x="5699714" y="3470698"/>
                </a:cubicBezTo>
                <a:cubicBezTo>
                  <a:pt x="5716263" y="3475994"/>
                  <a:pt x="5727517" y="3481951"/>
                  <a:pt x="5739432" y="3482614"/>
                </a:cubicBezTo>
                <a:cubicBezTo>
                  <a:pt x="6049233" y="3491881"/>
                  <a:pt x="6359035" y="3500486"/>
                  <a:pt x="6668836" y="3509754"/>
                </a:cubicBezTo>
                <a:cubicBezTo>
                  <a:pt x="6809836" y="3514388"/>
                  <a:pt x="6950835" y="3519684"/>
                  <a:pt x="7091835" y="3528951"/>
                </a:cubicBezTo>
                <a:cubicBezTo>
                  <a:pt x="7152074" y="3532923"/>
                  <a:pt x="7211651" y="3545501"/>
                  <a:pt x="7271228" y="3555430"/>
                </a:cubicBezTo>
                <a:cubicBezTo>
                  <a:pt x="7277186" y="3556092"/>
                  <a:pt x="7281158" y="3564036"/>
                  <a:pt x="7279172" y="3562050"/>
                </a:cubicBezTo>
                <a:cubicBezTo>
                  <a:pt x="7312271" y="3564698"/>
                  <a:pt x="7340073" y="3566022"/>
                  <a:pt x="7367214" y="3569331"/>
                </a:cubicBezTo>
                <a:cubicBezTo>
                  <a:pt x="7373833" y="3569993"/>
                  <a:pt x="7385087" y="3578599"/>
                  <a:pt x="7384425" y="3582571"/>
                </a:cubicBezTo>
                <a:cubicBezTo>
                  <a:pt x="7381778" y="3613683"/>
                  <a:pt x="7402960" y="3644796"/>
                  <a:pt x="7381115" y="3676570"/>
                </a:cubicBezTo>
                <a:cubicBezTo>
                  <a:pt x="7343383" y="3730852"/>
                  <a:pt x="7308961" y="3787119"/>
                  <a:pt x="7275200" y="3851992"/>
                </a:cubicBezTo>
                <a:cubicBezTo>
                  <a:pt x="7302341" y="3849344"/>
                  <a:pt x="7328820" y="3844710"/>
                  <a:pt x="7355961" y="3844710"/>
                </a:cubicBezTo>
                <a:cubicBezTo>
                  <a:pt x="7384425" y="3844710"/>
                  <a:pt x="7412228" y="3850006"/>
                  <a:pt x="7440692" y="3851992"/>
                </a:cubicBezTo>
                <a:cubicBezTo>
                  <a:pt x="7516157" y="3857950"/>
                  <a:pt x="7591621" y="3863908"/>
                  <a:pt x="7667086" y="3869866"/>
                </a:cubicBezTo>
                <a:cubicBezTo>
                  <a:pt x="7671720" y="3870527"/>
                  <a:pt x="7679664" y="3867879"/>
                  <a:pt x="7681649" y="3865232"/>
                </a:cubicBezTo>
                <a:cubicBezTo>
                  <a:pt x="7698860" y="3827499"/>
                  <a:pt x="7730635" y="3838091"/>
                  <a:pt x="7759100" y="3841401"/>
                </a:cubicBezTo>
                <a:cubicBezTo>
                  <a:pt x="7776973" y="3843387"/>
                  <a:pt x="7789550" y="3843387"/>
                  <a:pt x="7802128" y="3827499"/>
                </a:cubicBezTo>
                <a:cubicBezTo>
                  <a:pt x="7819339" y="3804992"/>
                  <a:pt x="7844493" y="3802345"/>
                  <a:pt x="7870972" y="3806978"/>
                </a:cubicBezTo>
                <a:cubicBezTo>
                  <a:pt x="8096042" y="3844049"/>
                  <a:pt x="8321111" y="3880457"/>
                  <a:pt x="8546180" y="3916865"/>
                </a:cubicBezTo>
                <a:cubicBezTo>
                  <a:pt x="8546843" y="3916865"/>
                  <a:pt x="8548167" y="3916203"/>
                  <a:pt x="8554786" y="3914217"/>
                </a:cubicBezTo>
                <a:cubicBezTo>
                  <a:pt x="8562730" y="3815584"/>
                  <a:pt x="8570674" y="3715626"/>
                  <a:pt x="8578617" y="3615007"/>
                </a:cubicBezTo>
                <a:cubicBezTo>
                  <a:pt x="8575969" y="3615007"/>
                  <a:pt x="8573322" y="3614345"/>
                  <a:pt x="8570012" y="3614345"/>
                </a:cubicBezTo>
                <a:cubicBezTo>
                  <a:pt x="8564054" y="3640162"/>
                  <a:pt x="8559420" y="3666641"/>
                  <a:pt x="8551476" y="3692457"/>
                </a:cubicBezTo>
                <a:cubicBezTo>
                  <a:pt x="8546843" y="3706359"/>
                  <a:pt x="8539561" y="3722908"/>
                  <a:pt x="8527646" y="3730852"/>
                </a:cubicBezTo>
                <a:cubicBezTo>
                  <a:pt x="8514406" y="3739458"/>
                  <a:pt x="8494547" y="3744753"/>
                  <a:pt x="8479322" y="3741443"/>
                </a:cubicBezTo>
                <a:cubicBezTo>
                  <a:pt x="8469392" y="3739458"/>
                  <a:pt x="8458139" y="3718936"/>
                  <a:pt x="8458139" y="3707021"/>
                </a:cubicBezTo>
                <a:cubicBezTo>
                  <a:pt x="8457477" y="3671937"/>
                  <a:pt x="8462772" y="3636190"/>
                  <a:pt x="8464097" y="3601106"/>
                </a:cubicBezTo>
                <a:cubicBezTo>
                  <a:pt x="8465420" y="3563373"/>
                  <a:pt x="8464097" y="3524979"/>
                  <a:pt x="8466744" y="3487247"/>
                </a:cubicBezTo>
                <a:cubicBezTo>
                  <a:pt x="8468730" y="3455473"/>
                  <a:pt x="8489251" y="3440247"/>
                  <a:pt x="8519702" y="3439586"/>
                </a:cubicBezTo>
                <a:cubicBezTo>
                  <a:pt x="8550153" y="3438923"/>
                  <a:pt x="8566702" y="3458782"/>
                  <a:pt x="8569349" y="3486585"/>
                </a:cubicBezTo>
                <a:cubicBezTo>
                  <a:pt x="8571335" y="3511740"/>
                  <a:pt x="8566702" y="3536895"/>
                  <a:pt x="8566702" y="3562712"/>
                </a:cubicBezTo>
                <a:cubicBezTo>
                  <a:pt x="8566702" y="3568670"/>
                  <a:pt x="8571997" y="3573965"/>
                  <a:pt x="8576632" y="3583895"/>
                </a:cubicBezTo>
                <a:cubicBezTo>
                  <a:pt x="8585237" y="3569993"/>
                  <a:pt x="8589871" y="3561388"/>
                  <a:pt x="8595166" y="3553444"/>
                </a:cubicBezTo>
                <a:cubicBezTo>
                  <a:pt x="8597814" y="3554106"/>
                  <a:pt x="8601124" y="3554768"/>
                  <a:pt x="8603772" y="3554768"/>
                </a:cubicBezTo>
                <a:cubicBezTo>
                  <a:pt x="8600462" y="3599782"/>
                  <a:pt x="8598476" y="3644796"/>
                  <a:pt x="8594504" y="3689810"/>
                </a:cubicBezTo>
                <a:cubicBezTo>
                  <a:pt x="8587223" y="3771232"/>
                  <a:pt x="8579941" y="3852654"/>
                  <a:pt x="8570012" y="3933414"/>
                </a:cubicBezTo>
                <a:cubicBezTo>
                  <a:pt x="8566702" y="3959231"/>
                  <a:pt x="8577955" y="3965851"/>
                  <a:pt x="8599800" y="3974457"/>
                </a:cubicBezTo>
                <a:cubicBezTo>
                  <a:pt x="8713659" y="4018146"/>
                  <a:pt x="8834800" y="4022780"/>
                  <a:pt x="8952630" y="4045287"/>
                </a:cubicBezTo>
                <a:cubicBezTo>
                  <a:pt x="8967193" y="4047935"/>
                  <a:pt x="8982418" y="4057864"/>
                  <a:pt x="8992348" y="4069118"/>
                </a:cubicBezTo>
                <a:cubicBezTo>
                  <a:pt x="9010883" y="4088977"/>
                  <a:pt x="9026108" y="4112146"/>
                  <a:pt x="9043320" y="4133991"/>
                </a:cubicBezTo>
                <a:cubicBezTo>
                  <a:pt x="9056559" y="4150540"/>
                  <a:pt x="9065826" y="4170399"/>
                  <a:pt x="9094953" y="4167089"/>
                </a:cubicBezTo>
                <a:cubicBezTo>
                  <a:pt x="9113488" y="4165104"/>
                  <a:pt x="9147249" y="4222695"/>
                  <a:pt x="9147249" y="4244540"/>
                </a:cubicBezTo>
                <a:cubicBezTo>
                  <a:pt x="9147249" y="4254470"/>
                  <a:pt x="9153207" y="4265061"/>
                  <a:pt x="9159164" y="4273005"/>
                </a:cubicBezTo>
                <a:cubicBezTo>
                  <a:pt x="9221389" y="4351779"/>
                  <a:pt x="9284939" y="4429230"/>
                  <a:pt x="9347826" y="4507342"/>
                </a:cubicBezTo>
                <a:cubicBezTo>
                  <a:pt x="9355107" y="4516609"/>
                  <a:pt x="9362389" y="4525877"/>
                  <a:pt x="9374304" y="4539778"/>
                </a:cubicBezTo>
                <a:cubicBezTo>
                  <a:pt x="9310093" y="4539778"/>
                  <a:pt x="9252502" y="4539778"/>
                  <a:pt x="9193586" y="4539778"/>
                </a:cubicBezTo>
                <a:cubicBezTo>
                  <a:pt x="9192263" y="4592736"/>
                  <a:pt x="9173066" y="4631792"/>
                  <a:pt x="9123418" y="4650989"/>
                </a:cubicBezTo>
                <a:cubicBezTo>
                  <a:pt x="9147249" y="4650989"/>
                  <a:pt x="9171079" y="4652313"/>
                  <a:pt x="9194248" y="4650327"/>
                </a:cubicBezTo>
                <a:cubicBezTo>
                  <a:pt x="9220727" y="4648341"/>
                  <a:pt x="9239263" y="4659595"/>
                  <a:pt x="9244558" y="4682764"/>
                </a:cubicBezTo>
                <a:cubicBezTo>
                  <a:pt x="9256474" y="4736383"/>
                  <a:pt x="9264417" y="4790665"/>
                  <a:pt x="9272361" y="4844946"/>
                </a:cubicBezTo>
                <a:cubicBezTo>
                  <a:pt x="9273685" y="4852890"/>
                  <a:pt x="9264417" y="4866791"/>
                  <a:pt x="9256474" y="4870101"/>
                </a:cubicBezTo>
                <a:cubicBezTo>
                  <a:pt x="9226685" y="4883340"/>
                  <a:pt x="9194910" y="4893270"/>
                  <a:pt x="9163798" y="4904523"/>
                </a:cubicBezTo>
                <a:cubicBezTo>
                  <a:pt x="9160488" y="4905847"/>
                  <a:pt x="9157840" y="4907833"/>
                  <a:pt x="9152545" y="4911143"/>
                </a:cubicBezTo>
                <a:cubicBezTo>
                  <a:pt x="9155192" y="4923058"/>
                  <a:pt x="9158502" y="4934974"/>
                  <a:pt x="9161812" y="4950199"/>
                </a:cubicBezTo>
                <a:cubicBezTo>
                  <a:pt x="9194910" y="4945565"/>
                  <a:pt x="9226023" y="4940932"/>
                  <a:pt x="9251840" y="4937622"/>
                </a:cubicBezTo>
                <a:cubicBezTo>
                  <a:pt x="9294205" y="5009114"/>
                  <a:pt x="9263755" y="5073987"/>
                  <a:pt x="9247206" y="5140184"/>
                </a:cubicBezTo>
                <a:cubicBezTo>
                  <a:pt x="9241248" y="5164677"/>
                  <a:pt x="9227347" y="5174607"/>
                  <a:pt x="9202854" y="5175931"/>
                </a:cubicBezTo>
                <a:cubicBezTo>
                  <a:pt x="9171079" y="5177916"/>
                  <a:pt x="9139967" y="5182550"/>
                  <a:pt x="9106869" y="5186522"/>
                </a:cubicBezTo>
                <a:cubicBezTo>
                  <a:pt x="9106869" y="5200424"/>
                  <a:pt x="9106869" y="5213001"/>
                  <a:pt x="9106869" y="5227564"/>
                </a:cubicBezTo>
                <a:cubicBezTo>
                  <a:pt x="9135995" y="5223592"/>
                  <a:pt x="9163136" y="5220283"/>
                  <a:pt x="9185643" y="5217635"/>
                </a:cubicBezTo>
                <a:cubicBezTo>
                  <a:pt x="9212122" y="5300381"/>
                  <a:pt x="9155192" y="5347380"/>
                  <a:pt x="9118122" y="5401000"/>
                </a:cubicBezTo>
                <a:cubicBezTo>
                  <a:pt x="9104882" y="5420197"/>
                  <a:pt x="9073770" y="5426817"/>
                  <a:pt x="9050601" y="5439394"/>
                </a:cubicBezTo>
                <a:cubicBezTo>
                  <a:pt x="9048615" y="5436746"/>
                  <a:pt x="9047291" y="5434099"/>
                  <a:pt x="9045305" y="5431451"/>
                </a:cubicBezTo>
                <a:cubicBezTo>
                  <a:pt x="9041334" y="5440056"/>
                  <a:pt x="9033390" y="5449324"/>
                  <a:pt x="9034714" y="5457267"/>
                </a:cubicBezTo>
                <a:cubicBezTo>
                  <a:pt x="9041334" y="5506253"/>
                  <a:pt x="9006249" y="5524126"/>
                  <a:pt x="8973150" y="5544647"/>
                </a:cubicBezTo>
                <a:cubicBezTo>
                  <a:pt x="8936742" y="5567816"/>
                  <a:pt x="8902320" y="5593633"/>
                  <a:pt x="8856644" y="5594295"/>
                </a:cubicBezTo>
                <a:cubicBezTo>
                  <a:pt x="8850024" y="5594295"/>
                  <a:pt x="8842081" y="5601577"/>
                  <a:pt x="8836123" y="5606872"/>
                </a:cubicBezTo>
                <a:cubicBezTo>
                  <a:pt x="8822222" y="5620774"/>
                  <a:pt x="8810968" y="5639309"/>
                  <a:pt x="8795081" y="5648576"/>
                </a:cubicBezTo>
                <a:cubicBezTo>
                  <a:pt x="8766616" y="5665126"/>
                  <a:pt x="8734842" y="5675717"/>
                  <a:pt x="8705053" y="5689618"/>
                </a:cubicBezTo>
                <a:cubicBezTo>
                  <a:pt x="8665335" y="5708154"/>
                  <a:pt x="8626279" y="5726689"/>
                  <a:pt x="8586561" y="5745224"/>
                </a:cubicBezTo>
                <a:cubicBezTo>
                  <a:pt x="8585237" y="5745886"/>
                  <a:pt x="8584575" y="5746548"/>
                  <a:pt x="8583913" y="5746548"/>
                </a:cubicBezTo>
                <a:cubicBezTo>
                  <a:pt x="8511096" y="5778984"/>
                  <a:pt x="8438942" y="5814731"/>
                  <a:pt x="8364802" y="5843857"/>
                </a:cubicBezTo>
                <a:cubicBezTo>
                  <a:pt x="8270140" y="5880928"/>
                  <a:pt x="8172831" y="5911378"/>
                  <a:pt x="8077507" y="5945801"/>
                </a:cubicBezTo>
                <a:cubicBezTo>
                  <a:pt x="8014620" y="5968308"/>
                  <a:pt x="7952395" y="5992800"/>
                  <a:pt x="7889508" y="6015969"/>
                </a:cubicBezTo>
                <a:cubicBezTo>
                  <a:pt x="7768367" y="6060983"/>
                  <a:pt x="7645241" y="6095405"/>
                  <a:pt x="7518143" y="6119898"/>
                </a:cubicBezTo>
                <a:cubicBezTo>
                  <a:pt x="7393693" y="6143730"/>
                  <a:pt x="7271228" y="6177490"/>
                  <a:pt x="7147440" y="6201983"/>
                </a:cubicBezTo>
                <a:cubicBezTo>
                  <a:pt x="7093158" y="6212574"/>
                  <a:pt x="7036891" y="6209264"/>
                  <a:pt x="6981948" y="6214560"/>
                </a:cubicBezTo>
                <a:cubicBezTo>
                  <a:pt x="6894568" y="6223166"/>
                  <a:pt x="6807850" y="6222504"/>
                  <a:pt x="6723118" y="6199997"/>
                </a:cubicBezTo>
                <a:cubicBezTo>
                  <a:pt x="6645667" y="6180138"/>
                  <a:pt x="6570203" y="6153659"/>
                  <a:pt x="6494739" y="6127842"/>
                </a:cubicBezTo>
                <a:cubicBezTo>
                  <a:pt x="6426556" y="6104673"/>
                  <a:pt x="6359697" y="6078856"/>
                  <a:pt x="6291514" y="6055687"/>
                </a:cubicBezTo>
                <a:cubicBezTo>
                  <a:pt x="6167064" y="6013322"/>
                  <a:pt x="6042614" y="5972279"/>
                  <a:pt x="5918164" y="5931237"/>
                </a:cubicBezTo>
                <a:cubicBezTo>
                  <a:pt x="5787756" y="5887547"/>
                  <a:pt x="5656686" y="5843857"/>
                  <a:pt x="5526278" y="5800167"/>
                </a:cubicBezTo>
                <a:cubicBezTo>
                  <a:pt x="5462067" y="5778322"/>
                  <a:pt x="5400504" y="5749196"/>
                  <a:pt x="5334969" y="5734632"/>
                </a:cubicBezTo>
                <a:cubicBezTo>
                  <a:pt x="5293927" y="5725365"/>
                  <a:pt x="5248913" y="5737280"/>
                  <a:pt x="5205223" y="5740590"/>
                </a:cubicBezTo>
                <a:cubicBezTo>
                  <a:pt x="5201913" y="5740590"/>
                  <a:pt x="5199927" y="5748534"/>
                  <a:pt x="5191983" y="5761111"/>
                </a:cubicBezTo>
                <a:cubicBezTo>
                  <a:pt x="5227068" y="5757139"/>
                  <a:pt x="5254209" y="5753830"/>
                  <a:pt x="5282011" y="5751182"/>
                </a:cubicBezTo>
                <a:cubicBezTo>
                  <a:pt x="5321729" y="5747872"/>
                  <a:pt x="5323053" y="5753830"/>
                  <a:pt x="5314448" y="5792886"/>
                </a:cubicBezTo>
                <a:cubicBezTo>
                  <a:pt x="5301870" y="5849153"/>
                  <a:pt x="5268772" y="5892843"/>
                  <a:pt x="5236335" y="5936533"/>
                </a:cubicBezTo>
                <a:cubicBezTo>
                  <a:pt x="5221110" y="5956392"/>
                  <a:pt x="5197279" y="5970294"/>
                  <a:pt x="5170138" y="5993462"/>
                </a:cubicBezTo>
                <a:cubicBezTo>
                  <a:pt x="5167490" y="6018617"/>
                  <a:pt x="5152927" y="6054364"/>
                  <a:pt x="5123138" y="6077533"/>
                </a:cubicBezTo>
                <a:cubicBezTo>
                  <a:pt x="5080110" y="6110631"/>
                  <a:pt x="5032449" y="6137772"/>
                  <a:pt x="4986773" y="6167560"/>
                </a:cubicBezTo>
                <a:cubicBezTo>
                  <a:pt x="4983463" y="6169546"/>
                  <a:pt x="4976843" y="6169546"/>
                  <a:pt x="4974858" y="6172194"/>
                </a:cubicBezTo>
                <a:cubicBezTo>
                  <a:pt x="4919252" y="6245673"/>
                  <a:pt x="4834520" y="6280095"/>
                  <a:pt x="4760379" y="6327757"/>
                </a:cubicBezTo>
                <a:cubicBezTo>
                  <a:pt x="4626000" y="6414475"/>
                  <a:pt x="4485000" y="6493911"/>
                  <a:pt x="4332085" y="6540249"/>
                </a:cubicBezTo>
                <a:cubicBezTo>
                  <a:pt x="4050748" y="6624981"/>
                  <a:pt x="3770735" y="6717656"/>
                  <a:pt x="3478145" y="6758037"/>
                </a:cubicBezTo>
                <a:cubicBezTo>
                  <a:pt x="3353695" y="6775248"/>
                  <a:pt x="3234540" y="6806360"/>
                  <a:pt x="3114062" y="6837473"/>
                </a:cubicBezTo>
                <a:cubicBezTo>
                  <a:pt x="3039260" y="6856670"/>
                  <a:pt x="2959161" y="6861966"/>
                  <a:pt x="2881711" y="6861304"/>
                </a:cubicBezTo>
                <a:cubicBezTo>
                  <a:pt x="2847289" y="6861304"/>
                  <a:pt x="2812866" y="6832177"/>
                  <a:pt x="2779106" y="6815628"/>
                </a:cubicBezTo>
                <a:cubicBezTo>
                  <a:pt x="2772486" y="6812318"/>
                  <a:pt x="2767190" y="6803712"/>
                  <a:pt x="2761233" y="6803712"/>
                </a:cubicBezTo>
                <a:cubicBezTo>
                  <a:pt x="2711585" y="6802389"/>
                  <a:pt x="2683120" y="6768628"/>
                  <a:pt x="2652670" y="6736854"/>
                </a:cubicBezTo>
                <a:cubicBezTo>
                  <a:pt x="2648036" y="6731558"/>
                  <a:pt x="2641416" y="6727586"/>
                  <a:pt x="2635458" y="6724276"/>
                </a:cubicBezTo>
                <a:cubicBezTo>
                  <a:pt x="2613614" y="6712361"/>
                  <a:pt x="2590445" y="6701769"/>
                  <a:pt x="2569262" y="6688530"/>
                </a:cubicBezTo>
                <a:cubicBezTo>
                  <a:pt x="2545431" y="6673967"/>
                  <a:pt x="2523586" y="6656093"/>
                  <a:pt x="2499093" y="6642192"/>
                </a:cubicBezTo>
                <a:cubicBezTo>
                  <a:pt x="2456727" y="6617699"/>
                  <a:pt x="2425614" y="6577319"/>
                  <a:pt x="2377290" y="6561432"/>
                </a:cubicBezTo>
                <a:cubicBezTo>
                  <a:pt x="2356770" y="6554812"/>
                  <a:pt x="2340882" y="6532967"/>
                  <a:pt x="2321685" y="6521052"/>
                </a:cubicBezTo>
                <a:cubicBezTo>
                  <a:pt x="2303150" y="6509798"/>
                  <a:pt x="2281967" y="6503179"/>
                  <a:pt x="2263432" y="6492587"/>
                </a:cubicBezTo>
                <a:cubicBezTo>
                  <a:pt x="2227686" y="6472066"/>
                  <a:pt x="2193263" y="6448897"/>
                  <a:pt x="2158179" y="6428376"/>
                </a:cubicBezTo>
                <a:cubicBezTo>
                  <a:pt x="2128390" y="6410503"/>
                  <a:pt x="2104559" y="6382700"/>
                  <a:pt x="2066827" y="6378729"/>
                </a:cubicBezTo>
                <a:cubicBezTo>
                  <a:pt x="2058883" y="6378066"/>
                  <a:pt x="2048292" y="6372109"/>
                  <a:pt x="2044320" y="6365489"/>
                </a:cubicBezTo>
                <a:cubicBezTo>
                  <a:pt x="2018503" y="6317165"/>
                  <a:pt x="1960912" y="6307898"/>
                  <a:pt x="1927151" y="6266856"/>
                </a:cubicBezTo>
                <a:cubicBezTo>
                  <a:pt x="1903982" y="6239053"/>
                  <a:pt x="1860293" y="6228461"/>
                  <a:pt x="1825870" y="6209926"/>
                </a:cubicBezTo>
                <a:cubicBezTo>
                  <a:pt x="1817927" y="6205954"/>
                  <a:pt x="1809983" y="6202645"/>
                  <a:pt x="1802701" y="6198011"/>
                </a:cubicBezTo>
                <a:cubicBezTo>
                  <a:pt x="1745772" y="6161602"/>
                  <a:pt x="1688843" y="6125856"/>
                  <a:pt x="1632575" y="6089448"/>
                </a:cubicBezTo>
                <a:cubicBezTo>
                  <a:pt x="1538576" y="6028547"/>
                  <a:pt x="1444576" y="5967646"/>
                  <a:pt x="1351238" y="5904758"/>
                </a:cubicBezTo>
                <a:cubicBezTo>
                  <a:pt x="1316816" y="5881590"/>
                  <a:pt x="1286365" y="5851139"/>
                  <a:pt x="1252605" y="5826646"/>
                </a:cubicBezTo>
                <a:cubicBezTo>
                  <a:pt x="1242675" y="5819365"/>
                  <a:pt x="1226126" y="5820688"/>
                  <a:pt x="1214873" y="5813407"/>
                </a:cubicBezTo>
                <a:cubicBezTo>
                  <a:pt x="1160591" y="5778322"/>
                  <a:pt x="1107634" y="5741252"/>
                  <a:pt x="1054014" y="5705506"/>
                </a:cubicBezTo>
                <a:cubicBezTo>
                  <a:pt x="1014296" y="5679689"/>
                  <a:pt x="974578" y="5653872"/>
                  <a:pt x="934198" y="5630041"/>
                </a:cubicBezTo>
                <a:cubicBezTo>
                  <a:pt x="871311" y="5592309"/>
                  <a:pt x="806438" y="5557887"/>
                  <a:pt x="743551" y="5518831"/>
                </a:cubicBezTo>
                <a:cubicBezTo>
                  <a:pt x="705818" y="5495662"/>
                  <a:pt x="672058" y="5466535"/>
                  <a:pt x="634988" y="5442042"/>
                </a:cubicBezTo>
                <a:cubicBezTo>
                  <a:pt x="584678" y="5408282"/>
                  <a:pt x="534368" y="5375183"/>
                  <a:pt x="482735" y="5342747"/>
                </a:cubicBezTo>
                <a:cubicBezTo>
                  <a:pt x="464862" y="5330831"/>
                  <a:pt x="444341" y="5322226"/>
                  <a:pt x="426467" y="5310972"/>
                </a:cubicBezTo>
                <a:cubicBezTo>
                  <a:pt x="421172" y="5307662"/>
                  <a:pt x="419848" y="5298395"/>
                  <a:pt x="417200" y="5291775"/>
                </a:cubicBezTo>
                <a:cubicBezTo>
                  <a:pt x="414552" y="5285817"/>
                  <a:pt x="414552" y="5275226"/>
                  <a:pt x="411242" y="5273902"/>
                </a:cubicBezTo>
                <a:cubicBezTo>
                  <a:pt x="366228" y="5258015"/>
                  <a:pt x="372848" y="5211015"/>
                  <a:pt x="356961" y="5179240"/>
                </a:cubicBezTo>
                <a:cubicBezTo>
                  <a:pt x="261637" y="4989917"/>
                  <a:pt x="200736" y="4787355"/>
                  <a:pt x="141159" y="4584130"/>
                </a:cubicBezTo>
                <a:cubicBezTo>
                  <a:pt x="133877" y="4558975"/>
                  <a:pt x="130567" y="4532497"/>
                  <a:pt x="127919" y="4506018"/>
                </a:cubicBezTo>
                <a:cubicBezTo>
                  <a:pt x="126595" y="4494102"/>
                  <a:pt x="133215" y="4482187"/>
                  <a:pt x="135863" y="4468948"/>
                </a:cubicBezTo>
                <a:cubicBezTo>
                  <a:pt x="104750" y="4445117"/>
                  <a:pt x="119976" y="4406061"/>
                  <a:pt x="114018" y="4372962"/>
                </a:cubicBezTo>
                <a:cubicBezTo>
                  <a:pt x="106074" y="4327286"/>
                  <a:pt x="140497" y="4314709"/>
                  <a:pt x="181539" y="4312061"/>
                </a:cubicBezTo>
                <a:cubicBezTo>
                  <a:pt x="180215" y="4309413"/>
                  <a:pt x="178229" y="4306103"/>
                  <a:pt x="176905" y="4303455"/>
                </a:cubicBezTo>
                <a:cubicBezTo>
                  <a:pt x="156384" y="4303455"/>
                  <a:pt x="135863" y="4303455"/>
                  <a:pt x="111370" y="4303455"/>
                </a:cubicBezTo>
                <a:cubicBezTo>
                  <a:pt x="111370" y="4259765"/>
                  <a:pt x="110708" y="4216737"/>
                  <a:pt x="112694" y="4174371"/>
                </a:cubicBezTo>
                <a:cubicBezTo>
                  <a:pt x="112694" y="4168413"/>
                  <a:pt x="126595" y="4159808"/>
                  <a:pt x="134539" y="4159146"/>
                </a:cubicBezTo>
                <a:cubicBezTo>
                  <a:pt x="150426" y="4157822"/>
                  <a:pt x="166314" y="4161132"/>
                  <a:pt x="183525" y="4162456"/>
                </a:cubicBezTo>
                <a:cubicBezTo>
                  <a:pt x="184849" y="4135315"/>
                  <a:pt x="172271" y="4126047"/>
                  <a:pt x="151750" y="4128695"/>
                </a:cubicBezTo>
                <a:cubicBezTo>
                  <a:pt x="121300" y="4132005"/>
                  <a:pt x="116004" y="4116118"/>
                  <a:pt x="119314" y="4090963"/>
                </a:cubicBezTo>
                <a:cubicBezTo>
                  <a:pt x="121962" y="4075076"/>
                  <a:pt x="123286" y="4058527"/>
                  <a:pt x="124610" y="4041315"/>
                </a:cubicBezTo>
                <a:cubicBezTo>
                  <a:pt x="88201" y="4041315"/>
                  <a:pt x="54441" y="4041315"/>
                  <a:pt x="12737" y="4041315"/>
                </a:cubicBezTo>
                <a:cubicBezTo>
                  <a:pt x="12737" y="4002259"/>
                  <a:pt x="13399" y="3963203"/>
                  <a:pt x="12737" y="3923485"/>
                </a:cubicBezTo>
                <a:cubicBezTo>
                  <a:pt x="10751" y="3860598"/>
                  <a:pt x="12075" y="3797711"/>
                  <a:pt x="4793" y="3735485"/>
                </a:cubicBezTo>
                <a:cubicBezTo>
                  <a:pt x="-1827" y="3679880"/>
                  <a:pt x="16047" y="3639500"/>
                  <a:pt x="57089" y="3605078"/>
                </a:cubicBezTo>
                <a:cubicBezTo>
                  <a:pt x="70990" y="3593162"/>
                  <a:pt x="94821" y="3581909"/>
                  <a:pt x="79596" y="3554768"/>
                </a:cubicBezTo>
                <a:cubicBezTo>
                  <a:pt x="78272" y="3552120"/>
                  <a:pt x="80920" y="3544177"/>
                  <a:pt x="83567" y="3542853"/>
                </a:cubicBezTo>
                <a:cubicBezTo>
                  <a:pt x="114680" y="3531599"/>
                  <a:pt x="104750" y="3505120"/>
                  <a:pt x="106736" y="3483275"/>
                </a:cubicBezTo>
                <a:cubicBezTo>
                  <a:pt x="110046" y="3444881"/>
                  <a:pt x="136525" y="3424360"/>
                  <a:pt x="164990" y="3403177"/>
                </a:cubicBezTo>
                <a:cubicBezTo>
                  <a:pt x="178229" y="3393910"/>
                  <a:pt x="186173" y="3378022"/>
                  <a:pt x="198088" y="3366107"/>
                </a:cubicBezTo>
                <a:cubicBezTo>
                  <a:pt x="206694" y="3357501"/>
                  <a:pt x="221919" y="3340952"/>
                  <a:pt x="226553" y="3343600"/>
                </a:cubicBezTo>
                <a:cubicBezTo>
                  <a:pt x="263623" y="3362797"/>
                  <a:pt x="294074" y="3332347"/>
                  <a:pt x="327834" y="3333008"/>
                </a:cubicBezTo>
                <a:cubicBezTo>
                  <a:pt x="335116" y="3333008"/>
                  <a:pt x="343059" y="3328375"/>
                  <a:pt x="350341" y="3328375"/>
                </a:cubicBezTo>
                <a:cubicBezTo>
                  <a:pt x="396017" y="3327713"/>
                  <a:pt x="431763" y="3313811"/>
                  <a:pt x="460890" y="3274755"/>
                </a:cubicBezTo>
                <a:cubicBezTo>
                  <a:pt x="474129" y="3257544"/>
                  <a:pt x="503256" y="3247614"/>
                  <a:pt x="527087" y="3243642"/>
                </a:cubicBezTo>
                <a:cubicBezTo>
                  <a:pt x="572763" y="3236361"/>
                  <a:pt x="619100" y="3236361"/>
                  <a:pt x="665438" y="3232389"/>
                </a:cubicBezTo>
                <a:cubicBezTo>
                  <a:pt x="681326" y="3231065"/>
                  <a:pt x="705156" y="3244304"/>
                  <a:pt x="709128" y="3212530"/>
                </a:cubicBezTo>
                <a:cubicBezTo>
                  <a:pt x="709128" y="3210544"/>
                  <a:pt x="727001" y="3209220"/>
                  <a:pt x="736269" y="3209220"/>
                </a:cubicBezTo>
                <a:cubicBezTo>
                  <a:pt x="795184" y="3209882"/>
                  <a:pt x="791874" y="3203924"/>
                  <a:pt x="787903" y="3146995"/>
                </a:cubicBezTo>
                <a:cubicBezTo>
                  <a:pt x="787903" y="3143023"/>
                  <a:pt x="783931" y="3139051"/>
                  <a:pt x="783269" y="3134418"/>
                </a:cubicBezTo>
                <a:cubicBezTo>
                  <a:pt x="773339" y="3085432"/>
                  <a:pt x="783269" y="3072193"/>
                  <a:pt x="832916" y="3068883"/>
                </a:cubicBezTo>
                <a:cubicBezTo>
                  <a:pt x="854099" y="3067559"/>
                  <a:pt x="874621" y="3064911"/>
                  <a:pt x="895804" y="3064249"/>
                </a:cubicBezTo>
                <a:cubicBezTo>
                  <a:pt x="941479" y="3062263"/>
                  <a:pt x="987155" y="3051010"/>
                  <a:pt x="1030183" y="3077488"/>
                </a:cubicBezTo>
                <a:cubicBezTo>
                  <a:pt x="1039451" y="3083446"/>
                  <a:pt x="1054014" y="3082784"/>
                  <a:pt x="1065930" y="3082784"/>
                </a:cubicBezTo>
                <a:cubicBezTo>
                  <a:pt x="1117563" y="3083446"/>
                  <a:pt x="1169197" y="3082784"/>
                  <a:pt x="1223478" y="3082784"/>
                </a:cubicBezTo>
                <a:cubicBezTo>
                  <a:pt x="1223478" y="3080136"/>
                  <a:pt x="1224140" y="3074179"/>
                  <a:pt x="1224802" y="3067559"/>
                </a:cubicBezTo>
                <a:cubicBezTo>
                  <a:pt x="1228774" y="3025855"/>
                  <a:pt x="1253267" y="3003348"/>
                  <a:pt x="1292985" y="3012615"/>
                </a:cubicBezTo>
                <a:cubicBezTo>
                  <a:pt x="1363816" y="3028503"/>
                  <a:pt x="1433985" y="3047700"/>
                  <a:pt x="1503491" y="3068221"/>
                </a:cubicBezTo>
                <a:cubicBezTo>
                  <a:pt x="1601463" y="3097347"/>
                  <a:pt x="1699434" y="3120516"/>
                  <a:pt x="1802039" y="3120516"/>
                </a:cubicBezTo>
                <a:cubicBezTo>
                  <a:pt x="1815279" y="3120516"/>
                  <a:pt x="1827856" y="3120516"/>
                  <a:pt x="1848377" y="3120516"/>
                </a:cubicBezTo>
                <a:cubicBezTo>
                  <a:pt x="1848377" y="3065573"/>
                  <a:pt x="1849701" y="3013277"/>
                  <a:pt x="1847715" y="2960982"/>
                </a:cubicBezTo>
                <a:cubicBezTo>
                  <a:pt x="1847053" y="2934503"/>
                  <a:pt x="1828518" y="2930531"/>
                  <a:pt x="1804025" y="2929207"/>
                </a:cubicBezTo>
                <a:cubicBezTo>
                  <a:pt x="1636547" y="2920602"/>
                  <a:pt x="1469069" y="2912658"/>
                  <a:pt x="1302253" y="2898095"/>
                </a:cubicBezTo>
                <a:cubicBezTo>
                  <a:pt x="1203619" y="2889489"/>
                  <a:pt x="1106310" y="2868968"/>
                  <a:pt x="1008338" y="2851757"/>
                </a:cubicBezTo>
                <a:cubicBezTo>
                  <a:pt x="952071" y="2841827"/>
                  <a:pt x="907057" y="2815349"/>
                  <a:pt x="887198" y="2755771"/>
                </a:cubicBezTo>
                <a:cubicBezTo>
                  <a:pt x="877930" y="2755771"/>
                  <a:pt x="868663" y="2755771"/>
                  <a:pt x="854761" y="2755771"/>
                </a:cubicBezTo>
                <a:cubicBezTo>
                  <a:pt x="854761" y="2741870"/>
                  <a:pt x="854761" y="2730616"/>
                  <a:pt x="854761" y="2718701"/>
                </a:cubicBezTo>
                <a:cubicBezTo>
                  <a:pt x="854761" y="2541293"/>
                  <a:pt x="852114" y="2363224"/>
                  <a:pt x="855423" y="2185816"/>
                </a:cubicBezTo>
                <a:cubicBezTo>
                  <a:pt x="856747" y="2136830"/>
                  <a:pt x="870649" y="2085858"/>
                  <a:pt x="889184" y="2040845"/>
                </a:cubicBezTo>
                <a:cubicBezTo>
                  <a:pt x="909043" y="1993845"/>
                  <a:pt x="954719" y="1973324"/>
                  <a:pt x="1005690" y="1972662"/>
                </a:cubicBezTo>
                <a:cubicBezTo>
                  <a:pt x="1183098" y="1972000"/>
                  <a:pt x="1361168" y="1970676"/>
                  <a:pt x="1538576" y="1972662"/>
                </a:cubicBezTo>
                <a:cubicBezTo>
                  <a:pt x="1625956" y="1973324"/>
                  <a:pt x="1685533" y="2015028"/>
                  <a:pt x="1698772" y="2118295"/>
                </a:cubicBezTo>
                <a:cubicBezTo>
                  <a:pt x="1715321" y="2097774"/>
                  <a:pt x="1725913" y="2083873"/>
                  <a:pt x="1737166" y="2071295"/>
                </a:cubicBezTo>
                <a:cubicBezTo>
                  <a:pt x="1746434" y="2061366"/>
                  <a:pt x="1755701" y="2050774"/>
                  <a:pt x="1768279" y="2069309"/>
                </a:cubicBezTo>
                <a:cubicBezTo>
                  <a:pt x="1772251" y="2075267"/>
                  <a:pt x="1781518" y="2080563"/>
                  <a:pt x="1789462" y="2081887"/>
                </a:cubicBezTo>
                <a:cubicBezTo>
                  <a:pt x="1815941" y="2085858"/>
                  <a:pt x="1843081" y="2087183"/>
                  <a:pt x="1874194" y="2089830"/>
                </a:cubicBezTo>
                <a:cubicBezTo>
                  <a:pt x="1857645" y="2015028"/>
                  <a:pt x="1912588" y="2009070"/>
                  <a:pt x="1963560" y="1997155"/>
                </a:cubicBezTo>
                <a:cubicBezTo>
                  <a:pt x="2017841" y="1984577"/>
                  <a:pt x="2017179" y="1983915"/>
                  <a:pt x="2017841" y="1927648"/>
                </a:cubicBezTo>
                <a:cubicBezTo>
                  <a:pt x="2017841" y="1925662"/>
                  <a:pt x="2017841" y="1923014"/>
                  <a:pt x="2017841" y="1921028"/>
                </a:cubicBezTo>
                <a:cubicBezTo>
                  <a:pt x="2012546" y="1864099"/>
                  <a:pt x="2021813" y="1815775"/>
                  <a:pt x="2097278" y="1804522"/>
                </a:cubicBezTo>
                <a:cubicBezTo>
                  <a:pt x="2072785" y="1793930"/>
                  <a:pt x="2052926" y="1789958"/>
                  <a:pt x="2040348" y="1778043"/>
                </a:cubicBezTo>
                <a:cubicBezTo>
                  <a:pt x="2029757" y="1768113"/>
                  <a:pt x="2019165" y="1743621"/>
                  <a:pt x="2023799" y="1735677"/>
                </a:cubicBezTo>
                <a:cubicBezTo>
                  <a:pt x="2037038" y="1713832"/>
                  <a:pt x="2056235" y="1687353"/>
                  <a:pt x="2077418" y="1681395"/>
                </a:cubicBezTo>
                <a:cubicBezTo>
                  <a:pt x="2143615" y="1663522"/>
                  <a:pt x="2212460" y="1654917"/>
                  <a:pt x="2284615" y="1641677"/>
                </a:cubicBezTo>
                <a:cubicBezTo>
                  <a:pt x="2284615" y="1629762"/>
                  <a:pt x="2283291" y="1610565"/>
                  <a:pt x="2284615" y="1591368"/>
                </a:cubicBezTo>
                <a:cubicBezTo>
                  <a:pt x="2287925" y="1542382"/>
                  <a:pt x="2311756" y="1517227"/>
                  <a:pt x="2360079" y="1513255"/>
                </a:cubicBezTo>
                <a:cubicBezTo>
                  <a:pt x="2427600" y="1507960"/>
                  <a:pt x="2495783" y="1495382"/>
                  <a:pt x="2562642" y="1521199"/>
                </a:cubicBezTo>
                <a:cubicBezTo>
                  <a:pt x="2601036" y="1535762"/>
                  <a:pt x="2614276" y="1549664"/>
                  <a:pt x="2615599" y="1590706"/>
                </a:cubicBezTo>
                <a:cubicBezTo>
                  <a:pt x="2616261" y="1607255"/>
                  <a:pt x="2613614" y="1623804"/>
                  <a:pt x="2614938" y="1640353"/>
                </a:cubicBezTo>
                <a:cubicBezTo>
                  <a:pt x="2615599" y="1650283"/>
                  <a:pt x="2620895" y="1659550"/>
                  <a:pt x="2622219" y="1663522"/>
                </a:cubicBezTo>
                <a:cubicBezTo>
                  <a:pt x="2652008" y="1650945"/>
                  <a:pt x="2675177" y="1640353"/>
                  <a:pt x="2706289" y="1627114"/>
                </a:cubicBezTo>
                <a:cubicBezTo>
                  <a:pt x="2700994" y="1607917"/>
                  <a:pt x="2694374" y="1583424"/>
                  <a:pt x="2688416" y="1558931"/>
                </a:cubicBezTo>
                <a:cubicBezTo>
                  <a:pt x="2686430" y="1550326"/>
                  <a:pt x="2685768" y="1541058"/>
                  <a:pt x="2685768" y="1531790"/>
                </a:cubicBezTo>
                <a:cubicBezTo>
                  <a:pt x="2685768" y="1515241"/>
                  <a:pt x="2693050" y="1494720"/>
                  <a:pt x="2685768" y="1482143"/>
                </a:cubicBezTo>
                <a:cubicBezTo>
                  <a:pt x="2671205" y="1453678"/>
                  <a:pt x="2685106" y="1448382"/>
                  <a:pt x="2706951" y="1447058"/>
                </a:cubicBezTo>
                <a:cubicBezTo>
                  <a:pt x="2721514" y="1446396"/>
                  <a:pt x="2736740" y="1448382"/>
                  <a:pt x="2760571" y="1450368"/>
                </a:cubicBezTo>
                <a:cubicBezTo>
                  <a:pt x="2702317" y="1503326"/>
                  <a:pt x="2747331" y="1559593"/>
                  <a:pt x="2741373" y="1611889"/>
                </a:cubicBezTo>
                <a:cubicBezTo>
                  <a:pt x="2739388" y="1630424"/>
                  <a:pt x="2751303" y="1642339"/>
                  <a:pt x="2771824" y="1643001"/>
                </a:cubicBezTo>
                <a:cubicBezTo>
                  <a:pt x="2810218" y="1644987"/>
                  <a:pt x="2848613" y="1646973"/>
                  <a:pt x="2886345" y="1649621"/>
                </a:cubicBezTo>
                <a:cubicBezTo>
                  <a:pt x="2900246" y="1593354"/>
                  <a:pt x="2914147" y="1583424"/>
                  <a:pt x="2973063" y="1588720"/>
                </a:cubicBezTo>
                <a:cubicBezTo>
                  <a:pt x="3006161" y="1592030"/>
                  <a:pt x="3038598" y="1597987"/>
                  <a:pt x="3071034" y="1601959"/>
                </a:cubicBezTo>
                <a:cubicBezTo>
                  <a:pt x="3080302" y="1603283"/>
                  <a:pt x="3091555" y="1603945"/>
                  <a:pt x="3100161" y="1600635"/>
                </a:cubicBezTo>
                <a:cubicBezTo>
                  <a:pt x="3124654" y="1592030"/>
                  <a:pt x="3153118" y="1603283"/>
                  <a:pt x="3151133" y="1626452"/>
                </a:cubicBezTo>
                <a:cubicBezTo>
                  <a:pt x="3147823" y="1681395"/>
                  <a:pt x="3178273" y="1696621"/>
                  <a:pt x="3224611" y="1705888"/>
                </a:cubicBezTo>
                <a:cubicBezTo>
                  <a:pt x="3255062" y="1711846"/>
                  <a:pt x="3283526" y="1729057"/>
                  <a:pt x="3312653" y="1741635"/>
                </a:cubicBezTo>
                <a:cubicBezTo>
                  <a:pt x="3316625" y="1743621"/>
                  <a:pt x="3322582" y="1745606"/>
                  <a:pt x="3323245" y="1748916"/>
                </a:cubicBezTo>
                <a:cubicBezTo>
                  <a:pt x="3331850" y="1785325"/>
                  <a:pt x="3353695" y="1802536"/>
                  <a:pt x="3391427" y="1803198"/>
                </a:cubicBezTo>
                <a:cubicBezTo>
                  <a:pt x="3393413" y="1803198"/>
                  <a:pt x="3397385" y="1826367"/>
                  <a:pt x="3396061" y="1837620"/>
                </a:cubicBezTo>
                <a:cubicBezTo>
                  <a:pt x="3394737" y="1850197"/>
                  <a:pt x="3387455" y="1861451"/>
                  <a:pt x="3385470" y="1867409"/>
                </a:cubicBezTo>
                <a:cubicBezTo>
                  <a:pt x="3418568" y="1886606"/>
                  <a:pt x="3445709" y="1906465"/>
                  <a:pt x="3476821" y="1918380"/>
                </a:cubicBezTo>
                <a:cubicBezTo>
                  <a:pt x="3501314" y="1927648"/>
                  <a:pt x="3530441" y="1930296"/>
                  <a:pt x="3557581" y="1929634"/>
                </a:cubicBezTo>
                <a:cubicBezTo>
                  <a:pt x="3567511" y="1929634"/>
                  <a:pt x="3576117" y="1909775"/>
                  <a:pt x="3586046" y="1900507"/>
                </a:cubicBezTo>
                <a:cubicBezTo>
                  <a:pt x="3594652" y="1892564"/>
                  <a:pt x="3604581" y="1881310"/>
                  <a:pt x="3614511" y="1880648"/>
                </a:cubicBezTo>
                <a:cubicBezTo>
                  <a:pt x="3640327" y="1878000"/>
                  <a:pt x="3667468" y="1879324"/>
                  <a:pt x="3693947" y="1881310"/>
                </a:cubicBezTo>
                <a:cubicBezTo>
                  <a:pt x="3709834" y="1882634"/>
                  <a:pt x="3726383" y="1886606"/>
                  <a:pt x="3727046" y="1910437"/>
                </a:cubicBezTo>
                <a:cubicBezTo>
                  <a:pt x="3727046" y="1917056"/>
                  <a:pt x="3740285" y="1927648"/>
                  <a:pt x="3748891" y="1928310"/>
                </a:cubicBezTo>
                <a:cubicBezTo>
                  <a:pt x="3820383" y="1938901"/>
                  <a:pt x="3892538" y="1948169"/>
                  <a:pt x="3966016" y="1957437"/>
                </a:cubicBezTo>
                <a:cubicBezTo>
                  <a:pt x="3967340" y="1949493"/>
                  <a:pt x="3968664" y="1942211"/>
                  <a:pt x="3969326" y="1934268"/>
                </a:cubicBezTo>
                <a:cubicBezTo>
                  <a:pt x="3972636" y="1899845"/>
                  <a:pt x="3989847" y="1880648"/>
                  <a:pt x="4024270" y="1868733"/>
                </a:cubicBezTo>
                <a:cubicBezTo>
                  <a:pt x="4071270" y="1852845"/>
                  <a:pt x="4117607" y="1853507"/>
                  <a:pt x="4164607" y="1861451"/>
                </a:cubicBezTo>
                <a:cubicBezTo>
                  <a:pt x="4216903" y="1870057"/>
                  <a:pt x="4228157" y="1914409"/>
                  <a:pt x="4239410" y="1956112"/>
                </a:cubicBezTo>
                <a:cubicBezTo>
                  <a:pt x="4250663" y="1997817"/>
                  <a:pt x="4262579" y="2006422"/>
                  <a:pt x="4305607" y="2003774"/>
                </a:cubicBezTo>
                <a:cubicBezTo>
                  <a:pt x="4332085" y="2002450"/>
                  <a:pt x="4358564" y="2001789"/>
                  <a:pt x="4385043" y="2001789"/>
                </a:cubicBezTo>
                <a:cubicBezTo>
                  <a:pt x="4411522" y="2001789"/>
                  <a:pt x="4430057" y="2011056"/>
                  <a:pt x="4428733" y="2042830"/>
                </a:cubicBezTo>
                <a:cubicBezTo>
                  <a:pt x="4549212" y="2054084"/>
                  <a:pt x="4667704" y="2065337"/>
                  <a:pt x="4786196" y="2077253"/>
                </a:cubicBezTo>
                <a:cubicBezTo>
                  <a:pt x="4907998" y="2089168"/>
                  <a:pt x="5029801" y="2101084"/>
                  <a:pt x="5151603" y="2114323"/>
                </a:cubicBezTo>
                <a:cubicBezTo>
                  <a:pt x="5166829" y="2115647"/>
                  <a:pt x="5193307" y="2124915"/>
                  <a:pt x="5193307" y="2130211"/>
                </a:cubicBezTo>
                <a:cubicBezTo>
                  <a:pt x="5193307" y="2152055"/>
                  <a:pt x="5185364" y="2173901"/>
                  <a:pt x="5179406" y="2195083"/>
                </a:cubicBezTo>
                <a:cubicBezTo>
                  <a:pt x="5177420" y="2202365"/>
                  <a:pt x="5171463" y="2208985"/>
                  <a:pt x="5166829" y="2216267"/>
                </a:cubicBezTo>
                <a:cubicBezTo>
                  <a:pt x="5240969" y="2244069"/>
                  <a:pt x="5310476" y="2271872"/>
                  <a:pt x="5387926" y="2267900"/>
                </a:cubicBezTo>
                <a:cubicBezTo>
                  <a:pt x="5413081" y="2266576"/>
                  <a:pt x="5438898" y="2269886"/>
                  <a:pt x="5462729" y="2277168"/>
                </a:cubicBezTo>
                <a:cubicBezTo>
                  <a:pt x="5485898" y="2283787"/>
                  <a:pt x="5506419" y="2297027"/>
                  <a:pt x="5524292" y="2305632"/>
                </a:cubicBezTo>
                <a:cubicBezTo>
                  <a:pt x="5545475" y="2297689"/>
                  <a:pt x="5564010" y="2291069"/>
                  <a:pt x="5582545" y="2283787"/>
                </a:cubicBezTo>
                <a:cubicBezTo>
                  <a:pt x="5587841" y="2281801"/>
                  <a:pt x="5592475" y="2276506"/>
                  <a:pt x="5596446" y="2271872"/>
                </a:cubicBezTo>
                <a:cubicBezTo>
                  <a:pt x="5608362" y="2259957"/>
                  <a:pt x="5618292" y="2243407"/>
                  <a:pt x="5632193" y="2237449"/>
                </a:cubicBezTo>
                <a:cubicBezTo>
                  <a:pt x="5675221" y="2218914"/>
                  <a:pt x="5720235" y="2204351"/>
                  <a:pt x="5766573" y="2187140"/>
                </a:cubicBezTo>
                <a:cubicBezTo>
                  <a:pt x="5766573" y="2152717"/>
                  <a:pt x="5767897" y="2112337"/>
                  <a:pt x="5765911" y="2071295"/>
                </a:cubicBezTo>
                <a:cubicBezTo>
                  <a:pt x="5765248" y="2048788"/>
                  <a:pt x="5773192" y="2037535"/>
                  <a:pt x="5795699" y="2031577"/>
                </a:cubicBezTo>
                <a:cubicBezTo>
                  <a:pt x="5977079" y="1985239"/>
                  <a:pt x="6159120" y="1940887"/>
                  <a:pt x="6339176" y="1889254"/>
                </a:cubicBezTo>
                <a:cubicBezTo>
                  <a:pt x="6410668" y="1868733"/>
                  <a:pt x="6478189" y="1871381"/>
                  <a:pt x="6547696" y="1887930"/>
                </a:cubicBezTo>
                <a:cubicBezTo>
                  <a:pt x="6572189" y="1893887"/>
                  <a:pt x="6584104" y="1887268"/>
                  <a:pt x="6596020" y="1868733"/>
                </a:cubicBezTo>
                <a:cubicBezTo>
                  <a:pt x="6624485" y="1825043"/>
                  <a:pt x="6665526" y="1807169"/>
                  <a:pt x="6717160" y="1807831"/>
                </a:cubicBezTo>
                <a:cubicBezTo>
                  <a:pt x="6732386" y="1807831"/>
                  <a:pt x="6748273" y="1806508"/>
                  <a:pt x="6762174" y="1801212"/>
                </a:cubicBezTo>
                <a:cubicBezTo>
                  <a:pt x="6974667" y="1721775"/>
                  <a:pt x="7187158" y="1641677"/>
                  <a:pt x="7399650" y="1561579"/>
                </a:cubicBezTo>
                <a:cubicBezTo>
                  <a:pt x="7411566" y="1556945"/>
                  <a:pt x="7423481" y="1550326"/>
                  <a:pt x="7432749" y="1541720"/>
                </a:cubicBezTo>
                <a:cubicBezTo>
                  <a:pt x="7483720" y="1496044"/>
                  <a:pt x="7547270" y="1492072"/>
                  <a:pt x="7600889" y="1535762"/>
                </a:cubicBezTo>
                <a:cubicBezTo>
                  <a:pt x="7618762" y="1550326"/>
                  <a:pt x="7633988" y="1552973"/>
                  <a:pt x="7654509" y="1547678"/>
                </a:cubicBezTo>
                <a:cubicBezTo>
                  <a:pt x="7751818" y="1523185"/>
                  <a:pt x="7849128" y="1500016"/>
                  <a:pt x="7946437" y="1476185"/>
                </a:cubicBezTo>
                <a:cubicBezTo>
                  <a:pt x="7959014" y="1472875"/>
                  <a:pt x="7970267" y="1465593"/>
                  <a:pt x="7982845" y="1460960"/>
                </a:cubicBezTo>
                <a:cubicBezTo>
                  <a:pt x="8021240" y="1447058"/>
                  <a:pt x="8059633" y="1433819"/>
                  <a:pt x="8098028" y="1420580"/>
                </a:cubicBezTo>
                <a:cubicBezTo>
                  <a:pt x="8139070" y="1406016"/>
                  <a:pt x="8180112" y="1390791"/>
                  <a:pt x="8221154" y="1376890"/>
                </a:cubicBezTo>
                <a:cubicBezTo>
                  <a:pt x="8232408" y="1372918"/>
                  <a:pt x="8244323" y="1370270"/>
                  <a:pt x="8255577" y="1366298"/>
                </a:cubicBezTo>
                <a:cubicBezTo>
                  <a:pt x="8336337" y="1338495"/>
                  <a:pt x="8417759" y="1311355"/>
                  <a:pt x="8497857" y="1282228"/>
                </a:cubicBezTo>
                <a:cubicBezTo>
                  <a:pt x="8615025" y="1240524"/>
                  <a:pt x="8730870" y="1196172"/>
                  <a:pt x="8848039" y="1155792"/>
                </a:cubicBezTo>
                <a:cubicBezTo>
                  <a:pt x="8867898" y="1149172"/>
                  <a:pt x="8893714" y="1145862"/>
                  <a:pt x="8911588" y="1153806"/>
                </a:cubicBezTo>
                <a:cubicBezTo>
                  <a:pt x="8939390" y="1165721"/>
                  <a:pt x="8961897" y="1160426"/>
                  <a:pt x="8987052" y="1151820"/>
                </a:cubicBezTo>
                <a:cubicBezTo>
                  <a:pt x="9380261" y="1014793"/>
                  <a:pt x="9773471" y="877765"/>
                  <a:pt x="10167343" y="741399"/>
                </a:cubicBezTo>
                <a:cubicBezTo>
                  <a:pt x="10187864" y="734118"/>
                  <a:pt x="10197793" y="726836"/>
                  <a:pt x="10200441" y="701681"/>
                </a:cubicBezTo>
                <a:cubicBezTo>
                  <a:pt x="10205737" y="657329"/>
                  <a:pt x="10216991" y="612315"/>
                  <a:pt x="10233540" y="571273"/>
                </a:cubicBezTo>
                <a:cubicBezTo>
                  <a:pt x="10258695" y="509710"/>
                  <a:pt x="10305695" y="466682"/>
                  <a:pt x="10369243" y="444837"/>
                </a:cubicBezTo>
                <a:cubicBezTo>
                  <a:pt x="10503624" y="399161"/>
                  <a:pt x="10639327" y="355471"/>
                  <a:pt x="10774369" y="310457"/>
                </a:cubicBezTo>
                <a:cubicBezTo>
                  <a:pt x="10781651" y="307809"/>
                  <a:pt x="10789594" y="305824"/>
                  <a:pt x="10795552" y="301852"/>
                </a:cubicBezTo>
                <a:cubicBezTo>
                  <a:pt x="10887566" y="248232"/>
                  <a:pt x="10968326" y="272063"/>
                  <a:pt x="11044452" y="336936"/>
                </a:cubicBezTo>
                <a:cubicBezTo>
                  <a:pt x="11052396" y="343556"/>
                  <a:pt x="11067621" y="346866"/>
                  <a:pt x="11077550" y="344218"/>
                </a:cubicBezTo>
                <a:cubicBezTo>
                  <a:pt x="11123226" y="332302"/>
                  <a:pt x="11168902" y="319063"/>
                  <a:pt x="11213916" y="303838"/>
                </a:cubicBezTo>
                <a:cubicBezTo>
                  <a:pt x="11231128" y="297880"/>
                  <a:pt x="11248339" y="287950"/>
                  <a:pt x="11261578" y="275373"/>
                </a:cubicBezTo>
                <a:cubicBezTo>
                  <a:pt x="11307916" y="231683"/>
                  <a:pt x="11350282" y="182697"/>
                  <a:pt x="11399267" y="141655"/>
                </a:cubicBezTo>
                <a:cubicBezTo>
                  <a:pt x="11427732" y="117824"/>
                  <a:pt x="11464141" y="101275"/>
                  <a:pt x="11499887" y="87374"/>
                </a:cubicBezTo>
                <a:cubicBezTo>
                  <a:pt x="11561450" y="62881"/>
                  <a:pt x="11623675" y="41036"/>
                  <a:pt x="11686562" y="21177"/>
                </a:cubicBezTo>
                <a:cubicBezTo>
                  <a:pt x="11797773" y="-15232"/>
                  <a:pt x="11902364" y="5952"/>
                  <a:pt x="11995039" y="70824"/>
                </a:cubicBezTo>
                <a:cubicBezTo>
                  <a:pt x="12112208" y="152247"/>
                  <a:pt x="12154575" y="268753"/>
                  <a:pt x="12129420" y="408429"/>
                </a:cubicBezTo>
                <a:cubicBezTo>
                  <a:pt x="12102941" y="558034"/>
                  <a:pt x="12018871" y="659315"/>
                  <a:pt x="11870590" y="703667"/>
                </a:cubicBezTo>
                <a:cubicBezTo>
                  <a:pt x="11795787" y="726174"/>
                  <a:pt x="11721647" y="751329"/>
                  <a:pt x="11646182" y="772512"/>
                </a:cubicBezTo>
                <a:cubicBezTo>
                  <a:pt x="11592563" y="787737"/>
                  <a:pt x="11538943" y="791047"/>
                  <a:pt x="11483338" y="773836"/>
                </a:cubicBezTo>
                <a:cubicBezTo>
                  <a:pt x="11420451" y="754639"/>
                  <a:pt x="11358887" y="761920"/>
                  <a:pt x="11295338" y="781117"/>
                </a:cubicBezTo>
                <a:cubicBezTo>
                  <a:pt x="11231790" y="800314"/>
                  <a:pt x="11188100" y="829441"/>
                  <a:pt x="11167578" y="896300"/>
                </a:cubicBezTo>
                <a:cubicBezTo>
                  <a:pt x="11148382" y="959849"/>
                  <a:pt x="11097410" y="992948"/>
                  <a:pt x="11033861" y="1012145"/>
                </a:cubicBezTo>
                <a:cubicBezTo>
                  <a:pt x="10886241" y="1056497"/>
                  <a:pt x="10737961" y="1100849"/>
                  <a:pt x="10592989" y="1152482"/>
                </a:cubicBezTo>
                <a:cubicBezTo>
                  <a:pt x="10481778" y="1191538"/>
                  <a:pt x="10399694" y="1151158"/>
                  <a:pt x="10327540" y="1073046"/>
                </a:cubicBezTo>
                <a:cubicBezTo>
                  <a:pt x="10308343" y="1051863"/>
                  <a:pt x="10293779" y="1048553"/>
                  <a:pt x="10269286" y="1057821"/>
                </a:cubicBezTo>
                <a:cubicBezTo>
                  <a:pt x="9866147" y="1206102"/>
                  <a:pt x="9462346" y="1353721"/>
                  <a:pt x="9059206" y="1502664"/>
                </a:cubicBezTo>
                <a:cubicBezTo>
                  <a:pt x="9042657" y="1508621"/>
                  <a:pt x="9023461" y="1524509"/>
                  <a:pt x="9016841" y="1541058"/>
                </a:cubicBezTo>
                <a:cubicBezTo>
                  <a:pt x="8998967" y="1586072"/>
                  <a:pt x="8963884" y="1601959"/>
                  <a:pt x="8922179" y="1613875"/>
                </a:cubicBezTo>
                <a:cubicBezTo>
                  <a:pt x="8891729" y="1622480"/>
                  <a:pt x="8863264" y="1636381"/>
                  <a:pt x="8832813" y="1646311"/>
                </a:cubicBezTo>
                <a:cubicBezTo>
                  <a:pt x="8814278" y="1652269"/>
                  <a:pt x="8793757" y="1652931"/>
                  <a:pt x="8775222" y="1659550"/>
                </a:cubicBezTo>
                <a:cubicBezTo>
                  <a:pt x="8701081" y="1684705"/>
                  <a:pt x="8627603" y="1711184"/>
                  <a:pt x="8552138" y="1738325"/>
                </a:cubicBezTo>
                <a:cubicBezTo>
                  <a:pt x="8555448" y="1752226"/>
                  <a:pt x="8558096" y="1764141"/>
                  <a:pt x="8560744" y="1776057"/>
                </a:cubicBezTo>
                <a:cubicBezTo>
                  <a:pt x="8532941" y="1801874"/>
                  <a:pt x="8503152" y="1790620"/>
                  <a:pt x="8472702" y="1785987"/>
                </a:cubicBezTo>
                <a:cubicBezTo>
                  <a:pt x="8456153" y="1783339"/>
                  <a:pt x="8437618" y="1782015"/>
                  <a:pt x="8422392" y="1787972"/>
                </a:cubicBezTo>
                <a:cubicBezTo>
                  <a:pt x="8319787" y="1825705"/>
                  <a:pt x="8218506" y="1865423"/>
                  <a:pt x="8116563" y="1904479"/>
                </a:cubicBezTo>
                <a:cubicBezTo>
                  <a:pt x="8106634" y="1908451"/>
                  <a:pt x="8092070" y="1913085"/>
                  <a:pt x="8089422" y="1920366"/>
                </a:cubicBezTo>
                <a:cubicBezTo>
                  <a:pt x="8078831" y="1953465"/>
                  <a:pt x="8057648" y="1951479"/>
                  <a:pt x="8030507" y="1947507"/>
                </a:cubicBezTo>
                <a:cubicBezTo>
                  <a:pt x="8014620" y="1944859"/>
                  <a:pt x="7996084" y="1947507"/>
                  <a:pt x="7980860" y="1953465"/>
                </a:cubicBezTo>
                <a:cubicBezTo>
                  <a:pt x="7946437" y="1968028"/>
                  <a:pt x="7912676" y="1975972"/>
                  <a:pt x="7874945" y="1970676"/>
                </a:cubicBezTo>
                <a:cubicBezTo>
                  <a:pt x="7859719" y="1968690"/>
                  <a:pt x="7842508" y="1977958"/>
                  <a:pt x="7826620" y="1983253"/>
                </a:cubicBezTo>
                <a:cubicBezTo>
                  <a:pt x="7769029" y="2002450"/>
                  <a:pt x="7714086" y="2026281"/>
                  <a:pt x="7670396" y="2071295"/>
                </a:cubicBezTo>
                <a:cubicBezTo>
                  <a:pt x="7653847" y="2088506"/>
                  <a:pt x="7624720" y="2093140"/>
                  <a:pt x="7601551" y="2103070"/>
                </a:cubicBezTo>
                <a:cubicBezTo>
                  <a:pt x="7598903" y="2099760"/>
                  <a:pt x="7596918" y="2096450"/>
                  <a:pt x="7594269" y="2093140"/>
                </a:cubicBezTo>
                <a:cubicBezTo>
                  <a:pt x="7600227" y="2081887"/>
                  <a:pt x="7606847" y="2070633"/>
                  <a:pt x="7616114" y="2053422"/>
                </a:cubicBezTo>
                <a:cubicBezTo>
                  <a:pt x="7592945" y="2053422"/>
                  <a:pt x="7570439" y="2048126"/>
                  <a:pt x="7551903" y="2054084"/>
                </a:cubicBezTo>
                <a:cubicBezTo>
                  <a:pt x="7332792" y="2121605"/>
                  <a:pt x="7114342" y="2190450"/>
                  <a:pt x="6895892" y="2259295"/>
                </a:cubicBezTo>
                <a:cubicBezTo>
                  <a:pt x="6885963" y="2262604"/>
                  <a:pt x="6877357" y="2270548"/>
                  <a:pt x="6869413" y="2277168"/>
                </a:cubicBezTo>
                <a:cubicBezTo>
                  <a:pt x="6858822" y="2285111"/>
                  <a:pt x="6849554" y="2299675"/>
                  <a:pt x="6838963" y="2300999"/>
                </a:cubicBezTo>
                <a:cubicBezTo>
                  <a:pt x="6794610" y="2305632"/>
                  <a:pt x="6798582" y="2333435"/>
                  <a:pt x="6801230" y="2364548"/>
                </a:cubicBezTo>
                <a:cubicBezTo>
                  <a:pt x="6803878" y="2396322"/>
                  <a:pt x="6801892" y="2428759"/>
                  <a:pt x="6803878" y="2460533"/>
                </a:cubicBezTo>
                <a:cubicBezTo>
                  <a:pt x="6805202" y="2481054"/>
                  <a:pt x="6795272" y="2488998"/>
                  <a:pt x="6778061" y="2490984"/>
                </a:cubicBezTo>
                <a:cubicBezTo>
                  <a:pt x="6760850" y="2493632"/>
                  <a:pt x="6742977" y="2493632"/>
                  <a:pt x="6725766" y="2497603"/>
                </a:cubicBezTo>
                <a:cubicBezTo>
                  <a:pt x="6657583" y="2512167"/>
                  <a:pt x="6589400" y="2528054"/>
                  <a:pt x="6516583" y="2544603"/>
                </a:cubicBezTo>
                <a:cubicBezTo>
                  <a:pt x="6520555" y="2555195"/>
                  <a:pt x="6525189" y="2564462"/>
                  <a:pt x="6527837" y="2573730"/>
                </a:cubicBezTo>
                <a:cubicBezTo>
                  <a:pt x="6530485" y="2582997"/>
                  <a:pt x="6536443" y="2597561"/>
                  <a:pt x="6531809" y="2602856"/>
                </a:cubicBezTo>
                <a:cubicBezTo>
                  <a:pt x="6496063" y="2643237"/>
                  <a:pt x="6507978" y="2706124"/>
                  <a:pt x="6473555" y="2743856"/>
                </a:cubicBezTo>
                <a:cubicBezTo>
                  <a:pt x="6472232" y="2764377"/>
                  <a:pt x="6470246" y="2784236"/>
                  <a:pt x="6468922" y="2804757"/>
                </a:cubicBezTo>
                <a:cubicBezTo>
                  <a:pt x="6472232" y="2817996"/>
                  <a:pt x="6505330" y="2823292"/>
                  <a:pt x="6474879" y="2848447"/>
                </a:cubicBezTo>
                <a:cubicBezTo>
                  <a:pt x="6485471" y="2857053"/>
                  <a:pt x="6494077" y="2863672"/>
                  <a:pt x="6502020" y="2870292"/>
                </a:cubicBezTo>
                <a:cubicBezTo>
                  <a:pt x="6501358" y="2873602"/>
                  <a:pt x="6501358" y="2876912"/>
                  <a:pt x="6500696" y="2880221"/>
                </a:cubicBezTo>
                <a:cubicBezTo>
                  <a:pt x="6482161" y="2880221"/>
                  <a:pt x="6463626" y="2881545"/>
                  <a:pt x="6445091" y="2880221"/>
                </a:cubicBezTo>
                <a:cubicBezTo>
                  <a:pt x="6408683" y="2876912"/>
                  <a:pt x="6372274" y="2876912"/>
                  <a:pt x="6341824" y="2847785"/>
                </a:cubicBezTo>
                <a:cubicBezTo>
                  <a:pt x="6316007" y="2823292"/>
                  <a:pt x="6248486" y="2831898"/>
                  <a:pt x="6214726" y="2851095"/>
                </a:cubicBezTo>
                <a:cubicBezTo>
                  <a:pt x="6200162" y="2859039"/>
                  <a:pt x="6178979" y="2855067"/>
                  <a:pt x="6158458" y="2856391"/>
                </a:cubicBezTo>
                <a:cubicBezTo>
                  <a:pt x="6162430" y="2880883"/>
                  <a:pt x="6167726" y="2905376"/>
                  <a:pt x="6169712" y="2929869"/>
                </a:cubicBezTo>
                <a:cubicBezTo>
                  <a:pt x="6174346" y="2976869"/>
                  <a:pt x="6160444" y="2991432"/>
                  <a:pt x="6116092" y="2998052"/>
                </a:cubicBezTo>
                <a:cubicBezTo>
                  <a:pt x="6066444" y="3005334"/>
                  <a:pt x="6017459" y="3017249"/>
                  <a:pt x="5967811" y="3026517"/>
                </a:cubicBezTo>
                <a:cubicBezTo>
                  <a:pt x="5943980" y="3031151"/>
                  <a:pt x="5930079" y="3043728"/>
                  <a:pt x="5920811" y="3066897"/>
                </a:cubicBezTo>
                <a:cubicBezTo>
                  <a:pt x="5910220" y="3093376"/>
                  <a:pt x="5897642" y="3120516"/>
                  <a:pt x="5879107" y="3141037"/>
                </a:cubicBezTo>
                <a:cubicBezTo>
                  <a:pt x="5838065" y="3187375"/>
                  <a:pt x="5787756" y="3205248"/>
                  <a:pt x="5724207" y="3171488"/>
                </a:cubicBezTo>
                <a:cubicBezTo>
                  <a:pt x="5710305" y="3228417"/>
                  <a:pt x="5658672" y="3263502"/>
                  <a:pt x="5660657" y="3329037"/>
                </a:cubicBezTo>
                <a:cubicBezTo>
                  <a:pt x="5661981" y="3362135"/>
                  <a:pt x="5683165" y="3367431"/>
                  <a:pt x="5699714" y="3387290"/>
                </a:cubicBezTo>
                <a:cubicBezTo>
                  <a:pt x="5689122" y="3389938"/>
                  <a:pt x="5680517" y="3392586"/>
                  <a:pt x="5669263" y="3395234"/>
                </a:cubicBezTo>
                <a:cubicBezTo>
                  <a:pt x="5672573" y="3399867"/>
                  <a:pt x="5674559" y="3407149"/>
                  <a:pt x="5679192" y="3421050"/>
                </a:cubicBezTo>
                <a:close/>
                <a:moveTo>
                  <a:pt x="7665762" y="5353338"/>
                </a:moveTo>
                <a:cubicBezTo>
                  <a:pt x="7684297" y="5483746"/>
                  <a:pt x="7662452" y="5610844"/>
                  <a:pt x="7613467" y="5724703"/>
                </a:cubicBezTo>
                <a:cubicBezTo>
                  <a:pt x="7637959" y="5757801"/>
                  <a:pt x="7657818" y="5785604"/>
                  <a:pt x="7679001" y="5814069"/>
                </a:cubicBezTo>
                <a:cubicBezTo>
                  <a:pt x="7735268" y="5797519"/>
                  <a:pt x="7735268" y="5797519"/>
                  <a:pt x="7729973" y="5736619"/>
                </a:cubicBezTo>
                <a:cubicBezTo>
                  <a:pt x="7729973" y="5733309"/>
                  <a:pt x="7729973" y="5729999"/>
                  <a:pt x="7729311" y="5726689"/>
                </a:cubicBezTo>
                <a:cubicBezTo>
                  <a:pt x="7721367" y="5695576"/>
                  <a:pt x="7737916" y="5679027"/>
                  <a:pt x="7765057" y="5669759"/>
                </a:cubicBezTo>
                <a:cubicBezTo>
                  <a:pt x="7792198" y="5660492"/>
                  <a:pt x="7812719" y="5670422"/>
                  <a:pt x="7825959" y="5694252"/>
                </a:cubicBezTo>
                <a:cubicBezTo>
                  <a:pt x="7833902" y="5707492"/>
                  <a:pt x="7839198" y="5722055"/>
                  <a:pt x="7845818" y="5735295"/>
                </a:cubicBezTo>
                <a:cubicBezTo>
                  <a:pt x="7908705" y="5712126"/>
                  <a:pt x="7908705" y="5712126"/>
                  <a:pt x="7902085" y="5659168"/>
                </a:cubicBezTo>
                <a:cubicBezTo>
                  <a:pt x="7898113" y="5625407"/>
                  <a:pt x="7910028" y="5604225"/>
                  <a:pt x="7941803" y="5592971"/>
                </a:cubicBezTo>
                <a:cubicBezTo>
                  <a:pt x="7970930" y="5582379"/>
                  <a:pt x="7990127" y="5597605"/>
                  <a:pt x="8005352" y="5620774"/>
                </a:cubicBezTo>
                <a:cubicBezTo>
                  <a:pt x="8011972" y="5630703"/>
                  <a:pt x="8017930" y="5640633"/>
                  <a:pt x="8023888" y="5649239"/>
                </a:cubicBezTo>
                <a:cubicBezTo>
                  <a:pt x="8049042" y="5639309"/>
                  <a:pt x="8071549" y="5629379"/>
                  <a:pt x="8094056" y="5620112"/>
                </a:cubicBezTo>
                <a:cubicBezTo>
                  <a:pt x="8076845" y="5538690"/>
                  <a:pt x="8076845" y="5538690"/>
                  <a:pt x="8104648" y="5514859"/>
                </a:cubicBezTo>
                <a:cubicBezTo>
                  <a:pt x="8050366" y="5480436"/>
                  <a:pt x="7994099" y="5445352"/>
                  <a:pt x="7938493" y="5408944"/>
                </a:cubicBezTo>
                <a:cubicBezTo>
                  <a:pt x="7921944" y="5398352"/>
                  <a:pt x="7910690" y="5374521"/>
                  <a:pt x="7894141" y="5370549"/>
                </a:cubicBezTo>
                <a:cubicBezTo>
                  <a:pt x="7845156" y="5359296"/>
                  <a:pt x="7794846" y="5354000"/>
                  <a:pt x="7745198" y="5349367"/>
                </a:cubicBezTo>
                <a:cubicBezTo>
                  <a:pt x="7720044" y="5346719"/>
                  <a:pt x="7694227" y="5351352"/>
                  <a:pt x="7665762" y="5353338"/>
                </a:cubicBezTo>
                <a:close/>
                <a:moveTo>
                  <a:pt x="11899717" y="249556"/>
                </a:moveTo>
                <a:cubicBezTo>
                  <a:pt x="11907660" y="303176"/>
                  <a:pt x="11931491" y="369373"/>
                  <a:pt x="11983125" y="422330"/>
                </a:cubicBezTo>
                <a:cubicBezTo>
                  <a:pt x="12014899" y="454767"/>
                  <a:pt x="12055279" y="443513"/>
                  <a:pt x="12066532" y="400485"/>
                </a:cubicBezTo>
                <a:cubicBezTo>
                  <a:pt x="12070504" y="386584"/>
                  <a:pt x="12075138" y="373344"/>
                  <a:pt x="12079110" y="359443"/>
                </a:cubicBezTo>
                <a:cubicBezTo>
                  <a:pt x="12100293" y="285964"/>
                  <a:pt x="12057265" y="199908"/>
                  <a:pt x="11987096" y="172106"/>
                </a:cubicBezTo>
                <a:cubicBezTo>
                  <a:pt x="11928181" y="148937"/>
                  <a:pt x="11899717" y="168134"/>
                  <a:pt x="11899717" y="249556"/>
                </a:cubicBezTo>
                <a:close/>
                <a:moveTo>
                  <a:pt x="11697153" y="426302"/>
                </a:moveTo>
                <a:cubicBezTo>
                  <a:pt x="11699801" y="425640"/>
                  <a:pt x="11703111" y="425640"/>
                  <a:pt x="11705759" y="424978"/>
                </a:cubicBezTo>
                <a:cubicBezTo>
                  <a:pt x="11694506" y="388570"/>
                  <a:pt x="11687224" y="351499"/>
                  <a:pt x="11671999" y="317077"/>
                </a:cubicBezTo>
                <a:cubicBezTo>
                  <a:pt x="11657435" y="284641"/>
                  <a:pt x="11624337" y="283317"/>
                  <a:pt x="11594548" y="293246"/>
                </a:cubicBezTo>
                <a:cubicBezTo>
                  <a:pt x="11563436" y="303838"/>
                  <a:pt x="11519084" y="311781"/>
                  <a:pt x="11525041" y="354809"/>
                </a:cubicBezTo>
                <a:cubicBezTo>
                  <a:pt x="11531661" y="408429"/>
                  <a:pt x="11546225" y="462710"/>
                  <a:pt x="11567408" y="512358"/>
                </a:cubicBezTo>
                <a:cubicBezTo>
                  <a:pt x="11587267" y="558034"/>
                  <a:pt x="11624999" y="557372"/>
                  <a:pt x="11663393" y="524935"/>
                </a:cubicBezTo>
                <a:cubicBezTo>
                  <a:pt x="11695830" y="497795"/>
                  <a:pt x="11710393" y="468006"/>
                  <a:pt x="11697153" y="426302"/>
                </a:cubicBezTo>
                <a:close/>
                <a:moveTo>
                  <a:pt x="6449063" y="2579026"/>
                </a:moveTo>
                <a:cubicBezTo>
                  <a:pt x="6392133" y="2587631"/>
                  <a:pt x="6335204" y="2596899"/>
                  <a:pt x="6285556" y="2604842"/>
                </a:cubicBezTo>
                <a:cubicBezTo>
                  <a:pt x="6289528" y="2631321"/>
                  <a:pt x="6292176" y="2652504"/>
                  <a:pt x="6296148" y="2673687"/>
                </a:cubicBezTo>
                <a:cubicBezTo>
                  <a:pt x="6297472" y="2679645"/>
                  <a:pt x="6298134" y="2687588"/>
                  <a:pt x="6301443" y="2691560"/>
                </a:cubicBezTo>
                <a:cubicBezTo>
                  <a:pt x="6319317" y="2709434"/>
                  <a:pt x="6335866" y="2729293"/>
                  <a:pt x="6357049" y="2743194"/>
                </a:cubicBezTo>
                <a:cubicBezTo>
                  <a:pt x="6393457" y="2767687"/>
                  <a:pt x="6429866" y="2750475"/>
                  <a:pt x="6439795" y="2708772"/>
                </a:cubicBezTo>
                <a:cubicBezTo>
                  <a:pt x="6446415" y="2681631"/>
                  <a:pt x="6458330" y="2655814"/>
                  <a:pt x="6468922" y="2626687"/>
                </a:cubicBezTo>
                <a:cubicBezTo>
                  <a:pt x="6464288" y="2615434"/>
                  <a:pt x="6457668" y="2599547"/>
                  <a:pt x="6449063" y="2579026"/>
                </a:cubicBezTo>
                <a:close/>
                <a:moveTo>
                  <a:pt x="325186" y="3474008"/>
                </a:moveTo>
                <a:cubicBezTo>
                  <a:pt x="371524" y="3470698"/>
                  <a:pt x="415876" y="3468050"/>
                  <a:pt x="460228" y="3465402"/>
                </a:cubicBezTo>
                <a:cubicBezTo>
                  <a:pt x="460228" y="3462755"/>
                  <a:pt x="460228" y="3460768"/>
                  <a:pt x="460228" y="3458121"/>
                </a:cubicBezTo>
                <a:cubicBezTo>
                  <a:pt x="445665" y="3455473"/>
                  <a:pt x="431101" y="3452825"/>
                  <a:pt x="414552" y="3450177"/>
                </a:cubicBezTo>
                <a:cubicBezTo>
                  <a:pt x="414552" y="3417078"/>
                  <a:pt x="414552" y="3385966"/>
                  <a:pt x="414552" y="3345586"/>
                </a:cubicBezTo>
                <a:cubicBezTo>
                  <a:pt x="347031" y="3364121"/>
                  <a:pt x="284144" y="3381332"/>
                  <a:pt x="221919" y="3398543"/>
                </a:cubicBezTo>
                <a:cubicBezTo>
                  <a:pt x="220595" y="3403839"/>
                  <a:pt x="219271" y="3409135"/>
                  <a:pt x="218609" y="3414430"/>
                </a:cubicBezTo>
                <a:cubicBezTo>
                  <a:pt x="236482" y="3429656"/>
                  <a:pt x="254355" y="3444881"/>
                  <a:pt x="272229" y="3460106"/>
                </a:cubicBezTo>
                <a:cubicBezTo>
                  <a:pt x="278186" y="3441571"/>
                  <a:pt x="284144" y="3423698"/>
                  <a:pt x="290102" y="3403839"/>
                </a:cubicBezTo>
                <a:cubicBezTo>
                  <a:pt x="314595" y="3401853"/>
                  <a:pt x="316581" y="3405825"/>
                  <a:pt x="325186" y="3474008"/>
                </a:cubicBezTo>
                <a:close/>
                <a:moveTo>
                  <a:pt x="8371421" y="5438732"/>
                </a:moveTo>
                <a:cubicBezTo>
                  <a:pt x="8440265" y="5404310"/>
                  <a:pt x="8485941" y="5356648"/>
                  <a:pt x="8535589" y="5313620"/>
                </a:cubicBezTo>
                <a:cubicBezTo>
                  <a:pt x="8497857" y="5265958"/>
                  <a:pt x="8494547" y="5265296"/>
                  <a:pt x="8446885" y="5286480"/>
                </a:cubicBezTo>
                <a:cubicBezTo>
                  <a:pt x="8430998" y="5293761"/>
                  <a:pt x="8412463" y="5297071"/>
                  <a:pt x="8398562" y="5307000"/>
                </a:cubicBezTo>
                <a:cubicBezTo>
                  <a:pt x="8384661" y="5316930"/>
                  <a:pt x="8367449" y="5332155"/>
                  <a:pt x="8365464" y="5346719"/>
                </a:cubicBezTo>
                <a:cubicBezTo>
                  <a:pt x="8361492" y="5371873"/>
                  <a:pt x="8368112" y="5399676"/>
                  <a:pt x="8371421" y="5438732"/>
                </a:cubicBezTo>
                <a:close/>
                <a:moveTo>
                  <a:pt x="1650448" y="2135506"/>
                </a:moveTo>
                <a:cubicBezTo>
                  <a:pt x="1664350" y="2058056"/>
                  <a:pt x="1618674" y="2007084"/>
                  <a:pt x="1543209" y="2016352"/>
                </a:cubicBezTo>
                <a:cubicBezTo>
                  <a:pt x="1579618" y="2056732"/>
                  <a:pt x="1612716" y="2093140"/>
                  <a:pt x="1650448" y="2135506"/>
                </a:cubicBezTo>
                <a:close/>
                <a:moveTo>
                  <a:pt x="8262858" y="5408282"/>
                </a:moveTo>
                <a:cubicBezTo>
                  <a:pt x="8266830" y="5405634"/>
                  <a:pt x="8270802" y="5402986"/>
                  <a:pt x="8274111" y="5400338"/>
                </a:cubicBezTo>
                <a:cubicBezTo>
                  <a:pt x="8263520" y="5373859"/>
                  <a:pt x="8258887" y="5338775"/>
                  <a:pt x="8239689" y="5324211"/>
                </a:cubicBezTo>
                <a:cubicBezTo>
                  <a:pt x="8228435" y="5315606"/>
                  <a:pt x="8192690" y="5339437"/>
                  <a:pt x="8167535" y="5348704"/>
                </a:cubicBezTo>
                <a:cubicBezTo>
                  <a:pt x="8168196" y="5352676"/>
                  <a:pt x="8168858" y="5355986"/>
                  <a:pt x="8168858" y="5359958"/>
                </a:cubicBezTo>
                <a:cubicBezTo>
                  <a:pt x="8199971" y="5375845"/>
                  <a:pt x="8231745" y="5392395"/>
                  <a:pt x="8262858" y="5408282"/>
                </a:cubicBezTo>
                <a:close/>
                <a:moveTo>
                  <a:pt x="199412" y="3423036"/>
                </a:moveTo>
                <a:cubicBezTo>
                  <a:pt x="155722" y="3437599"/>
                  <a:pt x="139835" y="3458121"/>
                  <a:pt x="147116" y="3492543"/>
                </a:cubicBezTo>
                <a:cubicBezTo>
                  <a:pt x="172271" y="3489233"/>
                  <a:pt x="198088" y="3485923"/>
                  <a:pt x="224567" y="3482614"/>
                </a:cubicBezTo>
                <a:cubicBezTo>
                  <a:pt x="215299" y="3460768"/>
                  <a:pt x="207356" y="3441571"/>
                  <a:pt x="199412" y="3423036"/>
                </a:cubicBezTo>
                <a:close/>
                <a:moveTo>
                  <a:pt x="8207253" y="5566492"/>
                </a:moveTo>
                <a:cubicBezTo>
                  <a:pt x="8223802" y="5555901"/>
                  <a:pt x="8239028" y="5546633"/>
                  <a:pt x="8259548" y="5533394"/>
                </a:cubicBezTo>
                <a:cubicBezTo>
                  <a:pt x="8231083" y="5530746"/>
                  <a:pt x="8210563" y="5529422"/>
                  <a:pt x="8187394" y="5527436"/>
                </a:cubicBezTo>
                <a:cubicBezTo>
                  <a:pt x="8194675" y="5541338"/>
                  <a:pt x="8199971" y="5552591"/>
                  <a:pt x="8207253" y="5566492"/>
                </a:cubicBezTo>
                <a:close/>
              </a:path>
            </a:pathLst>
          </a:custGeom>
          <a:solidFill>
            <a:schemeClr val="accent1"/>
          </a:solidFill>
          <a:ln w="661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72" name="Freeform 44">
            <a:extLst>
              <a:ext uri="{FF2B5EF4-FFF2-40B4-BE49-F238E27FC236}"/>
            </a:extLst>
          </p:cNvPr>
          <p:cNvSpPr>
            <a:spLocks noEditPoints="1"/>
          </p:cNvSpPr>
          <p:nvPr/>
        </p:nvSpPr>
        <p:spPr bwMode="auto">
          <a:xfrm>
            <a:off x="2711450" y="3997325"/>
            <a:ext cx="798513" cy="1009650"/>
          </a:xfrm>
          <a:custGeom>
            <a:avLst/>
            <a:gdLst>
              <a:gd name="T0" fmla="*/ 289 w 578"/>
              <a:gd name="T1" fmla="*/ 265 h 733"/>
              <a:gd name="T2" fmla="*/ 290 w 578"/>
              <a:gd name="T3" fmla="*/ 265 h 733"/>
              <a:gd name="T4" fmla="*/ 288 w 578"/>
              <a:gd name="T5" fmla="*/ 265 h 733"/>
              <a:gd name="T6" fmla="*/ 289 w 578"/>
              <a:gd name="T7" fmla="*/ 265 h 733"/>
              <a:gd name="T8" fmla="*/ 578 w 578"/>
              <a:gd name="T9" fmla="*/ 733 h 733"/>
              <a:gd name="T10" fmla="*/ 425 w 578"/>
              <a:gd name="T11" fmla="*/ 548 h 733"/>
              <a:gd name="T12" fmla="*/ 524 w 578"/>
              <a:gd name="T13" fmla="*/ 548 h 733"/>
              <a:gd name="T14" fmla="*/ 397 w 578"/>
              <a:gd name="T15" fmla="*/ 395 h 733"/>
              <a:gd name="T16" fmla="*/ 479 w 578"/>
              <a:gd name="T17" fmla="*/ 395 h 733"/>
              <a:gd name="T18" fmla="*/ 381 w 578"/>
              <a:gd name="T19" fmla="*/ 265 h 733"/>
              <a:gd name="T20" fmla="*/ 458 w 578"/>
              <a:gd name="T21" fmla="*/ 265 h 733"/>
              <a:gd name="T22" fmla="*/ 354 w 578"/>
              <a:gd name="T23" fmla="*/ 151 h 733"/>
              <a:gd name="T24" fmla="*/ 427 w 578"/>
              <a:gd name="T25" fmla="*/ 151 h 733"/>
              <a:gd name="T26" fmla="*/ 289 w 578"/>
              <a:gd name="T27" fmla="*/ 0 h 733"/>
              <a:gd name="T28" fmla="*/ 151 w 578"/>
              <a:gd name="T29" fmla="*/ 151 h 733"/>
              <a:gd name="T30" fmla="*/ 224 w 578"/>
              <a:gd name="T31" fmla="*/ 151 h 733"/>
              <a:gd name="T32" fmla="*/ 119 w 578"/>
              <a:gd name="T33" fmla="*/ 265 h 733"/>
              <a:gd name="T34" fmla="*/ 197 w 578"/>
              <a:gd name="T35" fmla="*/ 265 h 733"/>
              <a:gd name="T36" fmla="*/ 99 w 578"/>
              <a:gd name="T37" fmla="*/ 395 h 733"/>
              <a:gd name="T38" fmla="*/ 181 w 578"/>
              <a:gd name="T39" fmla="*/ 395 h 733"/>
              <a:gd name="T40" fmla="*/ 54 w 578"/>
              <a:gd name="T41" fmla="*/ 548 h 733"/>
              <a:gd name="T42" fmla="*/ 153 w 578"/>
              <a:gd name="T43" fmla="*/ 548 h 733"/>
              <a:gd name="T44" fmla="*/ 0 w 578"/>
              <a:gd name="T45" fmla="*/ 733 h 733"/>
              <a:gd name="T46" fmla="*/ 578 w 578"/>
              <a:gd name="T47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8" h="733">
                <a:moveTo>
                  <a:pt x="289" y="265"/>
                </a:moveTo>
                <a:lnTo>
                  <a:pt x="290" y="265"/>
                </a:lnTo>
                <a:lnTo>
                  <a:pt x="288" y="265"/>
                </a:lnTo>
                <a:lnTo>
                  <a:pt x="289" y="265"/>
                </a:lnTo>
                <a:close/>
                <a:moveTo>
                  <a:pt x="578" y="733"/>
                </a:moveTo>
                <a:lnTo>
                  <a:pt x="425" y="548"/>
                </a:lnTo>
                <a:lnTo>
                  <a:pt x="524" y="548"/>
                </a:lnTo>
                <a:lnTo>
                  <a:pt x="397" y="395"/>
                </a:lnTo>
                <a:lnTo>
                  <a:pt x="479" y="395"/>
                </a:lnTo>
                <a:lnTo>
                  <a:pt x="381" y="265"/>
                </a:lnTo>
                <a:lnTo>
                  <a:pt x="458" y="265"/>
                </a:lnTo>
                <a:lnTo>
                  <a:pt x="354" y="151"/>
                </a:lnTo>
                <a:lnTo>
                  <a:pt x="427" y="151"/>
                </a:lnTo>
                <a:lnTo>
                  <a:pt x="289" y="0"/>
                </a:lnTo>
                <a:lnTo>
                  <a:pt x="151" y="151"/>
                </a:lnTo>
                <a:lnTo>
                  <a:pt x="224" y="151"/>
                </a:lnTo>
                <a:lnTo>
                  <a:pt x="119" y="265"/>
                </a:lnTo>
                <a:lnTo>
                  <a:pt x="197" y="265"/>
                </a:lnTo>
                <a:lnTo>
                  <a:pt x="99" y="395"/>
                </a:lnTo>
                <a:lnTo>
                  <a:pt x="181" y="395"/>
                </a:lnTo>
                <a:lnTo>
                  <a:pt x="54" y="548"/>
                </a:lnTo>
                <a:lnTo>
                  <a:pt x="153" y="548"/>
                </a:lnTo>
                <a:lnTo>
                  <a:pt x="0" y="733"/>
                </a:lnTo>
                <a:lnTo>
                  <a:pt x="578" y="733"/>
                </a:lnTo>
                <a:close/>
              </a:path>
            </a:pathLst>
          </a:custGeom>
          <a:solidFill>
            <a:schemeClr val="accent1">
              <a:lumMod val="50000"/>
              <a:alpha val="50000"/>
            </a:schemeClr>
          </a:solidFill>
          <a:ln>
            <a:noFill/>
          </a:ln>
          <a:extLst/>
        </p:spPr>
        <p:txBody>
          <a:bodyPr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739" name="Freeform 50"/>
          <p:cNvSpPr>
            <a:spLocks/>
          </p:cNvSpPr>
          <p:nvPr/>
        </p:nvSpPr>
        <p:spPr bwMode="auto">
          <a:xfrm>
            <a:off x="2959100" y="4094163"/>
            <a:ext cx="877888" cy="912812"/>
          </a:xfrm>
          <a:custGeom>
            <a:avLst/>
            <a:gdLst>
              <a:gd name="T0" fmla="*/ 0 w 584"/>
              <a:gd name="T1" fmla="*/ 2147483647 h 608"/>
              <a:gd name="T2" fmla="*/ 2147483647 w 584"/>
              <a:gd name="T3" fmla="*/ 2147483647 h 608"/>
              <a:gd name="T4" fmla="*/ 2147483647 w 584"/>
              <a:gd name="T5" fmla="*/ 2147483647 h 608"/>
              <a:gd name="T6" fmla="*/ 2147483647 w 584"/>
              <a:gd name="T7" fmla="*/ 2147483647 h 608"/>
              <a:gd name="T8" fmla="*/ 2147483647 w 584"/>
              <a:gd name="T9" fmla="*/ 2147483647 h 608"/>
              <a:gd name="T10" fmla="*/ 2147483647 w 584"/>
              <a:gd name="T11" fmla="*/ 0 h 608"/>
              <a:gd name="T12" fmla="*/ 2147483647 w 584"/>
              <a:gd name="T13" fmla="*/ 2147483647 h 608"/>
              <a:gd name="T14" fmla="*/ 2147483647 w 584"/>
              <a:gd name="T15" fmla="*/ 2147483647 h 608"/>
              <a:gd name="T16" fmla="*/ 2147483647 w 584"/>
              <a:gd name="T17" fmla="*/ 2147483647 h 608"/>
              <a:gd name="T18" fmla="*/ 2147483647 w 584"/>
              <a:gd name="T19" fmla="*/ 2147483647 h 608"/>
              <a:gd name="T20" fmla="*/ 2147483647 w 584"/>
              <a:gd name="T21" fmla="*/ 2147483647 h 608"/>
              <a:gd name="T22" fmla="*/ 0 w 584"/>
              <a:gd name="T23" fmla="*/ 2147483647 h 6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608"/>
              <a:gd name="T38" fmla="*/ 584 w 584"/>
              <a:gd name="T39" fmla="*/ 608 h 6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608">
                <a:moveTo>
                  <a:pt x="0" y="608"/>
                </a:moveTo>
                <a:lnTo>
                  <a:pt x="151" y="408"/>
                </a:lnTo>
                <a:lnTo>
                  <a:pt x="31" y="408"/>
                </a:lnTo>
                <a:lnTo>
                  <a:pt x="192" y="232"/>
                </a:lnTo>
                <a:lnTo>
                  <a:pt x="80" y="232"/>
                </a:lnTo>
                <a:lnTo>
                  <a:pt x="292" y="0"/>
                </a:lnTo>
                <a:lnTo>
                  <a:pt x="503" y="232"/>
                </a:lnTo>
                <a:lnTo>
                  <a:pt x="391" y="232"/>
                </a:lnTo>
                <a:lnTo>
                  <a:pt x="552" y="408"/>
                </a:lnTo>
                <a:lnTo>
                  <a:pt x="433" y="408"/>
                </a:lnTo>
                <a:lnTo>
                  <a:pt x="584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7" name="Freeform: Shape 76">
            <a:extLst>
              <a:ext uri="{FF2B5EF4-FFF2-40B4-BE49-F238E27FC236}"/>
            </a:extLst>
          </p:cNvPr>
          <p:cNvSpPr>
            <a:spLocks/>
          </p:cNvSpPr>
          <p:nvPr/>
        </p:nvSpPr>
        <p:spPr>
          <a:xfrm>
            <a:off x="820738" y="1895475"/>
            <a:ext cx="893762" cy="441325"/>
          </a:xfrm>
          <a:custGeom>
            <a:avLst/>
            <a:gdLst>
              <a:gd name="connsiteX0" fmla="*/ 947996 w 1105177"/>
              <a:gd name="connsiteY0" fmla="*/ 33731 h 544607"/>
              <a:gd name="connsiteX1" fmla="*/ 901613 w 1105177"/>
              <a:gd name="connsiteY1" fmla="*/ 57984 h 544607"/>
              <a:gd name="connsiteX2" fmla="*/ 912530 w 1105177"/>
              <a:gd name="connsiteY2" fmla="*/ 70656 h 544607"/>
              <a:gd name="connsiteX3" fmla="*/ 958913 w 1105177"/>
              <a:gd name="connsiteY3" fmla="*/ 46404 h 544607"/>
              <a:gd name="connsiteX4" fmla="*/ 1033870 w 1105177"/>
              <a:gd name="connsiteY4" fmla="*/ 143 h 544607"/>
              <a:gd name="connsiteX5" fmla="*/ 1103247 w 1105177"/>
              <a:gd name="connsiteY5" fmla="*/ 15235 h 544607"/>
              <a:gd name="connsiteX6" fmla="*/ 747579 w 1105177"/>
              <a:gd name="connsiteY6" fmla="*/ 290925 h 544607"/>
              <a:gd name="connsiteX7" fmla="*/ 643132 w 1105177"/>
              <a:gd name="connsiteY7" fmla="*/ 453876 h 544607"/>
              <a:gd name="connsiteX8" fmla="*/ 509189 w 1105177"/>
              <a:gd name="connsiteY8" fmla="*/ 395157 h 544607"/>
              <a:gd name="connsiteX9" fmla="*/ 132716 w 1105177"/>
              <a:gd name="connsiteY9" fmla="*/ 544607 h 544607"/>
              <a:gd name="connsiteX10" fmla="*/ 140107 w 1105177"/>
              <a:gd name="connsiteY10" fmla="*/ 519588 h 544607"/>
              <a:gd name="connsiteX11" fmla="*/ 0 w 1105177"/>
              <a:gd name="connsiteY11" fmla="*/ 344337 h 544607"/>
              <a:gd name="connsiteX12" fmla="*/ 185757 w 1105177"/>
              <a:gd name="connsiteY12" fmla="*/ 414991 h 544607"/>
              <a:gd name="connsiteX13" fmla="*/ 386758 w 1105177"/>
              <a:gd name="connsiteY13" fmla="*/ 310029 h 544607"/>
              <a:gd name="connsiteX14" fmla="*/ 207074 w 1105177"/>
              <a:gd name="connsiteY14" fmla="*/ 127663 h 544607"/>
              <a:gd name="connsiteX15" fmla="*/ 285092 w 1105177"/>
              <a:gd name="connsiteY15" fmla="*/ 88238 h 544607"/>
              <a:gd name="connsiteX16" fmla="*/ 656781 w 1105177"/>
              <a:gd name="connsiteY16" fmla="*/ 163118 h 544607"/>
              <a:gd name="connsiteX17" fmla="*/ 934696 w 1105177"/>
              <a:gd name="connsiteY17" fmla="*/ 13547 h 544607"/>
              <a:gd name="connsiteX18" fmla="*/ 1033870 w 1105177"/>
              <a:gd name="connsiteY18" fmla="*/ 143 h 54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5177" h="544607">
                <a:moveTo>
                  <a:pt x="947996" y="33731"/>
                </a:moveTo>
                <a:lnTo>
                  <a:pt x="901613" y="57984"/>
                </a:lnTo>
                <a:lnTo>
                  <a:pt x="912530" y="70656"/>
                </a:lnTo>
                <a:lnTo>
                  <a:pt x="958913" y="46404"/>
                </a:lnTo>
                <a:close/>
                <a:moveTo>
                  <a:pt x="1033870" y="143"/>
                </a:moveTo>
                <a:cubicBezTo>
                  <a:pt x="1068812" y="1103"/>
                  <a:pt x="1098788" y="6812"/>
                  <a:pt x="1103247" y="15235"/>
                </a:cubicBezTo>
                <a:cubicBezTo>
                  <a:pt x="1128769" y="95070"/>
                  <a:pt x="895362" y="201139"/>
                  <a:pt x="747579" y="290925"/>
                </a:cubicBezTo>
                <a:lnTo>
                  <a:pt x="643132" y="453876"/>
                </a:lnTo>
                <a:lnTo>
                  <a:pt x="509189" y="395157"/>
                </a:lnTo>
                <a:cubicBezTo>
                  <a:pt x="382328" y="453417"/>
                  <a:pt x="299307" y="503535"/>
                  <a:pt x="132716" y="544607"/>
                </a:cubicBezTo>
                <a:cubicBezTo>
                  <a:pt x="142486" y="532347"/>
                  <a:pt x="137871" y="525515"/>
                  <a:pt x="140107" y="519588"/>
                </a:cubicBezTo>
                <a:cubicBezTo>
                  <a:pt x="96830" y="461472"/>
                  <a:pt x="49442" y="408785"/>
                  <a:pt x="0" y="344337"/>
                </a:cubicBezTo>
                <a:cubicBezTo>
                  <a:pt x="45936" y="314215"/>
                  <a:pt x="97351" y="328419"/>
                  <a:pt x="185757" y="414991"/>
                </a:cubicBezTo>
                <a:cubicBezTo>
                  <a:pt x="267912" y="391935"/>
                  <a:pt x="331831" y="343443"/>
                  <a:pt x="386758" y="310029"/>
                </a:cubicBezTo>
                <a:lnTo>
                  <a:pt x="207074" y="127663"/>
                </a:lnTo>
                <a:lnTo>
                  <a:pt x="285092" y="88238"/>
                </a:lnTo>
                <a:lnTo>
                  <a:pt x="656781" y="163118"/>
                </a:lnTo>
                <a:lnTo>
                  <a:pt x="934696" y="13547"/>
                </a:lnTo>
                <a:cubicBezTo>
                  <a:pt x="959020" y="2973"/>
                  <a:pt x="998928" y="-817"/>
                  <a:pt x="1033870" y="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8" name="Freeform 31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 flipH="1">
            <a:off x="2082800" y="1587500"/>
            <a:ext cx="1354138" cy="923925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Freeform 33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304800" y="2960688"/>
            <a:ext cx="1235075" cy="579437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Freeform 33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9302750" y="1909763"/>
            <a:ext cx="1308100" cy="71755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744" name="Group 86"/>
          <p:cNvGrpSpPr>
            <a:grpSpLocks/>
          </p:cNvGrpSpPr>
          <p:nvPr/>
        </p:nvGrpSpPr>
        <p:grpSpPr bwMode="auto">
          <a:xfrm>
            <a:off x="2989263" y="0"/>
            <a:ext cx="6850062" cy="1982788"/>
            <a:chOff x="3862980" y="4776367"/>
            <a:chExt cx="4625599" cy="1984894"/>
          </a:xfrm>
        </p:grpSpPr>
        <p:sp>
          <p:nvSpPr>
            <p:cNvPr id="30754" name="TextBox 81"/>
            <p:cNvSpPr txBox="1">
              <a:spLocks noChangeArrowheads="1"/>
            </p:cNvSpPr>
            <p:nvPr/>
          </p:nvSpPr>
          <p:spPr bwMode="auto">
            <a:xfrm>
              <a:off x="3862980" y="4776367"/>
              <a:ext cx="3433556" cy="1433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LI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BERAT</a:t>
              </a:r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I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ON OF</a:t>
              </a:r>
              <a:r>
                <a:rPr lang="en-US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 G</a:t>
              </a:r>
              <a:r>
                <a:rPr lang="az-Latn-AZ" altLang="ko-KR" sz="4400" b="1">
                  <a:solidFill>
                    <a:schemeClr val="accent1"/>
                  </a:solidFill>
                  <a:latin typeface="Times New Roman" pitchFamily="18" charset="0"/>
                </a:rPr>
                <a:t>ARABAGH</a:t>
              </a:r>
              <a:endParaRPr lang="en-US" altLang="ko-KR" sz="3200" b="1">
                <a:solidFill>
                  <a:schemeClr val="accent1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  <p:sp>
          <p:nvSpPr>
            <p:cNvPr id="30755" name="TextBox 83"/>
            <p:cNvSpPr txBox="1">
              <a:spLocks noChangeArrowheads="1"/>
            </p:cNvSpPr>
            <p:nvPr/>
          </p:nvSpPr>
          <p:spPr bwMode="auto">
            <a:xfrm>
              <a:off x="3862980" y="5205447"/>
              <a:ext cx="3432484" cy="1555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az-Latn-AZ" altLang="ko-KR" sz="3200" b="1">
                <a:solidFill>
                  <a:schemeClr val="accent1"/>
                </a:solidFill>
              </a:endParaRPr>
            </a:p>
            <a:p>
              <a:pPr algn="ctr"/>
              <a:endParaRPr lang="az-Latn-AZ" altLang="ko-KR" sz="3200" b="1">
                <a:solidFill>
                  <a:schemeClr val="accent1"/>
                </a:solidFill>
              </a:endParaRPr>
            </a:p>
            <a:p>
              <a:pPr algn="ctr"/>
              <a:r>
                <a:rPr lang="en-GB" altLang="ko-KR" sz="3200" b="1">
                  <a:solidFill>
                    <a:schemeClr val="accent1"/>
                  </a:solidFill>
                </a:rPr>
                <a:t>Ya Qaraba</a:t>
              </a:r>
              <a:r>
                <a:rPr lang="az-Latn-AZ" altLang="ko-KR" sz="3200" b="1">
                  <a:solidFill>
                    <a:schemeClr val="accent1"/>
                  </a:solidFill>
                </a:rPr>
                <a:t>ğ, ya ölüm!</a:t>
              </a:r>
              <a:endParaRPr lang="en-US" altLang="ko-KR" sz="3200" b="1">
                <a:solidFill>
                  <a:schemeClr val="accent1"/>
                </a:solidFill>
                <a:ea typeface="굴림" pitchFamily="34" charset="-127"/>
              </a:endParaRPr>
            </a:p>
          </p:txBody>
        </p:sp>
        <p:sp>
          <p:nvSpPr>
            <p:cNvPr id="30756" name="Graphic 3"/>
            <p:cNvSpPr>
              <a:spLocks/>
            </p:cNvSpPr>
            <p:nvPr/>
          </p:nvSpPr>
          <p:spPr bwMode="auto">
            <a:xfrm flipH="1">
              <a:off x="7243850" y="5216544"/>
              <a:ext cx="752341" cy="975257"/>
            </a:xfrm>
            <a:custGeom>
              <a:avLst/>
              <a:gdLst>
                <a:gd name="T0" fmla="*/ 115637 w 2871788"/>
                <a:gd name="T1" fmla="*/ 137929 h 3722688"/>
                <a:gd name="T2" fmla="*/ 358058 w 2871788"/>
                <a:gd name="T3" fmla="*/ 146289 h 3722688"/>
                <a:gd name="T4" fmla="*/ 271679 w 2871788"/>
                <a:gd name="T5" fmla="*/ 149075 h 3722688"/>
                <a:gd name="T6" fmla="*/ 252174 w 2871788"/>
                <a:gd name="T7" fmla="*/ 151862 h 3722688"/>
                <a:gd name="T8" fmla="*/ 118424 w 2871788"/>
                <a:gd name="T9" fmla="*/ 149075 h 3722688"/>
                <a:gd name="T10" fmla="*/ 132356 w 2871788"/>
                <a:gd name="T11" fmla="*/ 160221 h 3722688"/>
                <a:gd name="T12" fmla="*/ 104492 w 2871788"/>
                <a:gd name="T13" fmla="*/ 168580 h 3722688"/>
                <a:gd name="T14" fmla="*/ 57122 w 2871788"/>
                <a:gd name="T15" fmla="*/ 168580 h 3722688"/>
                <a:gd name="T16" fmla="*/ 371991 w 2871788"/>
                <a:gd name="T17" fmla="*/ 188085 h 3722688"/>
                <a:gd name="T18" fmla="*/ 321835 w 2871788"/>
                <a:gd name="T19" fmla="*/ 182513 h 3722688"/>
                <a:gd name="T20" fmla="*/ 313475 w 2871788"/>
                <a:gd name="T21" fmla="*/ 193658 h 3722688"/>
                <a:gd name="T22" fmla="*/ 371991 w 2871788"/>
                <a:gd name="T23" fmla="*/ 204804 h 3722688"/>
                <a:gd name="T24" fmla="*/ 385923 w 2871788"/>
                <a:gd name="T25" fmla="*/ 207590 h 3722688"/>
                <a:gd name="T26" fmla="*/ 338554 w 2871788"/>
                <a:gd name="T27" fmla="*/ 243814 h 3722688"/>
                <a:gd name="T28" fmla="*/ 360845 w 2871788"/>
                <a:gd name="T29" fmla="*/ 215950 h 3722688"/>
                <a:gd name="T30" fmla="*/ 444438 w 2871788"/>
                <a:gd name="T31" fmla="*/ 260533 h 3722688"/>
                <a:gd name="T32" fmla="*/ 346913 w 2871788"/>
                <a:gd name="T33" fmla="*/ 335767 h 3722688"/>
                <a:gd name="T34" fmla="*/ 731443 w 2871788"/>
                <a:gd name="T35" fmla="*/ 358059 h 3722688"/>
                <a:gd name="T36" fmla="*/ 477876 w 2871788"/>
                <a:gd name="T37" fmla="*/ 363632 h 3722688"/>
                <a:gd name="T38" fmla="*/ 383137 w 2871788"/>
                <a:gd name="T39" fmla="*/ 316262 h 3722688"/>
                <a:gd name="T40" fmla="*/ 444438 w 2871788"/>
                <a:gd name="T41" fmla="*/ 341340 h 3722688"/>
                <a:gd name="T42" fmla="*/ 514100 w 2871788"/>
                <a:gd name="T43" fmla="*/ 411001 h 3722688"/>
                <a:gd name="T44" fmla="*/ 689646 w 2871788"/>
                <a:gd name="T45" fmla="*/ 480663 h 3722688"/>
                <a:gd name="T46" fmla="*/ 519673 w 2871788"/>
                <a:gd name="T47" fmla="*/ 767667 h 3722688"/>
                <a:gd name="T48" fmla="*/ 664568 w 2871788"/>
                <a:gd name="T49" fmla="*/ 795531 h 3722688"/>
                <a:gd name="T50" fmla="*/ 413787 w 2871788"/>
                <a:gd name="T51" fmla="*/ 845687 h 3722688"/>
                <a:gd name="T52" fmla="*/ 383137 w 2871788"/>
                <a:gd name="T53" fmla="*/ 912562 h 3722688"/>
                <a:gd name="T54" fmla="*/ 405428 w 2871788"/>
                <a:gd name="T55" fmla="*/ 98919 h 3722688"/>
                <a:gd name="T56" fmla="*/ 433293 w 2871788"/>
                <a:gd name="T57" fmla="*/ 151862 h 3722688"/>
                <a:gd name="T58" fmla="*/ 374777 w 2871788"/>
                <a:gd name="T59" fmla="*/ 126784 h 3722688"/>
                <a:gd name="T60" fmla="*/ 268892 w 2871788"/>
                <a:gd name="T61" fmla="*/ 149075 h 3722688"/>
                <a:gd name="T62" fmla="*/ 132356 w 2871788"/>
                <a:gd name="T63" fmla="*/ 149075 h 3722688"/>
                <a:gd name="T64" fmla="*/ 40404 w 2871788"/>
                <a:gd name="T65" fmla="*/ 163007 h 3722688"/>
                <a:gd name="T66" fmla="*/ 48763 w 2871788"/>
                <a:gd name="T67" fmla="*/ 168580 h 3722688"/>
                <a:gd name="T68" fmla="*/ 121210 w 2871788"/>
                <a:gd name="T69" fmla="*/ 174153 h 3722688"/>
                <a:gd name="T70" fmla="*/ 137929 w 2871788"/>
                <a:gd name="T71" fmla="*/ 188085 h 3722688"/>
                <a:gd name="T72" fmla="*/ 254960 w 2871788"/>
                <a:gd name="T73" fmla="*/ 193658 h 3722688"/>
                <a:gd name="T74" fmla="*/ 288397 w 2871788"/>
                <a:gd name="T75" fmla="*/ 291184 h 3722688"/>
                <a:gd name="T76" fmla="*/ 341340 w 2871788"/>
                <a:gd name="T77" fmla="*/ 341340 h 3722688"/>
                <a:gd name="T78" fmla="*/ 441652 w 2871788"/>
                <a:gd name="T79" fmla="*/ 385923 h 3722688"/>
                <a:gd name="T80" fmla="*/ 514100 w 2871788"/>
                <a:gd name="T81" fmla="*/ 422147 h 3722688"/>
                <a:gd name="T82" fmla="*/ 458371 w 2871788"/>
                <a:gd name="T83" fmla="*/ 505741 h 3722688"/>
                <a:gd name="T84" fmla="*/ 458371 w 2871788"/>
                <a:gd name="T85" fmla="*/ 592121 h 3722688"/>
                <a:gd name="T86" fmla="*/ 444438 w 2871788"/>
                <a:gd name="T87" fmla="*/ 684073 h 3722688"/>
                <a:gd name="T88" fmla="*/ 427720 w 2871788"/>
                <a:gd name="T89" fmla="*/ 803890 h 3722688"/>
                <a:gd name="T90" fmla="*/ 341340 w 2871788"/>
                <a:gd name="T91" fmla="*/ 854047 h 3722688"/>
                <a:gd name="T92" fmla="*/ 405428 w 2871788"/>
                <a:gd name="T93" fmla="*/ 926494 h 3722688"/>
                <a:gd name="T94" fmla="*/ 480662 w 2871788"/>
                <a:gd name="T95" fmla="*/ 817823 h 3722688"/>
                <a:gd name="T96" fmla="*/ 516886 w 2871788"/>
                <a:gd name="T97" fmla="*/ 770453 h 3722688"/>
                <a:gd name="T98" fmla="*/ 619985 w 2871788"/>
                <a:gd name="T99" fmla="*/ 848473 h 3722688"/>
                <a:gd name="T100" fmla="*/ 592120 w 2871788"/>
                <a:gd name="T101" fmla="*/ 962718 h 3722688"/>
                <a:gd name="T102" fmla="*/ 667354 w 2871788"/>
                <a:gd name="T103" fmla="*/ 962718 h 3722688"/>
                <a:gd name="T104" fmla="*/ 714724 w 2871788"/>
                <a:gd name="T105" fmla="*/ 854047 h 3722688"/>
                <a:gd name="T106" fmla="*/ 653422 w 2871788"/>
                <a:gd name="T107" fmla="*/ 806677 h 3722688"/>
                <a:gd name="T108" fmla="*/ 583761 w 2871788"/>
                <a:gd name="T109" fmla="*/ 723084 h 3722688"/>
                <a:gd name="T110" fmla="*/ 553110 w 2871788"/>
                <a:gd name="T111" fmla="*/ 709151 h 3722688"/>
                <a:gd name="T112" fmla="*/ 589334 w 2871788"/>
                <a:gd name="T113" fmla="*/ 619985 h 3722688"/>
                <a:gd name="T114" fmla="*/ 681287 w 2871788"/>
                <a:gd name="T115" fmla="*/ 500168 h 3722688"/>
                <a:gd name="T116" fmla="*/ 725870 w 2871788"/>
                <a:gd name="T117" fmla="*/ 477876 h 3722688"/>
                <a:gd name="T118" fmla="*/ 711937 w 2871788"/>
                <a:gd name="T119" fmla="*/ 313475 h 3722688"/>
                <a:gd name="T120" fmla="*/ 672927 w 2871788"/>
                <a:gd name="T121" fmla="*/ 179726 h 3722688"/>
                <a:gd name="T122" fmla="*/ 553110 w 2871788"/>
                <a:gd name="T123" fmla="*/ 98919 h 3722688"/>
                <a:gd name="T124" fmla="*/ 505740 w 2871788"/>
                <a:gd name="T125" fmla="*/ 20898 h 372268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71788"/>
                <a:gd name="T190" fmla="*/ 0 h 3722688"/>
                <a:gd name="T191" fmla="*/ 2871788 w 2871788"/>
                <a:gd name="T192" fmla="*/ 3722688 h 372268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71788" h="3722688">
                  <a:moveTo>
                    <a:pt x="1505030" y="483950"/>
                  </a:moveTo>
                  <a:cubicBezTo>
                    <a:pt x="1515666" y="483950"/>
                    <a:pt x="1526302" y="483950"/>
                    <a:pt x="1526302" y="483950"/>
                  </a:cubicBezTo>
                  <a:cubicBezTo>
                    <a:pt x="1526302" y="483950"/>
                    <a:pt x="1515666" y="483950"/>
                    <a:pt x="1505030" y="483950"/>
                  </a:cubicBezTo>
                  <a:cubicBezTo>
                    <a:pt x="1494393" y="483950"/>
                    <a:pt x="1483757" y="483950"/>
                    <a:pt x="1473121" y="483950"/>
                  </a:cubicBezTo>
                  <a:cubicBezTo>
                    <a:pt x="1483757" y="483950"/>
                    <a:pt x="1494393" y="483950"/>
                    <a:pt x="1505030" y="483950"/>
                  </a:cubicBezTo>
                  <a:close/>
                  <a:moveTo>
                    <a:pt x="441404" y="494586"/>
                  </a:moveTo>
                  <a:cubicBezTo>
                    <a:pt x="441404" y="494586"/>
                    <a:pt x="452041" y="494586"/>
                    <a:pt x="452041" y="505222"/>
                  </a:cubicBezTo>
                  <a:cubicBezTo>
                    <a:pt x="462677" y="515858"/>
                    <a:pt x="462677" y="515858"/>
                    <a:pt x="452041" y="515858"/>
                  </a:cubicBezTo>
                  <a:cubicBezTo>
                    <a:pt x="441404" y="515858"/>
                    <a:pt x="441404" y="515858"/>
                    <a:pt x="441404" y="526495"/>
                  </a:cubicBezTo>
                  <a:cubicBezTo>
                    <a:pt x="441404" y="537131"/>
                    <a:pt x="441404" y="537131"/>
                    <a:pt x="430768" y="537131"/>
                  </a:cubicBezTo>
                  <a:lnTo>
                    <a:pt x="420132" y="537131"/>
                  </a:lnTo>
                  <a:lnTo>
                    <a:pt x="420132" y="526495"/>
                  </a:lnTo>
                  <a:lnTo>
                    <a:pt x="441404" y="494586"/>
                  </a:lnTo>
                  <a:close/>
                  <a:moveTo>
                    <a:pt x="1409303" y="515858"/>
                  </a:moveTo>
                  <a:cubicBezTo>
                    <a:pt x="1441212" y="515858"/>
                    <a:pt x="1451848" y="515858"/>
                    <a:pt x="1462485" y="515858"/>
                  </a:cubicBezTo>
                  <a:cubicBezTo>
                    <a:pt x="1473121" y="526495"/>
                    <a:pt x="1483757" y="537131"/>
                    <a:pt x="1483757" y="547767"/>
                  </a:cubicBezTo>
                  <a:cubicBezTo>
                    <a:pt x="1483757" y="558403"/>
                    <a:pt x="1483757" y="558403"/>
                    <a:pt x="1473121" y="558403"/>
                  </a:cubicBezTo>
                  <a:cubicBezTo>
                    <a:pt x="1473121" y="558403"/>
                    <a:pt x="1419940" y="558403"/>
                    <a:pt x="1366758" y="558403"/>
                  </a:cubicBezTo>
                  <a:cubicBezTo>
                    <a:pt x="1345486" y="558403"/>
                    <a:pt x="1324213" y="558403"/>
                    <a:pt x="1313577" y="558403"/>
                  </a:cubicBezTo>
                  <a:cubicBezTo>
                    <a:pt x="1271032" y="558403"/>
                    <a:pt x="1271032" y="558403"/>
                    <a:pt x="1260396" y="558403"/>
                  </a:cubicBezTo>
                  <a:cubicBezTo>
                    <a:pt x="1249760" y="547767"/>
                    <a:pt x="1249760" y="547767"/>
                    <a:pt x="1249760" y="537131"/>
                  </a:cubicBezTo>
                  <a:cubicBezTo>
                    <a:pt x="1260396" y="515858"/>
                    <a:pt x="1260396" y="515858"/>
                    <a:pt x="1324213" y="515858"/>
                  </a:cubicBezTo>
                  <a:cubicBezTo>
                    <a:pt x="1345486" y="515858"/>
                    <a:pt x="1388031" y="515858"/>
                    <a:pt x="1409303" y="515858"/>
                  </a:cubicBezTo>
                  <a:close/>
                  <a:moveTo>
                    <a:pt x="994490" y="569040"/>
                  </a:moveTo>
                  <a:cubicBezTo>
                    <a:pt x="994490" y="569040"/>
                    <a:pt x="994490" y="569040"/>
                    <a:pt x="994490" y="569040"/>
                  </a:cubicBezTo>
                  <a:cubicBezTo>
                    <a:pt x="994490" y="569040"/>
                    <a:pt x="994490" y="569040"/>
                    <a:pt x="994490" y="569040"/>
                  </a:cubicBezTo>
                  <a:close/>
                  <a:moveTo>
                    <a:pt x="1037035" y="569040"/>
                  </a:moveTo>
                  <a:lnTo>
                    <a:pt x="1037035" y="569040"/>
                  </a:lnTo>
                  <a:cubicBezTo>
                    <a:pt x="1037035" y="569040"/>
                    <a:pt x="1037035" y="569040"/>
                    <a:pt x="1037035" y="569040"/>
                  </a:cubicBezTo>
                  <a:cubicBezTo>
                    <a:pt x="1037035" y="569040"/>
                    <a:pt x="1037035" y="569040"/>
                    <a:pt x="1037035" y="569040"/>
                  </a:cubicBezTo>
                  <a:close/>
                  <a:moveTo>
                    <a:pt x="1345486" y="579676"/>
                  </a:moveTo>
                  <a:cubicBezTo>
                    <a:pt x="1345486" y="579676"/>
                    <a:pt x="1334850" y="579676"/>
                    <a:pt x="1334850" y="579676"/>
                  </a:cubicBezTo>
                  <a:cubicBezTo>
                    <a:pt x="1334850" y="579676"/>
                    <a:pt x="1324213" y="579676"/>
                    <a:pt x="1324213" y="579676"/>
                  </a:cubicBezTo>
                  <a:cubicBezTo>
                    <a:pt x="1324213" y="579676"/>
                    <a:pt x="1334850" y="579676"/>
                    <a:pt x="1334850" y="579676"/>
                  </a:cubicBezTo>
                  <a:cubicBezTo>
                    <a:pt x="1334850" y="579676"/>
                    <a:pt x="1334850" y="579676"/>
                    <a:pt x="1345486" y="579676"/>
                  </a:cubicBezTo>
                  <a:close/>
                  <a:moveTo>
                    <a:pt x="962581" y="579676"/>
                  </a:moveTo>
                  <a:cubicBezTo>
                    <a:pt x="962581" y="579676"/>
                    <a:pt x="962581" y="579676"/>
                    <a:pt x="962581" y="579676"/>
                  </a:cubicBezTo>
                  <a:cubicBezTo>
                    <a:pt x="962581" y="579676"/>
                    <a:pt x="962581" y="579676"/>
                    <a:pt x="962581" y="579676"/>
                  </a:cubicBezTo>
                  <a:close/>
                  <a:moveTo>
                    <a:pt x="462677" y="526495"/>
                  </a:moveTo>
                  <a:cubicBezTo>
                    <a:pt x="462677" y="526495"/>
                    <a:pt x="473313" y="537131"/>
                    <a:pt x="483949" y="547767"/>
                  </a:cubicBezTo>
                  <a:cubicBezTo>
                    <a:pt x="494586" y="558403"/>
                    <a:pt x="505222" y="579676"/>
                    <a:pt x="505222" y="579676"/>
                  </a:cubicBezTo>
                  <a:lnTo>
                    <a:pt x="505222" y="590312"/>
                  </a:lnTo>
                  <a:lnTo>
                    <a:pt x="483949" y="590312"/>
                  </a:lnTo>
                  <a:cubicBezTo>
                    <a:pt x="462677" y="590312"/>
                    <a:pt x="452041" y="590312"/>
                    <a:pt x="452041" y="590312"/>
                  </a:cubicBezTo>
                  <a:cubicBezTo>
                    <a:pt x="452041" y="590312"/>
                    <a:pt x="452041" y="579676"/>
                    <a:pt x="452041" y="569040"/>
                  </a:cubicBezTo>
                  <a:cubicBezTo>
                    <a:pt x="452041" y="558403"/>
                    <a:pt x="452041" y="558403"/>
                    <a:pt x="452041" y="558403"/>
                  </a:cubicBezTo>
                  <a:cubicBezTo>
                    <a:pt x="462677" y="558403"/>
                    <a:pt x="462677" y="558403"/>
                    <a:pt x="462677" y="547767"/>
                  </a:cubicBezTo>
                  <a:cubicBezTo>
                    <a:pt x="452041" y="526495"/>
                    <a:pt x="462677" y="526495"/>
                    <a:pt x="462677" y="526495"/>
                  </a:cubicBezTo>
                  <a:close/>
                  <a:moveTo>
                    <a:pt x="505222" y="611585"/>
                  </a:moveTo>
                  <a:lnTo>
                    <a:pt x="483949" y="611585"/>
                  </a:lnTo>
                  <a:cubicBezTo>
                    <a:pt x="473313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83949" y="611585"/>
                  </a:cubicBezTo>
                  <a:lnTo>
                    <a:pt x="505222" y="611585"/>
                  </a:lnTo>
                  <a:close/>
                  <a:moveTo>
                    <a:pt x="143589" y="622221"/>
                  </a:moveTo>
                  <a:cubicBezTo>
                    <a:pt x="154226" y="622221"/>
                    <a:pt x="154226" y="622221"/>
                    <a:pt x="154226" y="622221"/>
                  </a:cubicBezTo>
                  <a:cubicBezTo>
                    <a:pt x="154226" y="622221"/>
                    <a:pt x="143589" y="622221"/>
                    <a:pt x="143589" y="622221"/>
                  </a:cubicBezTo>
                  <a:cubicBezTo>
                    <a:pt x="132953" y="622221"/>
                    <a:pt x="122317" y="622221"/>
                    <a:pt x="122317" y="622221"/>
                  </a:cubicBezTo>
                  <a:cubicBezTo>
                    <a:pt x="122317" y="622221"/>
                    <a:pt x="132953" y="622221"/>
                    <a:pt x="143589" y="622221"/>
                  </a:cubicBezTo>
                  <a:close/>
                  <a:moveTo>
                    <a:pt x="462677" y="643493"/>
                  </a:moveTo>
                  <a:cubicBezTo>
                    <a:pt x="462677" y="643493"/>
                    <a:pt x="462677" y="643493"/>
                    <a:pt x="462677" y="643493"/>
                  </a:cubicBezTo>
                  <a:cubicBezTo>
                    <a:pt x="462677" y="643493"/>
                    <a:pt x="462677" y="643493"/>
                    <a:pt x="462677" y="643493"/>
                  </a:cubicBezTo>
                  <a:close/>
                  <a:moveTo>
                    <a:pt x="398859" y="643493"/>
                  </a:moveTo>
                  <a:cubicBezTo>
                    <a:pt x="409496" y="643493"/>
                    <a:pt x="409496" y="643493"/>
                    <a:pt x="409496" y="643493"/>
                  </a:cubicBezTo>
                  <a:cubicBezTo>
                    <a:pt x="409496" y="643493"/>
                    <a:pt x="409496" y="643493"/>
                    <a:pt x="398859" y="643493"/>
                  </a:cubicBezTo>
                  <a:cubicBezTo>
                    <a:pt x="388223" y="643493"/>
                    <a:pt x="388223" y="643493"/>
                    <a:pt x="377587" y="643493"/>
                  </a:cubicBezTo>
                  <a:cubicBezTo>
                    <a:pt x="388223" y="643493"/>
                    <a:pt x="398859" y="643493"/>
                    <a:pt x="398859" y="643493"/>
                  </a:cubicBezTo>
                  <a:close/>
                  <a:moveTo>
                    <a:pt x="218043" y="643493"/>
                  </a:moveTo>
                  <a:cubicBezTo>
                    <a:pt x="218043" y="643493"/>
                    <a:pt x="207407" y="643493"/>
                    <a:pt x="218043" y="643493"/>
                  </a:cubicBezTo>
                  <a:cubicBezTo>
                    <a:pt x="207407" y="643493"/>
                    <a:pt x="207407" y="643493"/>
                    <a:pt x="218043" y="643493"/>
                  </a:cubicBezTo>
                  <a:cubicBezTo>
                    <a:pt x="207407" y="643493"/>
                    <a:pt x="207407" y="643493"/>
                    <a:pt x="218043" y="643493"/>
                  </a:cubicBezTo>
                  <a:cubicBezTo>
                    <a:pt x="207407" y="643493"/>
                    <a:pt x="218043" y="643493"/>
                    <a:pt x="218043" y="643493"/>
                  </a:cubicBezTo>
                  <a:close/>
                  <a:moveTo>
                    <a:pt x="526495" y="654130"/>
                  </a:moveTo>
                  <a:cubicBezTo>
                    <a:pt x="526495" y="654130"/>
                    <a:pt x="526495" y="654130"/>
                    <a:pt x="526495" y="654130"/>
                  </a:cubicBezTo>
                  <a:cubicBezTo>
                    <a:pt x="526495" y="654130"/>
                    <a:pt x="526495" y="654130"/>
                    <a:pt x="526495" y="654130"/>
                  </a:cubicBezTo>
                  <a:close/>
                  <a:moveTo>
                    <a:pt x="686038" y="675402"/>
                  </a:moveTo>
                  <a:cubicBezTo>
                    <a:pt x="686038" y="675402"/>
                    <a:pt x="686038" y="675402"/>
                    <a:pt x="686038" y="675402"/>
                  </a:cubicBezTo>
                  <a:cubicBezTo>
                    <a:pt x="686038" y="675402"/>
                    <a:pt x="686038" y="675402"/>
                    <a:pt x="686038" y="675402"/>
                  </a:cubicBezTo>
                  <a:cubicBezTo>
                    <a:pt x="675402" y="675402"/>
                    <a:pt x="675402" y="675402"/>
                    <a:pt x="686038" y="675402"/>
                  </a:cubicBezTo>
                  <a:cubicBezTo>
                    <a:pt x="675402" y="675402"/>
                    <a:pt x="675402" y="675402"/>
                    <a:pt x="686038" y="675402"/>
                  </a:cubicBezTo>
                  <a:close/>
                  <a:moveTo>
                    <a:pt x="1419940" y="717947"/>
                  </a:moveTo>
                  <a:cubicBezTo>
                    <a:pt x="1419940" y="717947"/>
                    <a:pt x="1419940" y="717947"/>
                    <a:pt x="1419940" y="717947"/>
                  </a:cubicBezTo>
                  <a:cubicBezTo>
                    <a:pt x="1419940" y="717947"/>
                    <a:pt x="1419940" y="717947"/>
                    <a:pt x="1419940" y="717947"/>
                  </a:cubicBezTo>
                  <a:close/>
                  <a:moveTo>
                    <a:pt x="1611392" y="696675"/>
                  </a:moveTo>
                  <a:cubicBezTo>
                    <a:pt x="1611392" y="696675"/>
                    <a:pt x="1611392" y="696675"/>
                    <a:pt x="1611392" y="696675"/>
                  </a:cubicBezTo>
                  <a:cubicBezTo>
                    <a:pt x="1611392" y="696675"/>
                    <a:pt x="1590120" y="717947"/>
                    <a:pt x="1590120" y="717947"/>
                  </a:cubicBezTo>
                  <a:cubicBezTo>
                    <a:pt x="1590120" y="717947"/>
                    <a:pt x="1590120" y="717947"/>
                    <a:pt x="1590120" y="717947"/>
                  </a:cubicBezTo>
                  <a:cubicBezTo>
                    <a:pt x="1590120" y="717947"/>
                    <a:pt x="1590120" y="707311"/>
                    <a:pt x="1600756" y="707311"/>
                  </a:cubicBezTo>
                  <a:cubicBezTo>
                    <a:pt x="1590120" y="696675"/>
                    <a:pt x="1600756" y="696675"/>
                    <a:pt x="1611392" y="696675"/>
                  </a:cubicBezTo>
                  <a:close/>
                  <a:moveTo>
                    <a:pt x="1228487" y="696675"/>
                  </a:moveTo>
                  <a:cubicBezTo>
                    <a:pt x="1239123" y="696675"/>
                    <a:pt x="1239123" y="696675"/>
                    <a:pt x="1228487" y="696675"/>
                  </a:cubicBezTo>
                  <a:cubicBezTo>
                    <a:pt x="1239123" y="707311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07311"/>
                    <a:pt x="1228487" y="696675"/>
                    <a:pt x="1228487" y="696675"/>
                  </a:cubicBezTo>
                  <a:close/>
                  <a:moveTo>
                    <a:pt x="1196578" y="728583"/>
                  </a:moveTo>
                  <a:cubicBezTo>
                    <a:pt x="1196578" y="728583"/>
                    <a:pt x="1196578" y="728583"/>
                    <a:pt x="1196578" y="728583"/>
                  </a:cubicBezTo>
                  <a:cubicBezTo>
                    <a:pt x="1196578" y="728583"/>
                    <a:pt x="1196578" y="728583"/>
                    <a:pt x="1196578" y="728583"/>
                  </a:cubicBezTo>
                  <a:close/>
                  <a:moveTo>
                    <a:pt x="1196578" y="739220"/>
                  </a:moveTo>
                  <a:lnTo>
                    <a:pt x="1196578" y="739220"/>
                  </a:lnTo>
                  <a:cubicBezTo>
                    <a:pt x="1196578" y="739220"/>
                    <a:pt x="1207215" y="739220"/>
                    <a:pt x="1196578" y="739220"/>
                  </a:cubicBezTo>
                  <a:cubicBezTo>
                    <a:pt x="1207215" y="749856"/>
                    <a:pt x="1207215" y="749856"/>
                    <a:pt x="1196578" y="739220"/>
                  </a:cubicBezTo>
                  <a:cubicBezTo>
                    <a:pt x="1207215" y="749856"/>
                    <a:pt x="1196578" y="749856"/>
                    <a:pt x="1196578" y="739220"/>
                  </a:cubicBezTo>
                  <a:cubicBezTo>
                    <a:pt x="1196578" y="739220"/>
                    <a:pt x="1196578" y="739220"/>
                    <a:pt x="1196578" y="739220"/>
                  </a:cubicBezTo>
                  <a:close/>
                  <a:moveTo>
                    <a:pt x="1419940" y="717947"/>
                  </a:moveTo>
                  <a:cubicBezTo>
                    <a:pt x="1419940" y="717947"/>
                    <a:pt x="1430576" y="717947"/>
                    <a:pt x="1441212" y="717947"/>
                  </a:cubicBezTo>
                  <a:cubicBezTo>
                    <a:pt x="1462485" y="728583"/>
                    <a:pt x="1473121" y="749856"/>
                    <a:pt x="1441212" y="771128"/>
                  </a:cubicBezTo>
                  <a:cubicBezTo>
                    <a:pt x="1441212" y="781765"/>
                    <a:pt x="1441212" y="781765"/>
                    <a:pt x="1419940" y="781765"/>
                  </a:cubicBezTo>
                  <a:lnTo>
                    <a:pt x="1409303" y="781765"/>
                  </a:lnTo>
                  <a:lnTo>
                    <a:pt x="1398667" y="771128"/>
                  </a:lnTo>
                  <a:cubicBezTo>
                    <a:pt x="1388031" y="760492"/>
                    <a:pt x="1388031" y="749856"/>
                    <a:pt x="1398667" y="739220"/>
                  </a:cubicBezTo>
                  <a:cubicBezTo>
                    <a:pt x="1398667" y="728583"/>
                    <a:pt x="1409303" y="717947"/>
                    <a:pt x="1419940" y="717947"/>
                  </a:cubicBezTo>
                  <a:close/>
                  <a:moveTo>
                    <a:pt x="1281668" y="866855"/>
                  </a:moveTo>
                  <a:cubicBezTo>
                    <a:pt x="1281668" y="866855"/>
                    <a:pt x="1281668" y="866855"/>
                    <a:pt x="1281668" y="866855"/>
                  </a:cubicBezTo>
                  <a:cubicBezTo>
                    <a:pt x="1281668" y="866855"/>
                    <a:pt x="1281668" y="866855"/>
                    <a:pt x="1281668" y="866855"/>
                  </a:cubicBezTo>
                  <a:close/>
                  <a:moveTo>
                    <a:pt x="1473121" y="792401"/>
                  </a:moveTo>
                  <a:lnTo>
                    <a:pt x="1473121" y="792401"/>
                  </a:lnTo>
                  <a:cubicBezTo>
                    <a:pt x="1462485" y="803037"/>
                    <a:pt x="1462485" y="813673"/>
                    <a:pt x="1462485" y="813673"/>
                  </a:cubicBezTo>
                  <a:cubicBezTo>
                    <a:pt x="1462485" y="824310"/>
                    <a:pt x="1462485" y="824310"/>
                    <a:pt x="1451848" y="834946"/>
                  </a:cubicBezTo>
                  <a:cubicBezTo>
                    <a:pt x="1441212" y="845582"/>
                    <a:pt x="1419940" y="888127"/>
                    <a:pt x="1419940" y="888127"/>
                  </a:cubicBezTo>
                  <a:cubicBezTo>
                    <a:pt x="1419940" y="888127"/>
                    <a:pt x="1419940" y="888127"/>
                    <a:pt x="1409303" y="898763"/>
                  </a:cubicBezTo>
                  <a:cubicBezTo>
                    <a:pt x="1409303" y="898763"/>
                    <a:pt x="1398667" y="909400"/>
                    <a:pt x="1388031" y="909400"/>
                  </a:cubicBezTo>
                  <a:cubicBezTo>
                    <a:pt x="1377395" y="920036"/>
                    <a:pt x="1377395" y="930672"/>
                    <a:pt x="1345486" y="941308"/>
                  </a:cubicBezTo>
                  <a:cubicBezTo>
                    <a:pt x="1334850" y="951945"/>
                    <a:pt x="1324213" y="951945"/>
                    <a:pt x="1313577" y="951945"/>
                  </a:cubicBezTo>
                  <a:cubicBezTo>
                    <a:pt x="1313577" y="951945"/>
                    <a:pt x="1313577" y="951945"/>
                    <a:pt x="1313577" y="951945"/>
                  </a:cubicBezTo>
                  <a:cubicBezTo>
                    <a:pt x="1313577" y="951945"/>
                    <a:pt x="1302941" y="941308"/>
                    <a:pt x="1292305" y="930672"/>
                  </a:cubicBezTo>
                  <a:cubicBezTo>
                    <a:pt x="1271032" y="909400"/>
                    <a:pt x="1271032" y="909400"/>
                    <a:pt x="1271032" y="888127"/>
                  </a:cubicBezTo>
                  <a:cubicBezTo>
                    <a:pt x="1271032" y="877491"/>
                    <a:pt x="1271032" y="866855"/>
                    <a:pt x="1271032" y="866855"/>
                  </a:cubicBezTo>
                  <a:cubicBezTo>
                    <a:pt x="1271032" y="866855"/>
                    <a:pt x="1271032" y="866855"/>
                    <a:pt x="1271032" y="866855"/>
                  </a:cubicBezTo>
                  <a:cubicBezTo>
                    <a:pt x="1271032" y="866855"/>
                    <a:pt x="1281668" y="866855"/>
                    <a:pt x="1292305" y="866855"/>
                  </a:cubicBezTo>
                  <a:cubicBezTo>
                    <a:pt x="1324213" y="877491"/>
                    <a:pt x="1345486" y="877491"/>
                    <a:pt x="1356122" y="877491"/>
                  </a:cubicBezTo>
                  <a:cubicBezTo>
                    <a:pt x="1356122" y="877491"/>
                    <a:pt x="1366758" y="877491"/>
                    <a:pt x="1366758" y="877491"/>
                  </a:cubicBezTo>
                  <a:lnTo>
                    <a:pt x="1377395" y="877491"/>
                  </a:lnTo>
                  <a:lnTo>
                    <a:pt x="1377395" y="866855"/>
                  </a:lnTo>
                  <a:cubicBezTo>
                    <a:pt x="1377395" y="866855"/>
                    <a:pt x="1377395" y="845582"/>
                    <a:pt x="1377395" y="824310"/>
                  </a:cubicBezTo>
                  <a:lnTo>
                    <a:pt x="1377395" y="781765"/>
                  </a:lnTo>
                  <a:lnTo>
                    <a:pt x="1398667" y="781765"/>
                  </a:lnTo>
                  <a:cubicBezTo>
                    <a:pt x="1409303" y="781765"/>
                    <a:pt x="1430576" y="781765"/>
                    <a:pt x="1451848" y="781765"/>
                  </a:cubicBezTo>
                  <a:lnTo>
                    <a:pt x="1473121" y="792401"/>
                  </a:lnTo>
                  <a:close/>
                  <a:moveTo>
                    <a:pt x="1717755" y="973217"/>
                  </a:moveTo>
                  <a:cubicBezTo>
                    <a:pt x="1717755" y="973217"/>
                    <a:pt x="1717755" y="973217"/>
                    <a:pt x="1717755" y="973217"/>
                  </a:cubicBezTo>
                  <a:cubicBezTo>
                    <a:pt x="1717755" y="973217"/>
                    <a:pt x="1717755" y="973217"/>
                    <a:pt x="1717755" y="973217"/>
                  </a:cubicBezTo>
                  <a:close/>
                  <a:moveTo>
                    <a:pt x="1696482" y="994490"/>
                  </a:moveTo>
                  <a:cubicBezTo>
                    <a:pt x="1696482" y="994490"/>
                    <a:pt x="1696482" y="994490"/>
                    <a:pt x="1696482" y="994490"/>
                  </a:cubicBezTo>
                  <a:cubicBezTo>
                    <a:pt x="1696482" y="994490"/>
                    <a:pt x="1696482" y="994490"/>
                    <a:pt x="1696482" y="994490"/>
                  </a:cubicBezTo>
                  <a:close/>
                  <a:moveTo>
                    <a:pt x="1356122" y="1249760"/>
                  </a:moveTo>
                  <a:cubicBezTo>
                    <a:pt x="1356122" y="1249760"/>
                    <a:pt x="1356122" y="1249760"/>
                    <a:pt x="1356122" y="1249760"/>
                  </a:cubicBezTo>
                  <a:cubicBezTo>
                    <a:pt x="1356122" y="1249760"/>
                    <a:pt x="1356122" y="1249760"/>
                    <a:pt x="1356122" y="1249760"/>
                  </a:cubicBezTo>
                  <a:close/>
                  <a:moveTo>
                    <a:pt x="1366758" y="1249760"/>
                  </a:moveTo>
                  <a:cubicBezTo>
                    <a:pt x="1366758" y="1249760"/>
                    <a:pt x="1366758" y="1249760"/>
                    <a:pt x="1366758" y="1249760"/>
                  </a:cubicBezTo>
                  <a:cubicBezTo>
                    <a:pt x="1366758" y="1249760"/>
                    <a:pt x="1366758" y="1249760"/>
                    <a:pt x="1366758" y="1249760"/>
                  </a:cubicBezTo>
                  <a:close/>
                  <a:moveTo>
                    <a:pt x="1324213" y="1281669"/>
                  </a:moveTo>
                  <a:cubicBezTo>
                    <a:pt x="1324213" y="1281669"/>
                    <a:pt x="1324213" y="1281669"/>
                    <a:pt x="1324213" y="1281669"/>
                  </a:cubicBezTo>
                  <a:cubicBezTo>
                    <a:pt x="1324213" y="1281669"/>
                    <a:pt x="1324213" y="1281669"/>
                    <a:pt x="1324213" y="1281669"/>
                  </a:cubicBezTo>
                  <a:close/>
                  <a:moveTo>
                    <a:pt x="2781380" y="1292305"/>
                  </a:moveTo>
                  <a:cubicBezTo>
                    <a:pt x="2781380" y="1292305"/>
                    <a:pt x="2792016" y="1313577"/>
                    <a:pt x="2792016" y="1324214"/>
                  </a:cubicBezTo>
                  <a:cubicBezTo>
                    <a:pt x="2792016" y="1334850"/>
                    <a:pt x="2792016" y="1334850"/>
                    <a:pt x="2792016" y="1334850"/>
                  </a:cubicBezTo>
                  <a:cubicBezTo>
                    <a:pt x="2792016" y="1334850"/>
                    <a:pt x="2792016" y="1324214"/>
                    <a:pt x="2792016" y="1313577"/>
                  </a:cubicBezTo>
                  <a:cubicBezTo>
                    <a:pt x="2781380" y="1313577"/>
                    <a:pt x="2781380" y="1302941"/>
                    <a:pt x="2781380" y="1292305"/>
                  </a:cubicBezTo>
                  <a:cubicBezTo>
                    <a:pt x="2781380" y="1292305"/>
                    <a:pt x="2781380" y="1292305"/>
                    <a:pt x="2781380" y="1292305"/>
                  </a:cubicBezTo>
                  <a:close/>
                  <a:moveTo>
                    <a:pt x="2792016" y="1366759"/>
                  </a:moveTo>
                  <a:cubicBezTo>
                    <a:pt x="2792016" y="1366759"/>
                    <a:pt x="2792016" y="1366759"/>
                    <a:pt x="2792016" y="1366759"/>
                  </a:cubicBezTo>
                  <a:cubicBezTo>
                    <a:pt x="2792016" y="1366759"/>
                    <a:pt x="2792016" y="1366759"/>
                    <a:pt x="2792016" y="1366759"/>
                  </a:cubicBezTo>
                  <a:close/>
                  <a:moveTo>
                    <a:pt x="1717755" y="994490"/>
                  </a:moveTo>
                  <a:lnTo>
                    <a:pt x="1717755" y="994490"/>
                  </a:lnTo>
                  <a:cubicBezTo>
                    <a:pt x="1717755" y="994490"/>
                    <a:pt x="1717755" y="1005126"/>
                    <a:pt x="1717755" y="1026398"/>
                  </a:cubicBezTo>
                  <a:cubicBezTo>
                    <a:pt x="1717755" y="1068943"/>
                    <a:pt x="1728391" y="1111489"/>
                    <a:pt x="1749663" y="1154034"/>
                  </a:cubicBezTo>
                  <a:cubicBezTo>
                    <a:pt x="1792208" y="1271032"/>
                    <a:pt x="1802845" y="1313577"/>
                    <a:pt x="1813481" y="1324214"/>
                  </a:cubicBezTo>
                  <a:cubicBezTo>
                    <a:pt x="1824117" y="1334850"/>
                    <a:pt x="1824117" y="1334850"/>
                    <a:pt x="1813481" y="1345486"/>
                  </a:cubicBezTo>
                  <a:cubicBezTo>
                    <a:pt x="1813481" y="1356122"/>
                    <a:pt x="1802845" y="1356122"/>
                    <a:pt x="1802845" y="1356122"/>
                  </a:cubicBezTo>
                  <a:cubicBezTo>
                    <a:pt x="1802845" y="1366759"/>
                    <a:pt x="1802845" y="1366759"/>
                    <a:pt x="1824117" y="1388031"/>
                  </a:cubicBezTo>
                  <a:cubicBezTo>
                    <a:pt x="1834754" y="1398667"/>
                    <a:pt x="1834754" y="1398667"/>
                    <a:pt x="1834754" y="1398667"/>
                  </a:cubicBezTo>
                  <a:cubicBezTo>
                    <a:pt x="1834754" y="1398667"/>
                    <a:pt x="1802845" y="1419940"/>
                    <a:pt x="1760300" y="1419940"/>
                  </a:cubicBezTo>
                  <a:cubicBezTo>
                    <a:pt x="1749663" y="1419940"/>
                    <a:pt x="1728391" y="1419940"/>
                    <a:pt x="1707118" y="1419940"/>
                  </a:cubicBezTo>
                  <a:cubicBezTo>
                    <a:pt x="1685846" y="1419940"/>
                    <a:pt x="1664574" y="1419940"/>
                    <a:pt x="1653937" y="1419940"/>
                  </a:cubicBezTo>
                  <a:cubicBezTo>
                    <a:pt x="1622028" y="1409304"/>
                    <a:pt x="1611392" y="1409304"/>
                    <a:pt x="1590120" y="1398667"/>
                  </a:cubicBezTo>
                  <a:cubicBezTo>
                    <a:pt x="1536938" y="1377395"/>
                    <a:pt x="1483757" y="1345486"/>
                    <a:pt x="1441212" y="1313577"/>
                  </a:cubicBezTo>
                  <a:cubicBezTo>
                    <a:pt x="1419940" y="1292305"/>
                    <a:pt x="1388031" y="1260396"/>
                    <a:pt x="1377395" y="1249760"/>
                  </a:cubicBezTo>
                  <a:cubicBezTo>
                    <a:pt x="1377395" y="1249760"/>
                    <a:pt x="1377395" y="1249760"/>
                    <a:pt x="1398667" y="1249760"/>
                  </a:cubicBezTo>
                  <a:cubicBezTo>
                    <a:pt x="1441212" y="1249760"/>
                    <a:pt x="1462485" y="1228487"/>
                    <a:pt x="1462485" y="1207215"/>
                  </a:cubicBezTo>
                  <a:cubicBezTo>
                    <a:pt x="1462485" y="1196578"/>
                    <a:pt x="1462485" y="1196578"/>
                    <a:pt x="1483757" y="1196578"/>
                  </a:cubicBezTo>
                  <a:cubicBezTo>
                    <a:pt x="1515666" y="1175306"/>
                    <a:pt x="1526302" y="1164670"/>
                    <a:pt x="1568847" y="1122125"/>
                  </a:cubicBezTo>
                  <a:cubicBezTo>
                    <a:pt x="1590120" y="1100852"/>
                    <a:pt x="1622028" y="1068943"/>
                    <a:pt x="1632665" y="1068943"/>
                  </a:cubicBezTo>
                  <a:cubicBezTo>
                    <a:pt x="1632665" y="1047671"/>
                    <a:pt x="1653937" y="1037035"/>
                    <a:pt x="1664574" y="1026398"/>
                  </a:cubicBezTo>
                  <a:cubicBezTo>
                    <a:pt x="1675210" y="1015762"/>
                    <a:pt x="1685846" y="1005126"/>
                    <a:pt x="1685846" y="1005126"/>
                  </a:cubicBezTo>
                  <a:cubicBezTo>
                    <a:pt x="1685846" y="1005126"/>
                    <a:pt x="1685846" y="1005126"/>
                    <a:pt x="1685846" y="1005126"/>
                  </a:cubicBezTo>
                  <a:cubicBezTo>
                    <a:pt x="1685846" y="1005126"/>
                    <a:pt x="1685846" y="1026398"/>
                    <a:pt x="1685846" y="1058307"/>
                  </a:cubicBezTo>
                  <a:cubicBezTo>
                    <a:pt x="1685846" y="1079580"/>
                    <a:pt x="1685846" y="1122125"/>
                    <a:pt x="1696482" y="1143397"/>
                  </a:cubicBezTo>
                  <a:cubicBezTo>
                    <a:pt x="1707118" y="1196578"/>
                    <a:pt x="1707118" y="1260396"/>
                    <a:pt x="1696482" y="1302941"/>
                  </a:cubicBezTo>
                  <a:cubicBezTo>
                    <a:pt x="1696482" y="1334850"/>
                    <a:pt x="1696482" y="1334850"/>
                    <a:pt x="1685846" y="1356122"/>
                  </a:cubicBezTo>
                  <a:cubicBezTo>
                    <a:pt x="1675210" y="1366759"/>
                    <a:pt x="1675210" y="1377395"/>
                    <a:pt x="1675210" y="1377395"/>
                  </a:cubicBezTo>
                  <a:cubicBezTo>
                    <a:pt x="1675210" y="1377395"/>
                    <a:pt x="1696482" y="1388031"/>
                    <a:pt x="1707118" y="1398667"/>
                  </a:cubicBezTo>
                  <a:cubicBezTo>
                    <a:pt x="1707118" y="1398667"/>
                    <a:pt x="1707118" y="1398667"/>
                    <a:pt x="1707118" y="1398667"/>
                  </a:cubicBezTo>
                  <a:cubicBezTo>
                    <a:pt x="1717755" y="1398667"/>
                    <a:pt x="1728391" y="1377395"/>
                    <a:pt x="1728391" y="1302941"/>
                  </a:cubicBezTo>
                  <a:cubicBezTo>
                    <a:pt x="1728391" y="1249760"/>
                    <a:pt x="1728391" y="1132761"/>
                    <a:pt x="1728391" y="1132761"/>
                  </a:cubicBezTo>
                  <a:cubicBezTo>
                    <a:pt x="1717755" y="1143397"/>
                    <a:pt x="1707118" y="1005126"/>
                    <a:pt x="1717755" y="994490"/>
                  </a:cubicBezTo>
                  <a:close/>
                  <a:moveTo>
                    <a:pt x="1962388" y="1568847"/>
                  </a:moveTo>
                  <a:cubicBezTo>
                    <a:pt x="1962388" y="1568847"/>
                    <a:pt x="1962388" y="1568847"/>
                    <a:pt x="1962388" y="1568847"/>
                  </a:cubicBezTo>
                  <a:cubicBezTo>
                    <a:pt x="1962388" y="1568847"/>
                    <a:pt x="1962388" y="1568847"/>
                    <a:pt x="1962388" y="1568847"/>
                  </a:cubicBezTo>
                  <a:close/>
                  <a:moveTo>
                    <a:pt x="2664381" y="1739027"/>
                  </a:moveTo>
                  <a:cubicBezTo>
                    <a:pt x="2664381" y="1739027"/>
                    <a:pt x="2664381" y="1739027"/>
                    <a:pt x="2664381" y="1739027"/>
                  </a:cubicBezTo>
                  <a:cubicBezTo>
                    <a:pt x="2664381" y="1739027"/>
                    <a:pt x="2664381" y="1739027"/>
                    <a:pt x="2664381" y="1739027"/>
                  </a:cubicBezTo>
                  <a:close/>
                  <a:moveTo>
                    <a:pt x="2760107" y="1760300"/>
                  </a:moveTo>
                  <a:cubicBezTo>
                    <a:pt x="2760107" y="1760300"/>
                    <a:pt x="2760107" y="1760300"/>
                    <a:pt x="2760107" y="1760300"/>
                  </a:cubicBezTo>
                  <a:cubicBezTo>
                    <a:pt x="2760107" y="1760300"/>
                    <a:pt x="2760107" y="1760300"/>
                    <a:pt x="2760107" y="1760300"/>
                  </a:cubicBezTo>
                  <a:close/>
                  <a:moveTo>
                    <a:pt x="2632473" y="1834754"/>
                  </a:moveTo>
                  <a:cubicBezTo>
                    <a:pt x="2643109" y="1834754"/>
                    <a:pt x="2643109" y="1834754"/>
                    <a:pt x="2632473" y="1834754"/>
                  </a:cubicBezTo>
                  <a:cubicBezTo>
                    <a:pt x="2643109" y="1834754"/>
                    <a:pt x="2643109" y="1834754"/>
                    <a:pt x="2632473" y="1834754"/>
                  </a:cubicBezTo>
                  <a:close/>
                  <a:moveTo>
                    <a:pt x="1696482" y="2579291"/>
                  </a:moveTo>
                  <a:cubicBezTo>
                    <a:pt x="1696482" y="2579291"/>
                    <a:pt x="1696482" y="2579291"/>
                    <a:pt x="1696482" y="2579291"/>
                  </a:cubicBezTo>
                  <a:cubicBezTo>
                    <a:pt x="1696482" y="2579291"/>
                    <a:pt x="1696482" y="2579291"/>
                    <a:pt x="1696482" y="2579291"/>
                  </a:cubicBezTo>
                  <a:close/>
                  <a:moveTo>
                    <a:pt x="2153841" y="2685654"/>
                  </a:moveTo>
                  <a:lnTo>
                    <a:pt x="2153841" y="2685654"/>
                  </a:lnTo>
                  <a:cubicBezTo>
                    <a:pt x="2153841" y="2685654"/>
                    <a:pt x="2153841" y="2685654"/>
                    <a:pt x="2153841" y="2685654"/>
                  </a:cubicBezTo>
                  <a:cubicBezTo>
                    <a:pt x="2153841" y="2685654"/>
                    <a:pt x="2153841" y="2685654"/>
                    <a:pt x="2153841" y="2685654"/>
                  </a:cubicBezTo>
                  <a:close/>
                  <a:moveTo>
                    <a:pt x="1983661" y="2930288"/>
                  </a:moveTo>
                  <a:cubicBezTo>
                    <a:pt x="1983661" y="2930288"/>
                    <a:pt x="1983661" y="2930288"/>
                    <a:pt x="1983661" y="2930288"/>
                  </a:cubicBezTo>
                  <a:cubicBezTo>
                    <a:pt x="1983661" y="2930288"/>
                    <a:pt x="1983661" y="2930288"/>
                    <a:pt x="1983661" y="2930288"/>
                  </a:cubicBezTo>
                  <a:close/>
                  <a:moveTo>
                    <a:pt x="2026206" y="2940924"/>
                  </a:moveTo>
                  <a:cubicBezTo>
                    <a:pt x="2026206" y="2940924"/>
                    <a:pt x="2026206" y="2940924"/>
                    <a:pt x="2026206" y="2940924"/>
                  </a:cubicBezTo>
                  <a:cubicBezTo>
                    <a:pt x="2026206" y="2940924"/>
                    <a:pt x="2026206" y="2940924"/>
                    <a:pt x="2026206" y="2940924"/>
                  </a:cubicBezTo>
                  <a:close/>
                  <a:moveTo>
                    <a:pt x="2036842" y="2962197"/>
                  </a:moveTo>
                  <a:cubicBezTo>
                    <a:pt x="2036842" y="2962197"/>
                    <a:pt x="2036842" y="2962197"/>
                    <a:pt x="2036842" y="2962197"/>
                  </a:cubicBezTo>
                  <a:cubicBezTo>
                    <a:pt x="2036842" y="2962197"/>
                    <a:pt x="2036842" y="2962197"/>
                    <a:pt x="2036842" y="2962197"/>
                  </a:cubicBezTo>
                  <a:close/>
                  <a:moveTo>
                    <a:pt x="2536746" y="3036650"/>
                  </a:moveTo>
                  <a:cubicBezTo>
                    <a:pt x="2536746" y="3036650"/>
                    <a:pt x="2536746" y="3036650"/>
                    <a:pt x="2536746" y="3036650"/>
                  </a:cubicBezTo>
                  <a:cubicBezTo>
                    <a:pt x="2536746" y="3036650"/>
                    <a:pt x="2536746" y="3036650"/>
                    <a:pt x="2536746" y="3036650"/>
                  </a:cubicBezTo>
                  <a:close/>
                  <a:moveTo>
                    <a:pt x="2366566" y="3196194"/>
                  </a:moveTo>
                  <a:cubicBezTo>
                    <a:pt x="2366566" y="3196194"/>
                    <a:pt x="2366566" y="3196194"/>
                    <a:pt x="2366566" y="3196194"/>
                  </a:cubicBezTo>
                  <a:cubicBezTo>
                    <a:pt x="2366566" y="3196194"/>
                    <a:pt x="2366566" y="3196194"/>
                    <a:pt x="2366566" y="3196194"/>
                  </a:cubicBezTo>
                  <a:close/>
                  <a:moveTo>
                    <a:pt x="2355930" y="3206830"/>
                  </a:moveTo>
                  <a:cubicBezTo>
                    <a:pt x="2355930" y="3206830"/>
                    <a:pt x="2355930" y="3206830"/>
                    <a:pt x="2355930" y="3206830"/>
                  </a:cubicBezTo>
                  <a:cubicBezTo>
                    <a:pt x="2355930" y="3206830"/>
                    <a:pt x="2355930" y="3206830"/>
                    <a:pt x="2355930" y="3206830"/>
                  </a:cubicBezTo>
                  <a:close/>
                  <a:moveTo>
                    <a:pt x="1579483" y="3228103"/>
                  </a:moveTo>
                  <a:cubicBezTo>
                    <a:pt x="1579483" y="3228103"/>
                    <a:pt x="1579483" y="3228103"/>
                    <a:pt x="1579483" y="3228103"/>
                  </a:cubicBezTo>
                  <a:cubicBezTo>
                    <a:pt x="1579483" y="3228103"/>
                    <a:pt x="1579483" y="3228103"/>
                    <a:pt x="1579483" y="3228103"/>
                  </a:cubicBezTo>
                  <a:close/>
                  <a:moveTo>
                    <a:pt x="1334850" y="3260012"/>
                  </a:moveTo>
                  <a:cubicBezTo>
                    <a:pt x="1356122" y="3260012"/>
                    <a:pt x="1377395" y="3260012"/>
                    <a:pt x="1398667" y="3260012"/>
                  </a:cubicBezTo>
                  <a:cubicBezTo>
                    <a:pt x="1377395" y="3260012"/>
                    <a:pt x="1356122" y="3260012"/>
                    <a:pt x="1334850" y="3260012"/>
                  </a:cubicBezTo>
                  <a:cubicBezTo>
                    <a:pt x="1313577" y="3260012"/>
                    <a:pt x="1302941" y="3260012"/>
                    <a:pt x="1292305" y="3260012"/>
                  </a:cubicBezTo>
                  <a:cubicBezTo>
                    <a:pt x="1302941" y="3260012"/>
                    <a:pt x="1324213" y="3260012"/>
                    <a:pt x="1334850" y="3260012"/>
                  </a:cubicBezTo>
                  <a:close/>
                  <a:moveTo>
                    <a:pt x="1462485" y="3483373"/>
                  </a:moveTo>
                  <a:lnTo>
                    <a:pt x="1462485" y="3483373"/>
                  </a:lnTo>
                  <a:cubicBezTo>
                    <a:pt x="1462485" y="3483373"/>
                    <a:pt x="1462485" y="3483373"/>
                    <a:pt x="1462485" y="3483373"/>
                  </a:cubicBezTo>
                  <a:cubicBezTo>
                    <a:pt x="1462485" y="3483373"/>
                    <a:pt x="1462485" y="3483373"/>
                    <a:pt x="1462485" y="3483373"/>
                  </a:cubicBezTo>
                  <a:close/>
                  <a:moveTo>
                    <a:pt x="1856026" y="90408"/>
                  </a:moveTo>
                  <a:cubicBezTo>
                    <a:pt x="1834754" y="90408"/>
                    <a:pt x="1813481" y="90408"/>
                    <a:pt x="1802845" y="90408"/>
                  </a:cubicBezTo>
                  <a:cubicBezTo>
                    <a:pt x="1749663" y="101044"/>
                    <a:pt x="1717755" y="111681"/>
                    <a:pt x="1685846" y="132953"/>
                  </a:cubicBezTo>
                  <a:cubicBezTo>
                    <a:pt x="1653937" y="154226"/>
                    <a:pt x="1653937" y="164862"/>
                    <a:pt x="1632665" y="207407"/>
                  </a:cubicBezTo>
                  <a:cubicBezTo>
                    <a:pt x="1622028" y="239316"/>
                    <a:pt x="1600756" y="303133"/>
                    <a:pt x="1600756" y="303133"/>
                  </a:cubicBezTo>
                  <a:cubicBezTo>
                    <a:pt x="1600756" y="303133"/>
                    <a:pt x="1600756" y="313769"/>
                    <a:pt x="1590120" y="313769"/>
                  </a:cubicBezTo>
                  <a:cubicBezTo>
                    <a:pt x="1558211" y="335042"/>
                    <a:pt x="1547575" y="356314"/>
                    <a:pt x="1547575" y="377587"/>
                  </a:cubicBezTo>
                  <a:cubicBezTo>
                    <a:pt x="1558211" y="398860"/>
                    <a:pt x="1590120" y="409496"/>
                    <a:pt x="1632665" y="409496"/>
                  </a:cubicBezTo>
                  <a:lnTo>
                    <a:pt x="1653937" y="409496"/>
                  </a:lnTo>
                  <a:lnTo>
                    <a:pt x="1664574" y="430768"/>
                  </a:lnTo>
                  <a:cubicBezTo>
                    <a:pt x="1675210" y="441405"/>
                    <a:pt x="1675210" y="452041"/>
                    <a:pt x="1675210" y="452041"/>
                  </a:cubicBezTo>
                  <a:cubicBezTo>
                    <a:pt x="1675210" y="462677"/>
                    <a:pt x="1664574" y="473313"/>
                    <a:pt x="1664574" y="483950"/>
                  </a:cubicBezTo>
                  <a:cubicBezTo>
                    <a:pt x="1653937" y="515858"/>
                    <a:pt x="1653937" y="526495"/>
                    <a:pt x="1664574" y="537131"/>
                  </a:cubicBezTo>
                  <a:lnTo>
                    <a:pt x="1675210" y="547767"/>
                  </a:lnTo>
                  <a:lnTo>
                    <a:pt x="1664574" y="558403"/>
                  </a:lnTo>
                  <a:cubicBezTo>
                    <a:pt x="1664574" y="569040"/>
                    <a:pt x="1653937" y="579676"/>
                    <a:pt x="1653937" y="579676"/>
                  </a:cubicBezTo>
                  <a:cubicBezTo>
                    <a:pt x="1653937" y="590312"/>
                    <a:pt x="1653937" y="590312"/>
                    <a:pt x="1632665" y="590312"/>
                  </a:cubicBezTo>
                  <a:cubicBezTo>
                    <a:pt x="1611392" y="590312"/>
                    <a:pt x="1600756" y="590312"/>
                    <a:pt x="1600756" y="579676"/>
                  </a:cubicBezTo>
                  <a:cubicBezTo>
                    <a:pt x="1600756" y="569040"/>
                    <a:pt x="1590120" y="569040"/>
                    <a:pt x="1590120" y="569040"/>
                  </a:cubicBezTo>
                  <a:cubicBezTo>
                    <a:pt x="1579483" y="569040"/>
                    <a:pt x="1579483" y="558403"/>
                    <a:pt x="1568847" y="558403"/>
                  </a:cubicBezTo>
                  <a:cubicBezTo>
                    <a:pt x="1558211" y="547767"/>
                    <a:pt x="1547575" y="526495"/>
                    <a:pt x="1547575" y="515858"/>
                  </a:cubicBezTo>
                  <a:cubicBezTo>
                    <a:pt x="1547575" y="505222"/>
                    <a:pt x="1536938" y="494586"/>
                    <a:pt x="1526302" y="483950"/>
                  </a:cubicBezTo>
                  <a:cubicBezTo>
                    <a:pt x="1515666" y="483950"/>
                    <a:pt x="1515666" y="483950"/>
                    <a:pt x="1494393" y="483950"/>
                  </a:cubicBezTo>
                  <a:cubicBezTo>
                    <a:pt x="1494393" y="483950"/>
                    <a:pt x="1483757" y="483950"/>
                    <a:pt x="1483757" y="483950"/>
                  </a:cubicBezTo>
                  <a:cubicBezTo>
                    <a:pt x="1462485" y="483950"/>
                    <a:pt x="1441212" y="483950"/>
                    <a:pt x="1430576" y="483950"/>
                  </a:cubicBezTo>
                  <a:cubicBezTo>
                    <a:pt x="1419940" y="483950"/>
                    <a:pt x="1388031" y="483950"/>
                    <a:pt x="1356122" y="494586"/>
                  </a:cubicBezTo>
                  <a:cubicBezTo>
                    <a:pt x="1249760" y="505222"/>
                    <a:pt x="1217851" y="505222"/>
                    <a:pt x="1207215" y="526495"/>
                  </a:cubicBezTo>
                  <a:cubicBezTo>
                    <a:pt x="1196578" y="537131"/>
                    <a:pt x="1196578" y="547767"/>
                    <a:pt x="1196578" y="547767"/>
                  </a:cubicBezTo>
                  <a:lnTo>
                    <a:pt x="1196578" y="558403"/>
                  </a:lnTo>
                  <a:lnTo>
                    <a:pt x="1175306" y="558403"/>
                  </a:lnTo>
                  <a:cubicBezTo>
                    <a:pt x="1154033" y="558403"/>
                    <a:pt x="1132761" y="558403"/>
                    <a:pt x="1132761" y="569040"/>
                  </a:cubicBezTo>
                  <a:cubicBezTo>
                    <a:pt x="1132761" y="569040"/>
                    <a:pt x="1122125" y="569040"/>
                    <a:pt x="1100852" y="569040"/>
                  </a:cubicBezTo>
                  <a:cubicBezTo>
                    <a:pt x="1079580" y="569040"/>
                    <a:pt x="1058307" y="569040"/>
                    <a:pt x="1047671" y="569040"/>
                  </a:cubicBezTo>
                  <a:cubicBezTo>
                    <a:pt x="1037035" y="569040"/>
                    <a:pt x="1037035" y="569040"/>
                    <a:pt x="1026398" y="569040"/>
                  </a:cubicBezTo>
                  <a:cubicBezTo>
                    <a:pt x="1015762" y="569040"/>
                    <a:pt x="1005126" y="569040"/>
                    <a:pt x="1005126" y="569040"/>
                  </a:cubicBezTo>
                  <a:cubicBezTo>
                    <a:pt x="994490" y="569040"/>
                    <a:pt x="994490" y="569040"/>
                    <a:pt x="983853" y="569040"/>
                  </a:cubicBezTo>
                  <a:cubicBezTo>
                    <a:pt x="973217" y="569040"/>
                    <a:pt x="973217" y="569040"/>
                    <a:pt x="962581" y="569040"/>
                  </a:cubicBezTo>
                  <a:cubicBezTo>
                    <a:pt x="951945" y="569040"/>
                    <a:pt x="941308" y="569040"/>
                    <a:pt x="920036" y="569040"/>
                  </a:cubicBezTo>
                  <a:cubicBezTo>
                    <a:pt x="909400" y="569040"/>
                    <a:pt x="866855" y="569040"/>
                    <a:pt x="834946" y="569040"/>
                  </a:cubicBezTo>
                  <a:cubicBezTo>
                    <a:pt x="803037" y="569040"/>
                    <a:pt x="739220" y="569040"/>
                    <a:pt x="696675" y="569040"/>
                  </a:cubicBezTo>
                  <a:cubicBezTo>
                    <a:pt x="654130" y="569040"/>
                    <a:pt x="590312" y="569040"/>
                    <a:pt x="558403" y="569040"/>
                  </a:cubicBezTo>
                  <a:cubicBezTo>
                    <a:pt x="537131" y="569040"/>
                    <a:pt x="515858" y="569040"/>
                    <a:pt x="505222" y="569040"/>
                  </a:cubicBezTo>
                  <a:cubicBezTo>
                    <a:pt x="505222" y="569040"/>
                    <a:pt x="505222" y="569040"/>
                    <a:pt x="505222" y="569040"/>
                  </a:cubicBezTo>
                  <a:cubicBezTo>
                    <a:pt x="515858" y="569040"/>
                    <a:pt x="473313" y="515858"/>
                    <a:pt x="462677" y="505222"/>
                  </a:cubicBezTo>
                  <a:lnTo>
                    <a:pt x="452041" y="483950"/>
                  </a:lnTo>
                  <a:lnTo>
                    <a:pt x="441404" y="483950"/>
                  </a:lnTo>
                  <a:cubicBezTo>
                    <a:pt x="430768" y="483950"/>
                    <a:pt x="430768" y="483950"/>
                    <a:pt x="430768" y="483950"/>
                  </a:cubicBezTo>
                  <a:cubicBezTo>
                    <a:pt x="430768" y="483950"/>
                    <a:pt x="430768" y="515858"/>
                    <a:pt x="430768" y="547767"/>
                  </a:cubicBezTo>
                  <a:cubicBezTo>
                    <a:pt x="430768" y="579676"/>
                    <a:pt x="430768" y="611585"/>
                    <a:pt x="430768" y="611585"/>
                  </a:cubicBezTo>
                  <a:cubicBezTo>
                    <a:pt x="430768" y="611585"/>
                    <a:pt x="356314" y="622221"/>
                    <a:pt x="292497" y="622221"/>
                  </a:cubicBezTo>
                  <a:cubicBezTo>
                    <a:pt x="239316" y="622221"/>
                    <a:pt x="186134" y="622221"/>
                    <a:pt x="186134" y="622221"/>
                  </a:cubicBezTo>
                  <a:cubicBezTo>
                    <a:pt x="186134" y="622221"/>
                    <a:pt x="175498" y="622221"/>
                    <a:pt x="154226" y="622221"/>
                  </a:cubicBezTo>
                  <a:cubicBezTo>
                    <a:pt x="143589" y="622221"/>
                    <a:pt x="143589" y="622221"/>
                    <a:pt x="132953" y="622221"/>
                  </a:cubicBezTo>
                  <a:cubicBezTo>
                    <a:pt x="101044" y="622221"/>
                    <a:pt x="79772" y="622221"/>
                    <a:pt x="79772" y="622221"/>
                  </a:cubicBezTo>
                  <a:cubicBezTo>
                    <a:pt x="79772" y="622221"/>
                    <a:pt x="79772" y="632857"/>
                    <a:pt x="79772" y="643493"/>
                  </a:cubicBezTo>
                  <a:lnTo>
                    <a:pt x="79772" y="664766"/>
                  </a:lnTo>
                  <a:lnTo>
                    <a:pt x="90408" y="664766"/>
                  </a:lnTo>
                  <a:cubicBezTo>
                    <a:pt x="101044" y="664766"/>
                    <a:pt x="122317" y="664766"/>
                    <a:pt x="143589" y="664766"/>
                  </a:cubicBezTo>
                  <a:lnTo>
                    <a:pt x="186134" y="664766"/>
                  </a:lnTo>
                  <a:lnTo>
                    <a:pt x="186134" y="654130"/>
                  </a:lnTo>
                  <a:lnTo>
                    <a:pt x="186134" y="643493"/>
                  </a:lnTo>
                  <a:lnTo>
                    <a:pt x="228679" y="643493"/>
                  </a:lnTo>
                  <a:cubicBezTo>
                    <a:pt x="228679" y="643493"/>
                    <a:pt x="239316" y="643493"/>
                    <a:pt x="249952" y="643493"/>
                  </a:cubicBezTo>
                  <a:cubicBezTo>
                    <a:pt x="271224" y="643493"/>
                    <a:pt x="313769" y="643493"/>
                    <a:pt x="356314" y="643493"/>
                  </a:cubicBezTo>
                  <a:cubicBezTo>
                    <a:pt x="388223" y="643493"/>
                    <a:pt x="398859" y="643493"/>
                    <a:pt x="420132" y="643493"/>
                  </a:cubicBezTo>
                  <a:cubicBezTo>
                    <a:pt x="441404" y="643493"/>
                    <a:pt x="441404" y="643493"/>
                    <a:pt x="441404" y="643493"/>
                  </a:cubicBezTo>
                  <a:cubicBezTo>
                    <a:pt x="441404" y="643493"/>
                    <a:pt x="441404" y="654130"/>
                    <a:pt x="441404" y="654130"/>
                  </a:cubicBezTo>
                  <a:cubicBezTo>
                    <a:pt x="441404" y="664766"/>
                    <a:pt x="441404" y="664766"/>
                    <a:pt x="452041" y="664766"/>
                  </a:cubicBezTo>
                  <a:cubicBezTo>
                    <a:pt x="452041" y="664766"/>
                    <a:pt x="462677" y="664766"/>
                    <a:pt x="462677" y="664766"/>
                  </a:cubicBezTo>
                  <a:cubicBezTo>
                    <a:pt x="462677" y="664766"/>
                    <a:pt x="462677" y="664766"/>
                    <a:pt x="462677" y="664766"/>
                  </a:cubicBezTo>
                  <a:cubicBezTo>
                    <a:pt x="462677" y="664766"/>
                    <a:pt x="473313" y="664766"/>
                    <a:pt x="483949" y="664766"/>
                  </a:cubicBezTo>
                  <a:cubicBezTo>
                    <a:pt x="483949" y="664766"/>
                    <a:pt x="483949" y="664766"/>
                    <a:pt x="483949" y="664766"/>
                  </a:cubicBezTo>
                  <a:cubicBezTo>
                    <a:pt x="483949" y="664766"/>
                    <a:pt x="483949" y="654130"/>
                    <a:pt x="483949" y="643493"/>
                  </a:cubicBezTo>
                  <a:lnTo>
                    <a:pt x="483949" y="622221"/>
                  </a:lnTo>
                  <a:lnTo>
                    <a:pt x="505222" y="622221"/>
                  </a:lnTo>
                  <a:cubicBezTo>
                    <a:pt x="515858" y="622221"/>
                    <a:pt x="526495" y="622221"/>
                    <a:pt x="526495" y="622221"/>
                  </a:cubicBezTo>
                  <a:cubicBezTo>
                    <a:pt x="526495" y="622221"/>
                    <a:pt x="537131" y="654130"/>
                    <a:pt x="537131" y="675402"/>
                  </a:cubicBezTo>
                  <a:cubicBezTo>
                    <a:pt x="505222" y="728583"/>
                    <a:pt x="505222" y="728583"/>
                    <a:pt x="515858" y="728583"/>
                  </a:cubicBezTo>
                  <a:cubicBezTo>
                    <a:pt x="526495" y="728583"/>
                    <a:pt x="526495" y="728583"/>
                    <a:pt x="526495" y="717947"/>
                  </a:cubicBezTo>
                  <a:cubicBezTo>
                    <a:pt x="526495" y="717947"/>
                    <a:pt x="526495" y="696675"/>
                    <a:pt x="526495" y="686038"/>
                  </a:cubicBezTo>
                  <a:cubicBezTo>
                    <a:pt x="526495" y="675402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37131" y="675402"/>
                  </a:cubicBezTo>
                  <a:cubicBezTo>
                    <a:pt x="547767" y="675402"/>
                    <a:pt x="558403" y="675402"/>
                    <a:pt x="675402" y="686038"/>
                  </a:cubicBezTo>
                  <a:cubicBezTo>
                    <a:pt x="749856" y="686038"/>
                    <a:pt x="824310" y="686038"/>
                    <a:pt x="856218" y="686038"/>
                  </a:cubicBezTo>
                  <a:lnTo>
                    <a:pt x="898763" y="686038"/>
                  </a:lnTo>
                  <a:lnTo>
                    <a:pt x="909400" y="696675"/>
                  </a:lnTo>
                  <a:cubicBezTo>
                    <a:pt x="930672" y="717947"/>
                    <a:pt x="962581" y="739220"/>
                    <a:pt x="973217" y="739220"/>
                  </a:cubicBezTo>
                  <a:cubicBezTo>
                    <a:pt x="973217" y="739220"/>
                    <a:pt x="983853" y="739220"/>
                    <a:pt x="983853" y="749856"/>
                  </a:cubicBezTo>
                  <a:cubicBezTo>
                    <a:pt x="994490" y="760492"/>
                    <a:pt x="1005126" y="760492"/>
                    <a:pt x="1026398" y="771128"/>
                  </a:cubicBezTo>
                  <a:cubicBezTo>
                    <a:pt x="1058307" y="771128"/>
                    <a:pt x="1068943" y="781765"/>
                    <a:pt x="1079580" y="781765"/>
                  </a:cubicBezTo>
                  <a:cubicBezTo>
                    <a:pt x="1090216" y="792401"/>
                    <a:pt x="1090216" y="792401"/>
                    <a:pt x="1090216" y="803037"/>
                  </a:cubicBezTo>
                  <a:cubicBezTo>
                    <a:pt x="1090216" y="813673"/>
                    <a:pt x="1090216" y="834946"/>
                    <a:pt x="1090216" y="866855"/>
                  </a:cubicBezTo>
                  <a:cubicBezTo>
                    <a:pt x="1090216" y="898763"/>
                    <a:pt x="1090216" y="930672"/>
                    <a:pt x="1090216" y="930672"/>
                  </a:cubicBezTo>
                  <a:cubicBezTo>
                    <a:pt x="1090216" y="951945"/>
                    <a:pt x="1100852" y="1005126"/>
                    <a:pt x="1100852" y="1037035"/>
                  </a:cubicBezTo>
                  <a:cubicBezTo>
                    <a:pt x="1100852" y="1047671"/>
                    <a:pt x="1100852" y="1058307"/>
                    <a:pt x="1100852" y="1079580"/>
                  </a:cubicBezTo>
                  <a:cubicBezTo>
                    <a:pt x="1100852" y="1100852"/>
                    <a:pt x="1100852" y="1100852"/>
                    <a:pt x="1100852" y="1111489"/>
                  </a:cubicBezTo>
                  <a:cubicBezTo>
                    <a:pt x="1100852" y="1122125"/>
                    <a:pt x="1111488" y="1132761"/>
                    <a:pt x="1111488" y="1143397"/>
                  </a:cubicBezTo>
                  <a:cubicBezTo>
                    <a:pt x="1122125" y="1175306"/>
                    <a:pt x="1122125" y="1196578"/>
                    <a:pt x="1132761" y="1217851"/>
                  </a:cubicBezTo>
                  <a:cubicBezTo>
                    <a:pt x="1143397" y="1239124"/>
                    <a:pt x="1185942" y="1271032"/>
                    <a:pt x="1217851" y="1292305"/>
                  </a:cubicBezTo>
                  <a:cubicBezTo>
                    <a:pt x="1228487" y="1292305"/>
                    <a:pt x="1239123" y="1302941"/>
                    <a:pt x="1249760" y="1302941"/>
                  </a:cubicBezTo>
                  <a:cubicBezTo>
                    <a:pt x="1260396" y="1302941"/>
                    <a:pt x="1271032" y="1302941"/>
                    <a:pt x="1281668" y="1292305"/>
                  </a:cubicBezTo>
                  <a:cubicBezTo>
                    <a:pt x="1292305" y="1292305"/>
                    <a:pt x="1292305" y="1281669"/>
                    <a:pt x="1292305" y="1281669"/>
                  </a:cubicBezTo>
                  <a:cubicBezTo>
                    <a:pt x="1292305" y="1281669"/>
                    <a:pt x="1292305" y="1281669"/>
                    <a:pt x="1292305" y="1292305"/>
                  </a:cubicBezTo>
                  <a:cubicBezTo>
                    <a:pt x="1292305" y="1292305"/>
                    <a:pt x="1292305" y="1302941"/>
                    <a:pt x="1292305" y="1302941"/>
                  </a:cubicBezTo>
                  <a:cubicBezTo>
                    <a:pt x="1292305" y="1302941"/>
                    <a:pt x="1292305" y="1302941"/>
                    <a:pt x="1302941" y="1302941"/>
                  </a:cubicBezTo>
                  <a:cubicBezTo>
                    <a:pt x="1313577" y="1302941"/>
                    <a:pt x="1334850" y="1302941"/>
                    <a:pt x="1345486" y="1302941"/>
                  </a:cubicBezTo>
                  <a:cubicBezTo>
                    <a:pt x="1345486" y="1302941"/>
                    <a:pt x="1345486" y="1292305"/>
                    <a:pt x="1345486" y="1292305"/>
                  </a:cubicBezTo>
                  <a:cubicBezTo>
                    <a:pt x="1345486" y="1281669"/>
                    <a:pt x="1345486" y="1281669"/>
                    <a:pt x="1345486" y="1281669"/>
                  </a:cubicBezTo>
                  <a:cubicBezTo>
                    <a:pt x="1345486" y="1281669"/>
                    <a:pt x="1345486" y="1281669"/>
                    <a:pt x="1356122" y="1292305"/>
                  </a:cubicBezTo>
                  <a:cubicBezTo>
                    <a:pt x="1356122" y="1292305"/>
                    <a:pt x="1366758" y="1313577"/>
                    <a:pt x="1388031" y="1324214"/>
                  </a:cubicBezTo>
                  <a:cubicBezTo>
                    <a:pt x="1398667" y="1334850"/>
                    <a:pt x="1409303" y="1345486"/>
                    <a:pt x="1419940" y="1356122"/>
                  </a:cubicBezTo>
                  <a:cubicBezTo>
                    <a:pt x="1430576" y="1366759"/>
                    <a:pt x="1483757" y="1409304"/>
                    <a:pt x="1515666" y="1419940"/>
                  </a:cubicBezTo>
                  <a:cubicBezTo>
                    <a:pt x="1536938" y="1430576"/>
                    <a:pt x="1590120" y="1451849"/>
                    <a:pt x="1622028" y="1462485"/>
                  </a:cubicBezTo>
                  <a:cubicBezTo>
                    <a:pt x="1643301" y="1473121"/>
                    <a:pt x="1643301" y="1473121"/>
                    <a:pt x="1685846" y="1473121"/>
                  </a:cubicBezTo>
                  <a:cubicBezTo>
                    <a:pt x="1739027" y="1473121"/>
                    <a:pt x="1749663" y="1473121"/>
                    <a:pt x="1792208" y="1451849"/>
                  </a:cubicBezTo>
                  <a:cubicBezTo>
                    <a:pt x="1802845" y="1451849"/>
                    <a:pt x="1813481" y="1441212"/>
                    <a:pt x="1813481" y="1441212"/>
                  </a:cubicBezTo>
                  <a:cubicBezTo>
                    <a:pt x="1813481" y="1441212"/>
                    <a:pt x="1813481" y="1441212"/>
                    <a:pt x="1813481" y="1441212"/>
                  </a:cubicBezTo>
                  <a:cubicBezTo>
                    <a:pt x="1813481" y="1441212"/>
                    <a:pt x="1813481" y="1451849"/>
                    <a:pt x="1824117" y="1462485"/>
                  </a:cubicBezTo>
                  <a:cubicBezTo>
                    <a:pt x="1834754" y="1505030"/>
                    <a:pt x="1845390" y="1536939"/>
                    <a:pt x="1877299" y="1568847"/>
                  </a:cubicBezTo>
                  <a:cubicBezTo>
                    <a:pt x="1898571" y="1590120"/>
                    <a:pt x="1898571" y="1590120"/>
                    <a:pt x="1930480" y="1600756"/>
                  </a:cubicBezTo>
                  <a:cubicBezTo>
                    <a:pt x="1941116" y="1611392"/>
                    <a:pt x="1951752" y="1611392"/>
                    <a:pt x="1951752" y="1611392"/>
                  </a:cubicBezTo>
                  <a:cubicBezTo>
                    <a:pt x="1951752" y="1611392"/>
                    <a:pt x="1951752" y="1611392"/>
                    <a:pt x="1962388" y="1611392"/>
                  </a:cubicBezTo>
                  <a:cubicBezTo>
                    <a:pt x="1962388" y="1611392"/>
                    <a:pt x="1962388" y="1611392"/>
                    <a:pt x="1962388" y="1611392"/>
                  </a:cubicBezTo>
                  <a:cubicBezTo>
                    <a:pt x="1962388" y="1611392"/>
                    <a:pt x="1962388" y="1611392"/>
                    <a:pt x="1973025" y="1611392"/>
                  </a:cubicBezTo>
                  <a:cubicBezTo>
                    <a:pt x="1973025" y="1611392"/>
                    <a:pt x="1983661" y="1622029"/>
                    <a:pt x="1983661" y="1622029"/>
                  </a:cubicBezTo>
                  <a:cubicBezTo>
                    <a:pt x="1983661" y="1622029"/>
                    <a:pt x="1973025" y="1643301"/>
                    <a:pt x="1962388" y="1664574"/>
                  </a:cubicBezTo>
                  <a:lnTo>
                    <a:pt x="1941116" y="1696482"/>
                  </a:lnTo>
                  <a:lnTo>
                    <a:pt x="1941116" y="1717755"/>
                  </a:lnTo>
                  <a:cubicBezTo>
                    <a:pt x="1941116" y="1739027"/>
                    <a:pt x="1941116" y="1739027"/>
                    <a:pt x="1941116" y="1749664"/>
                  </a:cubicBezTo>
                  <a:cubicBezTo>
                    <a:pt x="1951752" y="1760300"/>
                    <a:pt x="1951752" y="1781572"/>
                    <a:pt x="1941116" y="1792209"/>
                  </a:cubicBezTo>
                  <a:cubicBezTo>
                    <a:pt x="1930480" y="1802845"/>
                    <a:pt x="1834754" y="1866663"/>
                    <a:pt x="1792208" y="1887935"/>
                  </a:cubicBezTo>
                  <a:cubicBezTo>
                    <a:pt x="1770936" y="1898571"/>
                    <a:pt x="1760300" y="1909208"/>
                    <a:pt x="1749663" y="1930480"/>
                  </a:cubicBezTo>
                  <a:cubicBezTo>
                    <a:pt x="1739027" y="1941116"/>
                    <a:pt x="1739027" y="1951752"/>
                    <a:pt x="1749663" y="1973025"/>
                  </a:cubicBezTo>
                  <a:cubicBezTo>
                    <a:pt x="1749663" y="1983661"/>
                    <a:pt x="1760300" y="1983661"/>
                    <a:pt x="1760300" y="1994297"/>
                  </a:cubicBezTo>
                  <a:cubicBezTo>
                    <a:pt x="1760300" y="1994297"/>
                    <a:pt x="1760300" y="2004934"/>
                    <a:pt x="1749663" y="2015570"/>
                  </a:cubicBezTo>
                  <a:cubicBezTo>
                    <a:pt x="1760300" y="2004934"/>
                    <a:pt x="1760300" y="2004934"/>
                    <a:pt x="1760300" y="2026206"/>
                  </a:cubicBezTo>
                  <a:cubicBezTo>
                    <a:pt x="1760300" y="2036842"/>
                    <a:pt x="1760300" y="2047479"/>
                    <a:pt x="1770936" y="2068751"/>
                  </a:cubicBezTo>
                  <a:cubicBezTo>
                    <a:pt x="1781572" y="2090024"/>
                    <a:pt x="1781572" y="2090024"/>
                    <a:pt x="1781572" y="2100660"/>
                  </a:cubicBezTo>
                  <a:cubicBezTo>
                    <a:pt x="1781572" y="2100660"/>
                    <a:pt x="1770936" y="2121933"/>
                    <a:pt x="1770936" y="2143205"/>
                  </a:cubicBezTo>
                  <a:cubicBezTo>
                    <a:pt x="1749663" y="2196386"/>
                    <a:pt x="1739027" y="2238931"/>
                    <a:pt x="1749663" y="2249568"/>
                  </a:cubicBezTo>
                  <a:cubicBezTo>
                    <a:pt x="1749663" y="2249568"/>
                    <a:pt x="1749663" y="2260204"/>
                    <a:pt x="1749663" y="2260204"/>
                  </a:cubicBezTo>
                  <a:cubicBezTo>
                    <a:pt x="1749663" y="2260204"/>
                    <a:pt x="1728391" y="2281476"/>
                    <a:pt x="1717755" y="2281476"/>
                  </a:cubicBezTo>
                  <a:cubicBezTo>
                    <a:pt x="1696482" y="2302749"/>
                    <a:pt x="1685846" y="2324021"/>
                    <a:pt x="1675210" y="2366566"/>
                  </a:cubicBezTo>
                  <a:cubicBezTo>
                    <a:pt x="1675210" y="2377203"/>
                    <a:pt x="1664574" y="2398475"/>
                    <a:pt x="1664574" y="2430384"/>
                  </a:cubicBezTo>
                  <a:cubicBezTo>
                    <a:pt x="1653937" y="2494201"/>
                    <a:pt x="1653937" y="2494201"/>
                    <a:pt x="1653937" y="2536746"/>
                  </a:cubicBezTo>
                  <a:cubicBezTo>
                    <a:pt x="1653937" y="2600564"/>
                    <a:pt x="1653937" y="2621836"/>
                    <a:pt x="1664574" y="2621836"/>
                  </a:cubicBezTo>
                  <a:cubicBezTo>
                    <a:pt x="1664574" y="2621836"/>
                    <a:pt x="1675210" y="2621836"/>
                    <a:pt x="1675210" y="2621836"/>
                  </a:cubicBezTo>
                  <a:cubicBezTo>
                    <a:pt x="1675210" y="2621836"/>
                    <a:pt x="1685846" y="2611200"/>
                    <a:pt x="1685846" y="2611200"/>
                  </a:cubicBezTo>
                  <a:cubicBezTo>
                    <a:pt x="1685846" y="2611200"/>
                    <a:pt x="1696482" y="2600564"/>
                    <a:pt x="1696482" y="2600564"/>
                  </a:cubicBezTo>
                  <a:cubicBezTo>
                    <a:pt x="1696482" y="2600564"/>
                    <a:pt x="1696482" y="2600564"/>
                    <a:pt x="1696482" y="2611200"/>
                  </a:cubicBezTo>
                  <a:cubicBezTo>
                    <a:pt x="1696482" y="2632473"/>
                    <a:pt x="1696482" y="2653745"/>
                    <a:pt x="1696482" y="2664382"/>
                  </a:cubicBezTo>
                  <a:cubicBezTo>
                    <a:pt x="1696482" y="2675018"/>
                    <a:pt x="1696482" y="2675018"/>
                    <a:pt x="1696482" y="2696290"/>
                  </a:cubicBezTo>
                  <a:cubicBezTo>
                    <a:pt x="1696482" y="2706927"/>
                    <a:pt x="1696482" y="2728199"/>
                    <a:pt x="1685846" y="2728199"/>
                  </a:cubicBezTo>
                  <a:cubicBezTo>
                    <a:pt x="1685846" y="2749472"/>
                    <a:pt x="1675210" y="2770744"/>
                    <a:pt x="1664574" y="2834561"/>
                  </a:cubicBezTo>
                  <a:cubicBezTo>
                    <a:pt x="1653937" y="2866470"/>
                    <a:pt x="1643301" y="2898379"/>
                    <a:pt x="1643301" y="2919652"/>
                  </a:cubicBezTo>
                  <a:cubicBezTo>
                    <a:pt x="1643301" y="2940924"/>
                    <a:pt x="1632665" y="2962197"/>
                    <a:pt x="1632665" y="2972833"/>
                  </a:cubicBezTo>
                  <a:cubicBezTo>
                    <a:pt x="1632665" y="2983469"/>
                    <a:pt x="1632665" y="3004742"/>
                    <a:pt x="1632665" y="3015378"/>
                  </a:cubicBezTo>
                  <a:cubicBezTo>
                    <a:pt x="1632665" y="3036650"/>
                    <a:pt x="1632665" y="3036650"/>
                    <a:pt x="1632665" y="3047287"/>
                  </a:cubicBezTo>
                  <a:cubicBezTo>
                    <a:pt x="1643301" y="3057923"/>
                    <a:pt x="1643301" y="3057923"/>
                    <a:pt x="1632665" y="3068559"/>
                  </a:cubicBezTo>
                  <a:cubicBezTo>
                    <a:pt x="1622028" y="3079195"/>
                    <a:pt x="1622028" y="3100468"/>
                    <a:pt x="1622028" y="3121740"/>
                  </a:cubicBezTo>
                  <a:cubicBezTo>
                    <a:pt x="1622028" y="3143013"/>
                    <a:pt x="1611392" y="3153649"/>
                    <a:pt x="1600756" y="3164285"/>
                  </a:cubicBezTo>
                  <a:cubicBezTo>
                    <a:pt x="1590120" y="3174922"/>
                    <a:pt x="1579483" y="3185558"/>
                    <a:pt x="1579483" y="3206830"/>
                  </a:cubicBezTo>
                  <a:cubicBezTo>
                    <a:pt x="1579483" y="3217467"/>
                    <a:pt x="1579483" y="3217467"/>
                    <a:pt x="1568847" y="3228103"/>
                  </a:cubicBezTo>
                  <a:cubicBezTo>
                    <a:pt x="1536938" y="3249375"/>
                    <a:pt x="1515666" y="3260012"/>
                    <a:pt x="1483757" y="3260012"/>
                  </a:cubicBezTo>
                  <a:cubicBezTo>
                    <a:pt x="1473121" y="3260012"/>
                    <a:pt x="1462485" y="3260012"/>
                    <a:pt x="1462485" y="3260012"/>
                  </a:cubicBezTo>
                  <a:cubicBezTo>
                    <a:pt x="1441212" y="3260012"/>
                    <a:pt x="1430576" y="3260012"/>
                    <a:pt x="1409303" y="3260012"/>
                  </a:cubicBezTo>
                  <a:cubicBezTo>
                    <a:pt x="1398667" y="3260012"/>
                    <a:pt x="1377395" y="3260012"/>
                    <a:pt x="1356122" y="3260012"/>
                  </a:cubicBezTo>
                  <a:cubicBezTo>
                    <a:pt x="1334850" y="3260012"/>
                    <a:pt x="1313577" y="3260012"/>
                    <a:pt x="1302941" y="3260012"/>
                  </a:cubicBezTo>
                  <a:cubicBezTo>
                    <a:pt x="1271032" y="3270648"/>
                    <a:pt x="1249760" y="3291920"/>
                    <a:pt x="1239123" y="3313193"/>
                  </a:cubicBezTo>
                  <a:cubicBezTo>
                    <a:pt x="1239123" y="3313193"/>
                    <a:pt x="1239123" y="3323829"/>
                    <a:pt x="1239123" y="3323829"/>
                  </a:cubicBezTo>
                  <a:cubicBezTo>
                    <a:pt x="1239123" y="3323829"/>
                    <a:pt x="1239123" y="3345102"/>
                    <a:pt x="1249760" y="3355738"/>
                  </a:cubicBezTo>
                  <a:cubicBezTo>
                    <a:pt x="1260396" y="3366374"/>
                    <a:pt x="1271032" y="3387647"/>
                    <a:pt x="1281668" y="3398283"/>
                  </a:cubicBezTo>
                  <a:cubicBezTo>
                    <a:pt x="1281668" y="3398283"/>
                    <a:pt x="1292305" y="3408919"/>
                    <a:pt x="1302941" y="3408919"/>
                  </a:cubicBezTo>
                  <a:cubicBezTo>
                    <a:pt x="1334850" y="3440828"/>
                    <a:pt x="1377395" y="3462101"/>
                    <a:pt x="1419940" y="3472737"/>
                  </a:cubicBezTo>
                  <a:cubicBezTo>
                    <a:pt x="1441212" y="3483373"/>
                    <a:pt x="1462485" y="3483373"/>
                    <a:pt x="1473121" y="3483373"/>
                  </a:cubicBezTo>
                  <a:cubicBezTo>
                    <a:pt x="1473121" y="3483373"/>
                    <a:pt x="1483757" y="3483373"/>
                    <a:pt x="1483757" y="3494009"/>
                  </a:cubicBezTo>
                  <a:cubicBezTo>
                    <a:pt x="1494393" y="3504645"/>
                    <a:pt x="1515666" y="3515282"/>
                    <a:pt x="1547575" y="3536554"/>
                  </a:cubicBezTo>
                  <a:cubicBezTo>
                    <a:pt x="1600756" y="3557827"/>
                    <a:pt x="1664574" y="3579099"/>
                    <a:pt x="1696482" y="3579099"/>
                  </a:cubicBezTo>
                  <a:cubicBezTo>
                    <a:pt x="1696482" y="3579099"/>
                    <a:pt x="1707118" y="3579099"/>
                    <a:pt x="1707118" y="3579099"/>
                  </a:cubicBezTo>
                  <a:cubicBezTo>
                    <a:pt x="1717755" y="3579099"/>
                    <a:pt x="1749663" y="3557827"/>
                    <a:pt x="1760300" y="3547190"/>
                  </a:cubicBezTo>
                  <a:cubicBezTo>
                    <a:pt x="1770936" y="3536554"/>
                    <a:pt x="1792208" y="3504645"/>
                    <a:pt x="1802845" y="3462101"/>
                  </a:cubicBezTo>
                  <a:cubicBezTo>
                    <a:pt x="1813481" y="3440828"/>
                    <a:pt x="1813481" y="3377010"/>
                    <a:pt x="1802845" y="3355738"/>
                  </a:cubicBezTo>
                  <a:cubicBezTo>
                    <a:pt x="1792208" y="3302557"/>
                    <a:pt x="1802845" y="3260012"/>
                    <a:pt x="1824117" y="3206830"/>
                  </a:cubicBezTo>
                  <a:cubicBezTo>
                    <a:pt x="1845390" y="3153649"/>
                    <a:pt x="1845390" y="3153649"/>
                    <a:pt x="1845390" y="3143013"/>
                  </a:cubicBezTo>
                  <a:cubicBezTo>
                    <a:pt x="1845390" y="3132377"/>
                    <a:pt x="1845390" y="3132377"/>
                    <a:pt x="1834754" y="3132377"/>
                  </a:cubicBezTo>
                  <a:cubicBezTo>
                    <a:pt x="1834754" y="3132377"/>
                    <a:pt x="1834754" y="3132377"/>
                    <a:pt x="1834754" y="3121740"/>
                  </a:cubicBezTo>
                  <a:cubicBezTo>
                    <a:pt x="1834754" y="3121740"/>
                    <a:pt x="1845390" y="3111104"/>
                    <a:pt x="1856026" y="3100468"/>
                  </a:cubicBezTo>
                  <a:cubicBezTo>
                    <a:pt x="1877299" y="3079195"/>
                    <a:pt x="1877299" y="3068559"/>
                    <a:pt x="1898571" y="3026014"/>
                  </a:cubicBezTo>
                  <a:cubicBezTo>
                    <a:pt x="1909207" y="2994105"/>
                    <a:pt x="1919844" y="2951560"/>
                    <a:pt x="1919844" y="2940924"/>
                  </a:cubicBezTo>
                  <a:cubicBezTo>
                    <a:pt x="1919844" y="2940924"/>
                    <a:pt x="1919844" y="2930288"/>
                    <a:pt x="1919844" y="2930288"/>
                  </a:cubicBezTo>
                  <a:lnTo>
                    <a:pt x="1919844" y="2919652"/>
                  </a:lnTo>
                  <a:lnTo>
                    <a:pt x="1930480" y="2930288"/>
                  </a:lnTo>
                  <a:cubicBezTo>
                    <a:pt x="1930480" y="2930288"/>
                    <a:pt x="1941116" y="2940924"/>
                    <a:pt x="1951752" y="2940924"/>
                  </a:cubicBezTo>
                  <a:cubicBezTo>
                    <a:pt x="1951752" y="2940924"/>
                    <a:pt x="1962388" y="2940924"/>
                    <a:pt x="1962388" y="2940924"/>
                  </a:cubicBezTo>
                  <a:cubicBezTo>
                    <a:pt x="1962388" y="2940924"/>
                    <a:pt x="1973025" y="2940924"/>
                    <a:pt x="1973025" y="2940924"/>
                  </a:cubicBezTo>
                  <a:lnTo>
                    <a:pt x="1983661" y="2940924"/>
                  </a:lnTo>
                  <a:lnTo>
                    <a:pt x="1994297" y="2951560"/>
                  </a:lnTo>
                  <a:cubicBezTo>
                    <a:pt x="2015570" y="2962197"/>
                    <a:pt x="2026206" y="2972833"/>
                    <a:pt x="2036842" y="2972833"/>
                  </a:cubicBezTo>
                  <a:lnTo>
                    <a:pt x="2047479" y="2972833"/>
                  </a:lnTo>
                  <a:lnTo>
                    <a:pt x="2058115" y="2994105"/>
                  </a:lnTo>
                  <a:cubicBezTo>
                    <a:pt x="2079387" y="3015378"/>
                    <a:pt x="2100660" y="3057923"/>
                    <a:pt x="2121932" y="3079195"/>
                  </a:cubicBezTo>
                  <a:cubicBezTo>
                    <a:pt x="2153841" y="3111104"/>
                    <a:pt x="2217659" y="3164285"/>
                    <a:pt x="2238931" y="3185558"/>
                  </a:cubicBezTo>
                  <a:cubicBezTo>
                    <a:pt x="2281476" y="3217467"/>
                    <a:pt x="2324021" y="3228103"/>
                    <a:pt x="2355930" y="3228103"/>
                  </a:cubicBezTo>
                  <a:cubicBezTo>
                    <a:pt x="2366566" y="3228103"/>
                    <a:pt x="2366566" y="3228103"/>
                    <a:pt x="2366566" y="3238739"/>
                  </a:cubicBezTo>
                  <a:cubicBezTo>
                    <a:pt x="2377202" y="3249375"/>
                    <a:pt x="2387839" y="3260012"/>
                    <a:pt x="2409111" y="3281284"/>
                  </a:cubicBezTo>
                  <a:cubicBezTo>
                    <a:pt x="2419748" y="3291920"/>
                    <a:pt x="2419748" y="3291920"/>
                    <a:pt x="2430384" y="3302557"/>
                  </a:cubicBezTo>
                  <a:cubicBezTo>
                    <a:pt x="2430384" y="3313193"/>
                    <a:pt x="2441020" y="3323829"/>
                    <a:pt x="2451656" y="3323829"/>
                  </a:cubicBezTo>
                  <a:cubicBezTo>
                    <a:pt x="2462292" y="3334465"/>
                    <a:pt x="2472929" y="3345102"/>
                    <a:pt x="2472929" y="3355738"/>
                  </a:cubicBezTo>
                  <a:cubicBezTo>
                    <a:pt x="2472929" y="3355738"/>
                    <a:pt x="2472929" y="3366374"/>
                    <a:pt x="2472929" y="3377010"/>
                  </a:cubicBezTo>
                  <a:cubicBezTo>
                    <a:pt x="2451656" y="3440828"/>
                    <a:pt x="2419748" y="3494009"/>
                    <a:pt x="2377202" y="3515282"/>
                  </a:cubicBezTo>
                  <a:cubicBezTo>
                    <a:pt x="2377202" y="3515282"/>
                    <a:pt x="2355930" y="3525918"/>
                    <a:pt x="2345294" y="3525918"/>
                  </a:cubicBezTo>
                  <a:cubicBezTo>
                    <a:pt x="2270840" y="3557827"/>
                    <a:pt x="2238931" y="3579099"/>
                    <a:pt x="2238931" y="3621644"/>
                  </a:cubicBezTo>
                  <a:cubicBezTo>
                    <a:pt x="2238931" y="3642917"/>
                    <a:pt x="2249567" y="3653553"/>
                    <a:pt x="2260204" y="3674826"/>
                  </a:cubicBezTo>
                  <a:cubicBezTo>
                    <a:pt x="2270840" y="3685462"/>
                    <a:pt x="2270840" y="3685462"/>
                    <a:pt x="2270840" y="3685462"/>
                  </a:cubicBezTo>
                  <a:cubicBezTo>
                    <a:pt x="2270840" y="3685462"/>
                    <a:pt x="2281476" y="3685462"/>
                    <a:pt x="2281476" y="3696098"/>
                  </a:cubicBezTo>
                  <a:cubicBezTo>
                    <a:pt x="2292112" y="3696098"/>
                    <a:pt x="2302749" y="3706734"/>
                    <a:pt x="2313385" y="3706734"/>
                  </a:cubicBezTo>
                  <a:cubicBezTo>
                    <a:pt x="2334657" y="3706734"/>
                    <a:pt x="2334657" y="3717370"/>
                    <a:pt x="2377202" y="3717370"/>
                  </a:cubicBezTo>
                  <a:cubicBezTo>
                    <a:pt x="2377202" y="3717370"/>
                    <a:pt x="2387839" y="3717370"/>
                    <a:pt x="2387839" y="3717370"/>
                  </a:cubicBezTo>
                  <a:cubicBezTo>
                    <a:pt x="2419748" y="3717370"/>
                    <a:pt x="2430384" y="3717370"/>
                    <a:pt x="2441020" y="3717370"/>
                  </a:cubicBezTo>
                  <a:cubicBezTo>
                    <a:pt x="2462292" y="3706734"/>
                    <a:pt x="2472929" y="3706734"/>
                    <a:pt x="2472929" y="3706734"/>
                  </a:cubicBezTo>
                  <a:cubicBezTo>
                    <a:pt x="2472929" y="3706734"/>
                    <a:pt x="2483565" y="3696098"/>
                    <a:pt x="2494201" y="3696098"/>
                  </a:cubicBezTo>
                  <a:cubicBezTo>
                    <a:pt x="2504837" y="3696098"/>
                    <a:pt x="2526110" y="3674826"/>
                    <a:pt x="2547382" y="3674826"/>
                  </a:cubicBezTo>
                  <a:cubicBezTo>
                    <a:pt x="2579291" y="3653553"/>
                    <a:pt x="2600564" y="3642917"/>
                    <a:pt x="2611200" y="3621644"/>
                  </a:cubicBezTo>
                  <a:cubicBezTo>
                    <a:pt x="2621836" y="3600372"/>
                    <a:pt x="2643109" y="3579099"/>
                    <a:pt x="2653745" y="3579099"/>
                  </a:cubicBezTo>
                  <a:cubicBezTo>
                    <a:pt x="2664381" y="3579099"/>
                    <a:pt x="2675018" y="3568463"/>
                    <a:pt x="2685654" y="3568463"/>
                  </a:cubicBezTo>
                  <a:cubicBezTo>
                    <a:pt x="2706926" y="3568463"/>
                    <a:pt x="2717562" y="3557827"/>
                    <a:pt x="2760107" y="3525918"/>
                  </a:cubicBezTo>
                  <a:cubicBezTo>
                    <a:pt x="2781380" y="3504645"/>
                    <a:pt x="2834561" y="3462101"/>
                    <a:pt x="2845198" y="3440828"/>
                  </a:cubicBezTo>
                  <a:cubicBezTo>
                    <a:pt x="2855834" y="3430192"/>
                    <a:pt x="2866470" y="3419555"/>
                    <a:pt x="2866470" y="3408919"/>
                  </a:cubicBezTo>
                  <a:cubicBezTo>
                    <a:pt x="2866470" y="3398283"/>
                    <a:pt x="2866470" y="3398283"/>
                    <a:pt x="2834561" y="3366374"/>
                  </a:cubicBezTo>
                  <a:cubicBezTo>
                    <a:pt x="2813289" y="3345102"/>
                    <a:pt x="2792016" y="3323829"/>
                    <a:pt x="2781380" y="3313193"/>
                  </a:cubicBezTo>
                  <a:cubicBezTo>
                    <a:pt x="2749471" y="3270648"/>
                    <a:pt x="2749471" y="3270648"/>
                    <a:pt x="2728199" y="3260012"/>
                  </a:cubicBezTo>
                  <a:cubicBezTo>
                    <a:pt x="2717562" y="3260012"/>
                    <a:pt x="2706926" y="3249375"/>
                    <a:pt x="2696290" y="3249375"/>
                  </a:cubicBezTo>
                  <a:cubicBezTo>
                    <a:pt x="2685654" y="3238739"/>
                    <a:pt x="2675018" y="3238739"/>
                    <a:pt x="2653745" y="3217467"/>
                  </a:cubicBezTo>
                  <a:cubicBezTo>
                    <a:pt x="2643109" y="3206830"/>
                    <a:pt x="2632473" y="3196194"/>
                    <a:pt x="2632473" y="3196194"/>
                  </a:cubicBezTo>
                  <a:cubicBezTo>
                    <a:pt x="2621836" y="3196194"/>
                    <a:pt x="2589927" y="3164285"/>
                    <a:pt x="2579291" y="3143013"/>
                  </a:cubicBezTo>
                  <a:cubicBezTo>
                    <a:pt x="2568655" y="3132377"/>
                    <a:pt x="2558019" y="3121740"/>
                    <a:pt x="2547382" y="3111104"/>
                  </a:cubicBezTo>
                  <a:cubicBezTo>
                    <a:pt x="2536746" y="3089832"/>
                    <a:pt x="2526110" y="3089832"/>
                    <a:pt x="2526110" y="3079195"/>
                  </a:cubicBezTo>
                  <a:cubicBezTo>
                    <a:pt x="2526110" y="3068559"/>
                    <a:pt x="2526110" y="3057923"/>
                    <a:pt x="2515474" y="3057923"/>
                  </a:cubicBezTo>
                  <a:cubicBezTo>
                    <a:pt x="2515474" y="3057923"/>
                    <a:pt x="2504837" y="3057923"/>
                    <a:pt x="2504837" y="3068559"/>
                  </a:cubicBezTo>
                  <a:cubicBezTo>
                    <a:pt x="2504837" y="3068559"/>
                    <a:pt x="2494201" y="3079195"/>
                    <a:pt x="2494201" y="3079195"/>
                  </a:cubicBezTo>
                  <a:cubicBezTo>
                    <a:pt x="2494201" y="3079195"/>
                    <a:pt x="2494201" y="3079195"/>
                    <a:pt x="2494201" y="3079195"/>
                  </a:cubicBezTo>
                  <a:cubicBezTo>
                    <a:pt x="2494201" y="3068559"/>
                    <a:pt x="2494201" y="3047287"/>
                    <a:pt x="2494201" y="3036650"/>
                  </a:cubicBezTo>
                  <a:cubicBezTo>
                    <a:pt x="2494201" y="3015378"/>
                    <a:pt x="2441020" y="2972833"/>
                    <a:pt x="2409111" y="2962197"/>
                  </a:cubicBezTo>
                  <a:cubicBezTo>
                    <a:pt x="2387839" y="2951560"/>
                    <a:pt x="2377202" y="2951560"/>
                    <a:pt x="2366566" y="2930288"/>
                  </a:cubicBezTo>
                  <a:cubicBezTo>
                    <a:pt x="2355930" y="2909015"/>
                    <a:pt x="2334657" y="2898379"/>
                    <a:pt x="2313385" y="2877107"/>
                  </a:cubicBezTo>
                  <a:cubicBezTo>
                    <a:pt x="2302749" y="2866470"/>
                    <a:pt x="2292112" y="2855834"/>
                    <a:pt x="2281476" y="2845198"/>
                  </a:cubicBezTo>
                  <a:cubicBezTo>
                    <a:pt x="2270840" y="2834561"/>
                    <a:pt x="2249567" y="2792016"/>
                    <a:pt x="2249567" y="2781380"/>
                  </a:cubicBezTo>
                  <a:cubicBezTo>
                    <a:pt x="2249567" y="2781380"/>
                    <a:pt x="2249567" y="2770744"/>
                    <a:pt x="2238931" y="2770744"/>
                  </a:cubicBezTo>
                  <a:cubicBezTo>
                    <a:pt x="2238931" y="2770744"/>
                    <a:pt x="2228295" y="2760108"/>
                    <a:pt x="2228295" y="2760108"/>
                  </a:cubicBezTo>
                  <a:cubicBezTo>
                    <a:pt x="2228295" y="2749472"/>
                    <a:pt x="2217659" y="2749472"/>
                    <a:pt x="2217659" y="2738835"/>
                  </a:cubicBezTo>
                  <a:cubicBezTo>
                    <a:pt x="2207022" y="2738835"/>
                    <a:pt x="2207022" y="2728199"/>
                    <a:pt x="2196386" y="2728199"/>
                  </a:cubicBezTo>
                  <a:cubicBezTo>
                    <a:pt x="2196386" y="2728199"/>
                    <a:pt x="2196386" y="2728199"/>
                    <a:pt x="2196386" y="2728199"/>
                  </a:cubicBezTo>
                  <a:lnTo>
                    <a:pt x="2185750" y="2728199"/>
                  </a:lnTo>
                  <a:lnTo>
                    <a:pt x="2164477" y="2706927"/>
                  </a:lnTo>
                  <a:cubicBezTo>
                    <a:pt x="2153841" y="2696290"/>
                    <a:pt x="2143205" y="2685654"/>
                    <a:pt x="2143205" y="2685654"/>
                  </a:cubicBezTo>
                  <a:cubicBezTo>
                    <a:pt x="2143205" y="2685654"/>
                    <a:pt x="2132569" y="2685654"/>
                    <a:pt x="2132569" y="2696290"/>
                  </a:cubicBezTo>
                  <a:lnTo>
                    <a:pt x="2121932" y="2706927"/>
                  </a:lnTo>
                  <a:lnTo>
                    <a:pt x="2111296" y="2706927"/>
                  </a:lnTo>
                  <a:cubicBezTo>
                    <a:pt x="2100660" y="2696290"/>
                    <a:pt x="2068751" y="2675018"/>
                    <a:pt x="2068751" y="2664382"/>
                  </a:cubicBezTo>
                  <a:cubicBezTo>
                    <a:pt x="2068751" y="2664382"/>
                    <a:pt x="2068751" y="2653745"/>
                    <a:pt x="2068751" y="2653745"/>
                  </a:cubicBezTo>
                  <a:cubicBezTo>
                    <a:pt x="2068751" y="2643109"/>
                    <a:pt x="2079387" y="2643109"/>
                    <a:pt x="2090024" y="2632473"/>
                  </a:cubicBezTo>
                  <a:cubicBezTo>
                    <a:pt x="2111296" y="2621836"/>
                    <a:pt x="2121932" y="2621836"/>
                    <a:pt x="2121932" y="2611200"/>
                  </a:cubicBezTo>
                  <a:cubicBezTo>
                    <a:pt x="2143205" y="2579291"/>
                    <a:pt x="2153841" y="2547383"/>
                    <a:pt x="2153841" y="2547383"/>
                  </a:cubicBezTo>
                  <a:cubicBezTo>
                    <a:pt x="2153841" y="2547383"/>
                    <a:pt x="2153841" y="2536746"/>
                    <a:pt x="2164477" y="2526110"/>
                  </a:cubicBezTo>
                  <a:cubicBezTo>
                    <a:pt x="2175114" y="2515474"/>
                    <a:pt x="2185750" y="2494201"/>
                    <a:pt x="2185750" y="2483565"/>
                  </a:cubicBezTo>
                  <a:cubicBezTo>
                    <a:pt x="2196386" y="2462293"/>
                    <a:pt x="2196386" y="2451657"/>
                    <a:pt x="2207022" y="2441020"/>
                  </a:cubicBezTo>
                  <a:cubicBezTo>
                    <a:pt x="2217659" y="2409111"/>
                    <a:pt x="2217659" y="2409111"/>
                    <a:pt x="2249567" y="2366566"/>
                  </a:cubicBezTo>
                  <a:cubicBezTo>
                    <a:pt x="2270840" y="2345294"/>
                    <a:pt x="2302749" y="2324021"/>
                    <a:pt x="2313385" y="2302749"/>
                  </a:cubicBezTo>
                  <a:cubicBezTo>
                    <a:pt x="2345294" y="2270840"/>
                    <a:pt x="2398475" y="2228295"/>
                    <a:pt x="2409111" y="2217659"/>
                  </a:cubicBezTo>
                  <a:cubicBezTo>
                    <a:pt x="2419748" y="2207023"/>
                    <a:pt x="2419748" y="2207023"/>
                    <a:pt x="2419748" y="2196386"/>
                  </a:cubicBezTo>
                  <a:cubicBezTo>
                    <a:pt x="2419748" y="2196386"/>
                    <a:pt x="2419748" y="2185750"/>
                    <a:pt x="2430384" y="2175114"/>
                  </a:cubicBezTo>
                  <a:cubicBezTo>
                    <a:pt x="2451656" y="2143205"/>
                    <a:pt x="2483565" y="2090024"/>
                    <a:pt x="2504837" y="2068751"/>
                  </a:cubicBezTo>
                  <a:cubicBezTo>
                    <a:pt x="2515474" y="2047479"/>
                    <a:pt x="2536746" y="2015570"/>
                    <a:pt x="2558019" y="1983661"/>
                  </a:cubicBezTo>
                  <a:cubicBezTo>
                    <a:pt x="2568655" y="1962389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19844"/>
                    <a:pt x="2611200" y="1919844"/>
                  </a:cubicBezTo>
                  <a:cubicBezTo>
                    <a:pt x="2611200" y="1919844"/>
                    <a:pt x="2621836" y="1919844"/>
                    <a:pt x="2621836" y="1919844"/>
                  </a:cubicBezTo>
                  <a:cubicBezTo>
                    <a:pt x="2632473" y="1919844"/>
                    <a:pt x="2632473" y="1919844"/>
                    <a:pt x="2632473" y="1919844"/>
                  </a:cubicBezTo>
                  <a:cubicBezTo>
                    <a:pt x="2632473" y="1919844"/>
                    <a:pt x="2632473" y="1887935"/>
                    <a:pt x="2632473" y="1856026"/>
                  </a:cubicBezTo>
                  <a:cubicBezTo>
                    <a:pt x="2632473" y="1824117"/>
                    <a:pt x="2632473" y="1813481"/>
                    <a:pt x="2632473" y="1813481"/>
                  </a:cubicBezTo>
                  <a:cubicBezTo>
                    <a:pt x="2632473" y="1813481"/>
                    <a:pt x="2632473" y="1813481"/>
                    <a:pt x="2643109" y="1813481"/>
                  </a:cubicBezTo>
                  <a:cubicBezTo>
                    <a:pt x="2664381" y="1824117"/>
                    <a:pt x="2696290" y="1824117"/>
                    <a:pt x="2728199" y="1824117"/>
                  </a:cubicBezTo>
                  <a:cubicBezTo>
                    <a:pt x="2738835" y="1824117"/>
                    <a:pt x="2749471" y="1824117"/>
                    <a:pt x="2749471" y="1824117"/>
                  </a:cubicBezTo>
                  <a:cubicBezTo>
                    <a:pt x="2749471" y="1824117"/>
                    <a:pt x="2760107" y="1824117"/>
                    <a:pt x="2770744" y="1824117"/>
                  </a:cubicBezTo>
                  <a:cubicBezTo>
                    <a:pt x="2781380" y="1824117"/>
                    <a:pt x="2792016" y="1813481"/>
                    <a:pt x="2792016" y="1802845"/>
                  </a:cubicBezTo>
                  <a:cubicBezTo>
                    <a:pt x="2802652" y="1781572"/>
                    <a:pt x="2802652" y="1675210"/>
                    <a:pt x="2802652" y="1611392"/>
                  </a:cubicBezTo>
                  <a:cubicBezTo>
                    <a:pt x="2802652" y="1558211"/>
                    <a:pt x="2802652" y="1526302"/>
                    <a:pt x="2781380" y="1473121"/>
                  </a:cubicBezTo>
                  <a:lnTo>
                    <a:pt x="2770744" y="1451849"/>
                  </a:lnTo>
                  <a:lnTo>
                    <a:pt x="2770744" y="1430576"/>
                  </a:lnTo>
                  <a:cubicBezTo>
                    <a:pt x="2770744" y="1419940"/>
                    <a:pt x="2781380" y="1409304"/>
                    <a:pt x="2781380" y="1398667"/>
                  </a:cubicBezTo>
                  <a:cubicBezTo>
                    <a:pt x="2781380" y="1366759"/>
                    <a:pt x="2770744" y="1334850"/>
                    <a:pt x="2749471" y="1302941"/>
                  </a:cubicBezTo>
                  <a:cubicBezTo>
                    <a:pt x="2738835" y="1281669"/>
                    <a:pt x="2728199" y="1281669"/>
                    <a:pt x="2706926" y="1271032"/>
                  </a:cubicBezTo>
                  <a:cubicBezTo>
                    <a:pt x="2717562" y="1207215"/>
                    <a:pt x="2717562" y="1207215"/>
                    <a:pt x="2717562" y="1196578"/>
                  </a:cubicBezTo>
                  <a:cubicBezTo>
                    <a:pt x="2717562" y="1196578"/>
                    <a:pt x="2717562" y="1175306"/>
                    <a:pt x="2706926" y="1154034"/>
                  </a:cubicBezTo>
                  <a:cubicBezTo>
                    <a:pt x="2706926" y="1132761"/>
                    <a:pt x="2696290" y="1111489"/>
                    <a:pt x="2696290" y="1100852"/>
                  </a:cubicBezTo>
                  <a:cubicBezTo>
                    <a:pt x="2696290" y="1090216"/>
                    <a:pt x="2685654" y="1068943"/>
                    <a:pt x="2685654" y="1058307"/>
                  </a:cubicBezTo>
                  <a:cubicBezTo>
                    <a:pt x="2685654" y="1037035"/>
                    <a:pt x="2675018" y="1026398"/>
                    <a:pt x="2675018" y="1015762"/>
                  </a:cubicBezTo>
                  <a:cubicBezTo>
                    <a:pt x="2675018" y="1005126"/>
                    <a:pt x="2675018" y="994490"/>
                    <a:pt x="2664381" y="983853"/>
                  </a:cubicBezTo>
                  <a:cubicBezTo>
                    <a:pt x="2653745" y="930672"/>
                    <a:pt x="2621836" y="813673"/>
                    <a:pt x="2600564" y="760492"/>
                  </a:cubicBezTo>
                  <a:cubicBezTo>
                    <a:pt x="2600564" y="760492"/>
                    <a:pt x="2589927" y="739220"/>
                    <a:pt x="2589927" y="728583"/>
                  </a:cubicBezTo>
                  <a:cubicBezTo>
                    <a:pt x="2589927" y="717947"/>
                    <a:pt x="2579291" y="707311"/>
                    <a:pt x="2579291" y="696675"/>
                  </a:cubicBezTo>
                  <a:cubicBezTo>
                    <a:pt x="2579291" y="686038"/>
                    <a:pt x="2568655" y="686038"/>
                    <a:pt x="2568655" y="686038"/>
                  </a:cubicBezTo>
                  <a:cubicBezTo>
                    <a:pt x="2558019" y="675402"/>
                    <a:pt x="2536746" y="643493"/>
                    <a:pt x="2526110" y="622221"/>
                  </a:cubicBezTo>
                  <a:cubicBezTo>
                    <a:pt x="2515474" y="611585"/>
                    <a:pt x="2515474" y="600948"/>
                    <a:pt x="2515474" y="600948"/>
                  </a:cubicBezTo>
                  <a:cubicBezTo>
                    <a:pt x="2515474" y="600948"/>
                    <a:pt x="2483565" y="569040"/>
                    <a:pt x="2483565" y="569040"/>
                  </a:cubicBezTo>
                  <a:cubicBezTo>
                    <a:pt x="2483565" y="569040"/>
                    <a:pt x="2472929" y="569040"/>
                    <a:pt x="2462292" y="558403"/>
                  </a:cubicBezTo>
                  <a:cubicBezTo>
                    <a:pt x="2419748" y="558403"/>
                    <a:pt x="2419748" y="547767"/>
                    <a:pt x="2387839" y="526495"/>
                  </a:cubicBezTo>
                  <a:cubicBezTo>
                    <a:pt x="2366566" y="505222"/>
                    <a:pt x="2334657" y="483950"/>
                    <a:pt x="2292112" y="462677"/>
                  </a:cubicBezTo>
                  <a:cubicBezTo>
                    <a:pt x="2270840" y="452041"/>
                    <a:pt x="2270840" y="452041"/>
                    <a:pt x="2228295" y="441405"/>
                  </a:cubicBezTo>
                  <a:cubicBezTo>
                    <a:pt x="2164477" y="430768"/>
                    <a:pt x="2153841" y="430768"/>
                    <a:pt x="2121932" y="409496"/>
                  </a:cubicBezTo>
                  <a:cubicBezTo>
                    <a:pt x="2111296" y="398860"/>
                    <a:pt x="2111296" y="398860"/>
                    <a:pt x="2111296" y="377587"/>
                  </a:cubicBezTo>
                  <a:cubicBezTo>
                    <a:pt x="2111296" y="366951"/>
                    <a:pt x="2111296" y="345678"/>
                    <a:pt x="2100660" y="345678"/>
                  </a:cubicBezTo>
                  <a:cubicBezTo>
                    <a:pt x="2090024" y="324406"/>
                    <a:pt x="2090024" y="292497"/>
                    <a:pt x="2090024" y="292497"/>
                  </a:cubicBezTo>
                  <a:cubicBezTo>
                    <a:pt x="2090024" y="292497"/>
                    <a:pt x="2090024" y="292497"/>
                    <a:pt x="2090024" y="292497"/>
                  </a:cubicBezTo>
                  <a:cubicBezTo>
                    <a:pt x="2100660" y="292497"/>
                    <a:pt x="2100660" y="281861"/>
                    <a:pt x="2100660" y="271224"/>
                  </a:cubicBezTo>
                  <a:cubicBezTo>
                    <a:pt x="2100660" y="260588"/>
                    <a:pt x="2100660" y="249952"/>
                    <a:pt x="2090024" y="249952"/>
                  </a:cubicBezTo>
                  <a:cubicBezTo>
                    <a:pt x="2079387" y="249952"/>
                    <a:pt x="2079387" y="249952"/>
                    <a:pt x="2079387" y="239316"/>
                  </a:cubicBezTo>
                  <a:cubicBezTo>
                    <a:pt x="2079387" y="218043"/>
                    <a:pt x="2068751" y="196771"/>
                    <a:pt x="2047479" y="175498"/>
                  </a:cubicBezTo>
                  <a:cubicBezTo>
                    <a:pt x="2026206" y="132953"/>
                    <a:pt x="2015570" y="122317"/>
                    <a:pt x="1973025" y="101044"/>
                  </a:cubicBezTo>
                  <a:cubicBezTo>
                    <a:pt x="1951752" y="90408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19844" y="79772"/>
                    <a:pt x="1919844" y="79772"/>
                  </a:cubicBezTo>
                  <a:cubicBezTo>
                    <a:pt x="1919844" y="90408"/>
                    <a:pt x="1887935" y="90408"/>
                    <a:pt x="1856026" y="904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  <p:sp>
          <p:nvSpPr>
            <p:cNvPr id="30757" name="Graphic 3"/>
            <p:cNvSpPr>
              <a:spLocks/>
            </p:cNvSpPr>
            <p:nvPr/>
          </p:nvSpPr>
          <p:spPr bwMode="auto">
            <a:xfrm flipH="1">
              <a:off x="7643618" y="5553569"/>
              <a:ext cx="844961" cy="647204"/>
            </a:xfrm>
            <a:custGeom>
              <a:avLst/>
              <a:gdLst>
                <a:gd name="T0" fmla="*/ 433717 w 447675"/>
                <a:gd name="T1" fmla="*/ 97979 h 342900"/>
                <a:gd name="T2" fmla="*/ 439110 w 447675"/>
                <a:gd name="T3" fmla="*/ 126744 h 342900"/>
                <a:gd name="T4" fmla="*/ 397762 w 447675"/>
                <a:gd name="T5" fmla="*/ 132138 h 342900"/>
                <a:gd name="T6" fmla="*/ 376188 w 447675"/>
                <a:gd name="T7" fmla="*/ 128542 h 342900"/>
                <a:gd name="T8" fmla="*/ 340232 w 447675"/>
                <a:gd name="T9" fmla="*/ 130339 h 342900"/>
                <a:gd name="T10" fmla="*/ 286299 w 447675"/>
                <a:gd name="T11" fmla="*/ 151913 h 342900"/>
                <a:gd name="T12" fmla="*/ 352816 w 447675"/>
                <a:gd name="T13" fmla="*/ 148317 h 342900"/>
                <a:gd name="T14" fmla="*/ 325850 w 447675"/>
                <a:gd name="T15" fmla="*/ 157307 h 342900"/>
                <a:gd name="T16" fmla="*/ 187419 w 447675"/>
                <a:gd name="T17" fmla="*/ 144722 h 342900"/>
                <a:gd name="T18" fmla="*/ 178431 w 447675"/>
                <a:gd name="T19" fmla="*/ 171689 h 342900"/>
                <a:gd name="T20" fmla="*/ 45395 w 447675"/>
                <a:gd name="T21" fmla="*/ 175285 h 342900"/>
                <a:gd name="T22" fmla="*/ 77755 w 447675"/>
                <a:gd name="T23" fmla="*/ 187868 h 342900"/>
                <a:gd name="T24" fmla="*/ 223375 w 447675"/>
                <a:gd name="T25" fmla="*/ 202251 h 342900"/>
                <a:gd name="T26" fmla="*/ 275512 w 447675"/>
                <a:gd name="T27" fmla="*/ 218432 h 342900"/>
                <a:gd name="T28" fmla="*/ 340232 w 447675"/>
                <a:gd name="T29" fmla="*/ 277758 h 342900"/>
                <a:gd name="T30" fmla="*/ 313265 w 447675"/>
                <a:gd name="T31" fmla="*/ 351468 h 342900"/>
                <a:gd name="T32" fmla="*/ 257534 w 447675"/>
                <a:gd name="T33" fmla="*/ 473718 h 342900"/>
                <a:gd name="T34" fmla="*/ 252140 w 447675"/>
                <a:gd name="T35" fmla="*/ 524056 h 342900"/>
                <a:gd name="T36" fmla="*/ 165846 w 447675"/>
                <a:gd name="T37" fmla="*/ 576191 h 342900"/>
                <a:gd name="T38" fmla="*/ 189218 w 447675"/>
                <a:gd name="T39" fmla="*/ 624732 h 342900"/>
                <a:gd name="T40" fmla="*/ 250343 w 447675"/>
                <a:gd name="T41" fmla="*/ 646306 h 342900"/>
                <a:gd name="T42" fmla="*/ 309669 w 447675"/>
                <a:gd name="T43" fmla="*/ 560012 h 342900"/>
                <a:gd name="T44" fmla="*/ 347424 w 447675"/>
                <a:gd name="T45" fmla="*/ 518662 h 342900"/>
                <a:gd name="T46" fmla="*/ 383379 w 447675"/>
                <a:gd name="T47" fmla="*/ 453941 h 342900"/>
                <a:gd name="T48" fmla="*/ 381581 w 447675"/>
                <a:gd name="T49" fmla="*/ 383828 h 342900"/>
                <a:gd name="T50" fmla="*/ 412144 w 447675"/>
                <a:gd name="T51" fmla="*/ 416189 h 342900"/>
                <a:gd name="T52" fmla="*/ 484055 w 447675"/>
                <a:gd name="T53" fmla="*/ 437762 h 342900"/>
                <a:gd name="T54" fmla="*/ 555967 w 447675"/>
                <a:gd name="T55" fmla="*/ 518662 h 342900"/>
                <a:gd name="T56" fmla="*/ 593720 w 447675"/>
                <a:gd name="T57" fmla="*/ 590573 h 342900"/>
                <a:gd name="T58" fmla="*/ 703386 w 447675"/>
                <a:gd name="T59" fmla="*/ 576191 h 342900"/>
                <a:gd name="T60" fmla="*/ 737543 w 447675"/>
                <a:gd name="T61" fmla="*/ 597764 h 342900"/>
                <a:gd name="T62" fmla="*/ 789680 w 447675"/>
                <a:gd name="T63" fmla="*/ 610350 h 342900"/>
                <a:gd name="T64" fmla="*/ 813050 w 447675"/>
                <a:gd name="T65" fmla="*/ 547426 h 342900"/>
                <a:gd name="T66" fmla="*/ 782489 w 447675"/>
                <a:gd name="T67" fmla="*/ 500684 h 342900"/>
                <a:gd name="T68" fmla="*/ 728555 w 447675"/>
                <a:gd name="T69" fmla="*/ 486301 h 342900"/>
                <a:gd name="T70" fmla="*/ 775297 w 447675"/>
                <a:gd name="T71" fmla="*/ 488100 h 342900"/>
                <a:gd name="T72" fmla="*/ 840018 w 447675"/>
                <a:gd name="T73" fmla="*/ 444953 h 342900"/>
                <a:gd name="T74" fmla="*/ 793275 w 447675"/>
                <a:gd name="T75" fmla="*/ 342478 h 342900"/>
                <a:gd name="T76" fmla="*/ 777094 w 447675"/>
                <a:gd name="T77" fmla="*/ 306523 h 342900"/>
                <a:gd name="T78" fmla="*/ 766308 w 447675"/>
                <a:gd name="T79" fmla="*/ 229219 h 342900"/>
                <a:gd name="T80" fmla="*/ 715969 w 447675"/>
                <a:gd name="T81" fmla="*/ 141126 h 342900"/>
                <a:gd name="T82" fmla="*/ 653048 w 447675"/>
                <a:gd name="T83" fmla="*/ 90788 h 342900"/>
                <a:gd name="T84" fmla="*/ 586529 w 447675"/>
                <a:gd name="T85" fmla="*/ 71013 h 342900"/>
                <a:gd name="T86" fmla="*/ 617092 w 447675"/>
                <a:gd name="T87" fmla="*/ 76406 h 342900"/>
                <a:gd name="T88" fmla="*/ 595519 w 447675"/>
                <a:gd name="T89" fmla="*/ 81800 h 342900"/>
                <a:gd name="T90" fmla="*/ 466078 w 447675"/>
                <a:gd name="T91" fmla="*/ 160903 h 342900"/>
                <a:gd name="T92" fmla="*/ 460683 w 447675"/>
                <a:gd name="T93" fmla="*/ 150116 h 342900"/>
                <a:gd name="T94" fmla="*/ 421132 w 447675"/>
                <a:gd name="T95" fmla="*/ 150116 h 342900"/>
                <a:gd name="T96" fmla="*/ 410345 w 447675"/>
                <a:gd name="T97" fmla="*/ 153711 h 342900"/>
                <a:gd name="T98" fmla="*/ 368997 w 447675"/>
                <a:gd name="T99" fmla="*/ 153711 h 342900"/>
                <a:gd name="T100" fmla="*/ 336637 w 447675"/>
                <a:gd name="T101" fmla="*/ 193263 h 342900"/>
                <a:gd name="T102" fmla="*/ 395963 w 447675"/>
                <a:gd name="T103" fmla="*/ 209442 h 342900"/>
                <a:gd name="T104" fmla="*/ 518213 w 447675"/>
                <a:gd name="T105" fmla="*/ 283152 h 342900"/>
                <a:gd name="T106" fmla="*/ 471470 w 447675"/>
                <a:gd name="T107" fmla="*/ 302927 h 342900"/>
                <a:gd name="T108" fmla="*/ 435514 w 447675"/>
                <a:gd name="T109" fmla="*/ 284949 h 342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47675"/>
                <a:gd name="T166" fmla="*/ 0 h 342900"/>
                <a:gd name="T167" fmla="*/ 447675 w 447675"/>
                <a:gd name="T168" fmla="*/ 342900 h 3429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47675" h="342900">
                  <a:moveTo>
                    <a:pt x="285036" y="7144"/>
                  </a:moveTo>
                  <a:cubicBezTo>
                    <a:pt x="285036" y="7144"/>
                    <a:pt x="282178" y="8096"/>
                    <a:pt x="278368" y="8096"/>
                  </a:cubicBezTo>
                  <a:cubicBezTo>
                    <a:pt x="271701" y="9049"/>
                    <a:pt x="270748" y="9049"/>
                    <a:pt x="264081" y="12859"/>
                  </a:cubicBezTo>
                  <a:cubicBezTo>
                    <a:pt x="257413" y="15716"/>
                    <a:pt x="246936" y="23336"/>
                    <a:pt x="242173" y="29051"/>
                  </a:cubicBezTo>
                  <a:cubicBezTo>
                    <a:pt x="240268" y="30956"/>
                    <a:pt x="236458" y="38576"/>
                    <a:pt x="229791" y="51911"/>
                  </a:cubicBezTo>
                  <a:cubicBezTo>
                    <a:pt x="228838" y="53816"/>
                    <a:pt x="228838" y="55721"/>
                    <a:pt x="231696" y="56674"/>
                  </a:cubicBezTo>
                  <a:cubicBezTo>
                    <a:pt x="234553" y="57626"/>
                    <a:pt x="234553" y="58579"/>
                    <a:pt x="236458" y="61436"/>
                  </a:cubicBezTo>
                  <a:cubicBezTo>
                    <a:pt x="237411" y="63341"/>
                    <a:pt x="238363" y="64294"/>
                    <a:pt x="239316" y="65246"/>
                  </a:cubicBezTo>
                  <a:cubicBezTo>
                    <a:pt x="240268" y="66199"/>
                    <a:pt x="240268" y="66199"/>
                    <a:pt x="240268" y="67151"/>
                  </a:cubicBezTo>
                  <a:cubicBezTo>
                    <a:pt x="239316" y="67151"/>
                    <a:pt x="236458" y="67151"/>
                    <a:pt x="232648" y="67151"/>
                  </a:cubicBezTo>
                  <a:cubicBezTo>
                    <a:pt x="225981" y="67151"/>
                    <a:pt x="225981" y="67151"/>
                    <a:pt x="224076" y="69056"/>
                  </a:cubicBezTo>
                  <a:cubicBezTo>
                    <a:pt x="221218" y="70961"/>
                    <a:pt x="220266" y="70961"/>
                    <a:pt x="218361" y="69056"/>
                  </a:cubicBezTo>
                  <a:cubicBezTo>
                    <a:pt x="217408" y="68104"/>
                    <a:pt x="216456" y="68104"/>
                    <a:pt x="215503" y="68104"/>
                  </a:cubicBezTo>
                  <a:cubicBezTo>
                    <a:pt x="214551" y="68104"/>
                    <a:pt x="213598" y="68104"/>
                    <a:pt x="212646" y="69056"/>
                  </a:cubicBezTo>
                  <a:cubicBezTo>
                    <a:pt x="212646" y="70009"/>
                    <a:pt x="211693" y="70009"/>
                    <a:pt x="210741" y="70009"/>
                  </a:cubicBezTo>
                  <a:cubicBezTo>
                    <a:pt x="209788" y="70009"/>
                    <a:pt x="207883" y="67151"/>
                    <a:pt x="207883" y="65246"/>
                  </a:cubicBezTo>
                  <a:cubicBezTo>
                    <a:pt x="207883" y="64294"/>
                    <a:pt x="207883" y="64294"/>
                    <a:pt x="206931" y="63341"/>
                  </a:cubicBezTo>
                  <a:cubicBezTo>
                    <a:pt x="205978" y="63341"/>
                    <a:pt x="202168" y="63341"/>
                    <a:pt x="201216" y="63341"/>
                  </a:cubicBezTo>
                  <a:cubicBezTo>
                    <a:pt x="200263" y="63341"/>
                    <a:pt x="200263" y="64294"/>
                    <a:pt x="200263" y="65246"/>
                  </a:cubicBezTo>
                  <a:cubicBezTo>
                    <a:pt x="200263" y="66199"/>
                    <a:pt x="200263" y="67151"/>
                    <a:pt x="199311" y="68104"/>
                  </a:cubicBezTo>
                  <a:cubicBezTo>
                    <a:pt x="198358" y="69056"/>
                    <a:pt x="198358" y="69056"/>
                    <a:pt x="195501" y="69056"/>
                  </a:cubicBezTo>
                  <a:cubicBezTo>
                    <a:pt x="192643" y="69056"/>
                    <a:pt x="192643" y="69056"/>
                    <a:pt x="191691" y="68104"/>
                  </a:cubicBezTo>
                  <a:cubicBezTo>
                    <a:pt x="190738" y="66199"/>
                    <a:pt x="187881" y="67151"/>
                    <a:pt x="186928" y="68104"/>
                  </a:cubicBezTo>
                  <a:cubicBezTo>
                    <a:pt x="185976" y="69056"/>
                    <a:pt x="185023" y="69056"/>
                    <a:pt x="183118" y="69056"/>
                  </a:cubicBezTo>
                  <a:cubicBezTo>
                    <a:pt x="182166" y="69056"/>
                    <a:pt x="180261" y="69056"/>
                    <a:pt x="180261" y="69056"/>
                  </a:cubicBezTo>
                  <a:cubicBezTo>
                    <a:pt x="180261" y="69056"/>
                    <a:pt x="176451" y="68104"/>
                    <a:pt x="171688" y="67151"/>
                  </a:cubicBezTo>
                  <a:cubicBezTo>
                    <a:pt x="165021" y="65246"/>
                    <a:pt x="163116" y="65246"/>
                    <a:pt x="158353" y="65246"/>
                  </a:cubicBezTo>
                  <a:cubicBezTo>
                    <a:pt x="153591" y="65246"/>
                    <a:pt x="151686" y="65246"/>
                    <a:pt x="151686" y="66199"/>
                  </a:cubicBezTo>
                  <a:cubicBezTo>
                    <a:pt x="150733" y="67151"/>
                    <a:pt x="150733" y="73819"/>
                    <a:pt x="151686" y="77629"/>
                  </a:cubicBezTo>
                  <a:lnTo>
                    <a:pt x="151686" y="80486"/>
                  </a:lnTo>
                  <a:lnTo>
                    <a:pt x="157401" y="80486"/>
                  </a:lnTo>
                  <a:cubicBezTo>
                    <a:pt x="163116" y="80486"/>
                    <a:pt x="164068" y="80486"/>
                    <a:pt x="170736" y="78581"/>
                  </a:cubicBezTo>
                  <a:cubicBezTo>
                    <a:pt x="177403" y="76676"/>
                    <a:pt x="179308" y="76676"/>
                    <a:pt x="184071" y="75724"/>
                  </a:cubicBezTo>
                  <a:cubicBezTo>
                    <a:pt x="185976" y="75724"/>
                    <a:pt x="185976" y="75724"/>
                    <a:pt x="186928" y="76676"/>
                  </a:cubicBezTo>
                  <a:cubicBezTo>
                    <a:pt x="186928" y="77629"/>
                    <a:pt x="187881" y="78581"/>
                    <a:pt x="186928" y="78581"/>
                  </a:cubicBezTo>
                  <a:cubicBezTo>
                    <a:pt x="186928" y="79534"/>
                    <a:pt x="186928" y="79534"/>
                    <a:pt x="185023" y="80486"/>
                  </a:cubicBezTo>
                  <a:cubicBezTo>
                    <a:pt x="184071" y="80486"/>
                    <a:pt x="183118" y="80486"/>
                    <a:pt x="182166" y="79534"/>
                  </a:cubicBezTo>
                  <a:cubicBezTo>
                    <a:pt x="181213" y="78581"/>
                    <a:pt x="179308" y="78581"/>
                    <a:pt x="177403" y="79534"/>
                  </a:cubicBezTo>
                  <a:cubicBezTo>
                    <a:pt x="176451" y="82391"/>
                    <a:pt x="175498" y="83344"/>
                    <a:pt x="174546" y="83344"/>
                  </a:cubicBezTo>
                  <a:cubicBezTo>
                    <a:pt x="173593" y="83344"/>
                    <a:pt x="173593" y="83344"/>
                    <a:pt x="172641" y="83344"/>
                  </a:cubicBezTo>
                  <a:cubicBezTo>
                    <a:pt x="171688" y="84296"/>
                    <a:pt x="165973" y="84296"/>
                    <a:pt x="141208" y="84296"/>
                  </a:cubicBezTo>
                  <a:cubicBezTo>
                    <a:pt x="124063" y="84296"/>
                    <a:pt x="108823" y="84296"/>
                    <a:pt x="106918" y="84296"/>
                  </a:cubicBezTo>
                  <a:cubicBezTo>
                    <a:pt x="102156" y="85249"/>
                    <a:pt x="101203" y="84296"/>
                    <a:pt x="102156" y="82391"/>
                  </a:cubicBezTo>
                  <a:cubicBezTo>
                    <a:pt x="103108" y="81439"/>
                    <a:pt x="103108" y="80486"/>
                    <a:pt x="102156" y="78581"/>
                  </a:cubicBezTo>
                  <a:cubicBezTo>
                    <a:pt x="101203" y="76676"/>
                    <a:pt x="101203" y="75724"/>
                    <a:pt x="99298" y="76676"/>
                  </a:cubicBezTo>
                  <a:cubicBezTo>
                    <a:pt x="98346" y="76676"/>
                    <a:pt x="97393" y="76676"/>
                    <a:pt x="97393" y="78581"/>
                  </a:cubicBezTo>
                  <a:cubicBezTo>
                    <a:pt x="97393" y="79534"/>
                    <a:pt x="97393" y="81439"/>
                    <a:pt x="97393" y="81439"/>
                  </a:cubicBezTo>
                  <a:cubicBezTo>
                    <a:pt x="98346" y="83344"/>
                    <a:pt x="97393" y="84296"/>
                    <a:pt x="95488" y="84296"/>
                  </a:cubicBezTo>
                  <a:cubicBezTo>
                    <a:pt x="93583" y="84296"/>
                    <a:pt x="93583" y="85249"/>
                    <a:pt x="94536" y="88106"/>
                  </a:cubicBezTo>
                  <a:cubicBezTo>
                    <a:pt x="94536" y="90011"/>
                    <a:pt x="94536" y="90011"/>
                    <a:pt x="94536" y="90964"/>
                  </a:cubicBezTo>
                  <a:cubicBezTo>
                    <a:pt x="94536" y="91916"/>
                    <a:pt x="88821" y="92869"/>
                    <a:pt x="78343" y="92869"/>
                  </a:cubicBezTo>
                  <a:cubicBezTo>
                    <a:pt x="73581" y="92869"/>
                    <a:pt x="68818" y="92869"/>
                    <a:pt x="68818" y="92869"/>
                  </a:cubicBezTo>
                  <a:cubicBezTo>
                    <a:pt x="67866" y="92869"/>
                    <a:pt x="62151" y="93821"/>
                    <a:pt x="55483" y="93821"/>
                  </a:cubicBezTo>
                  <a:cubicBezTo>
                    <a:pt x="45006" y="93821"/>
                    <a:pt x="43101" y="93821"/>
                    <a:pt x="41196" y="93821"/>
                  </a:cubicBezTo>
                  <a:cubicBezTo>
                    <a:pt x="39291" y="92869"/>
                    <a:pt x="36433" y="92869"/>
                    <a:pt x="24051" y="92869"/>
                  </a:cubicBezTo>
                  <a:cubicBezTo>
                    <a:pt x="15478" y="92869"/>
                    <a:pt x="7858" y="92869"/>
                    <a:pt x="7858" y="93821"/>
                  </a:cubicBezTo>
                  <a:cubicBezTo>
                    <a:pt x="6906" y="93821"/>
                    <a:pt x="6906" y="99536"/>
                    <a:pt x="7858" y="100489"/>
                  </a:cubicBezTo>
                  <a:cubicBezTo>
                    <a:pt x="8811" y="101441"/>
                    <a:pt x="9763" y="101441"/>
                    <a:pt x="23098" y="100489"/>
                  </a:cubicBezTo>
                  <a:cubicBezTo>
                    <a:pt x="30718" y="100489"/>
                    <a:pt x="37386" y="100489"/>
                    <a:pt x="38338" y="100489"/>
                  </a:cubicBezTo>
                  <a:cubicBezTo>
                    <a:pt x="39291" y="100489"/>
                    <a:pt x="40243" y="100489"/>
                    <a:pt x="41196" y="99536"/>
                  </a:cubicBezTo>
                  <a:cubicBezTo>
                    <a:pt x="42148" y="98584"/>
                    <a:pt x="64056" y="98584"/>
                    <a:pt x="92631" y="99536"/>
                  </a:cubicBezTo>
                  <a:cubicBezTo>
                    <a:pt x="107871" y="99536"/>
                    <a:pt x="108823" y="99536"/>
                    <a:pt x="108823" y="100489"/>
                  </a:cubicBezTo>
                  <a:cubicBezTo>
                    <a:pt x="108823" y="102394"/>
                    <a:pt x="108823" y="108109"/>
                    <a:pt x="108823" y="108109"/>
                  </a:cubicBezTo>
                  <a:cubicBezTo>
                    <a:pt x="108823" y="108109"/>
                    <a:pt x="109776" y="108109"/>
                    <a:pt x="110728" y="108109"/>
                  </a:cubicBezTo>
                  <a:cubicBezTo>
                    <a:pt x="111681" y="107156"/>
                    <a:pt x="112633" y="107156"/>
                    <a:pt x="118348" y="107156"/>
                  </a:cubicBezTo>
                  <a:cubicBezTo>
                    <a:pt x="122158" y="107156"/>
                    <a:pt x="125016" y="108109"/>
                    <a:pt x="125968" y="108109"/>
                  </a:cubicBezTo>
                  <a:cubicBezTo>
                    <a:pt x="125968" y="108109"/>
                    <a:pt x="127873" y="108109"/>
                    <a:pt x="129778" y="108109"/>
                  </a:cubicBezTo>
                  <a:cubicBezTo>
                    <a:pt x="132636" y="108109"/>
                    <a:pt x="132636" y="108109"/>
                    <a:pt x="136446" y="110014"/>
                  </a:cubicBezTo>
                  <a:cubicBezTo>
                    <a:pt x="138351" y="110966"/>
                    <a:pt x="141208" y="112871"/>
                    <a:pt x="142161" y="113824"/>
                  </a:cubicBezTo>
                  <a:cubicBezTo>
                    <a:pt x="143113" y="114776"/>
                    <a:pt x="145018" y="114776"/>
                    <a:pt x="145971" y="115729"/>
                  </a:cubicBezTo>
                  <a:cubicBezTo>
                    <a:pt x="157401" y="117634"/>
                    <a:pt x="158353" y="117634"/>
                    <a:pt x="158353" y="119539"/>
                  </a:cubicBezTo>
                  <a:cubicBezTo>
                    <a:pt x="158353" y="121444"/>
                    <a:pt x="159306" y="123349"/>
                    <a:pt x="163116" y="127159"/>
                  </a:cubicBezTo>
                  <a:cubicBezTo>
                    <a:pt x="165973" y="129064"/>
                    <a:pt x="166926" y="130969"/>
                    <a:pt x="166926" y="131921"/>
                  </a:cubicBezTo>
                  <a:cubicBezTo>
                    <a:pt x="166926" y="133826"/>
                    <a:pt x="170736" y="136684"/>
                    <a:pt x="174546" y="139541"/>
                  </a:cubicBezTo>
                  <a:cubicBezTo>
                    <a:pt x="178356" y="142399"/>
                    <a:pt x="179308" y="143351"/>
                    <a:pt x="180261" y="147161"/>
                  </a:cubicBezTo>
                  <a:cubicBezTo>
                    <a:pt x="181213" y="149066"/>
                    <a:pt x="181213" y="150971"/>
                    <a:pt x="182166" y="151924"/>
                  </a:cubicBezTo>
                  <a:cubicBezTo>
                    <a:pt x="183118" y="152876"/>
                    <a:pt x="183118" y="154781"/>
                    <a:pt x="183118" y="154781"/>
                  </a:cubicBezTo>
                  <a:cubicBezTo>
                    <a:pt x="183118" y="154781"/>
                    <a:pt x="180261" y="157639"/>
                    <a:pt x="177403" y="160496"/>
                  </a:cubicBezTo>
                  <a:cubicBezTo>
                    <a:pt x="168831" y="168116"/>
                    <a:pt x="167878" y="169069"/>
                    <a:pt x="166926" y="175736"/>
                  </a:cubicBezTo>
                  <a:cubicBezTo>
                    <a:pt x="165973" y="181451"/>
                    <a:pt x="165973" y="185261"/>
                    <a:pt x="165973" y="186214"/>
                  </a:cubicBezTo>
                  <a:cubicBezTo>
                    <a:pt x="165973" y="187166"/>
                    <a:pt x="165973" y="188119"/>
                    <a:pt x="165973" y="189071"/>
                  </a:cubicBezTo>
                  <a:cubicBezTo>
                    <a:pt x="165021" y="190976"/>
                    <a:pt x="162163" y="201454"/>
                    <a:pt x="159306" y="210026"/>
                  </a:cubicBezTo>
                  <a:cubicBezTo>
                    <a:pt x="158353" y="212884"/>
                    <a:pt x="156448" y="216694"/>
                    <a:pt x="152638" y="222409"/>
                  </a:cubicBezTo>
                  <a:cubicBezTo>
                    <a:pt x="148828" y="228124"/>
                    <a:pt x="147876" y="229076"/>
                    <a:pt x="143113" y="238601"/>
                  </a:cubicBezTo>
                  <a:cubicBezTo>
                    <a:pt x="140256" y="243364"/>
                    <a:pt x="137398" y="249079"/>
                    <a:pt x="136446" y="250984"/>
                  </a:cubicBezTo>
                  <a:cubicBezTo>
                    <a:pt x="135493" y="252889"/>
                    <a:pt x="134541" y="255746"/>
                    <a:pt x="134541" y="255746"/>
                  </a:cubicBezTo>
                  <a:cubicBezTo>
                    <a:pt x="134541" y="258604"/>
                    <a:pt x="136446" y="262414"/>
                    <a:pt x="138351" y="264319"/>
                  </a:cubicBezTo>
                  <a:cubicBezTo>
                    <a:pt x="139303" y="265271"/>
                    <a:pt x="140256" y="267176"/>
                    <a:pt x="140256" y="267176"/>
                  </a:cubicBezTo>
                  <a:cubicBezTo>
                    <a:pt x="140256" y="267176"/>
                    <a:pt x="139303" y="269081"/>
                    <a:pt x="138351" y="270986"/>
                  </a:cubicBezTo>
                  <a:cubicBezTo>
                    <a:pt x="137398" y="272891"/>
                    <a:pt x="135493" y="275749"/>
                    <a:pt x="133588" y="277654"/>
                  </a:cubicBezTo>
                  <a:cubicBezTo>
                    <a:pt x="127873" y="288131"/>
                    <a:pt x="116443" y="301466"/>
                    <a:pt x="113586" y="303371"/>
                  </a:cubicBezTo>
                  <a:cubicBezTo>
                    <a:pt x="111681" y="304324"/>
                    <a:pt x="111681" y="304324"/>
                    <a:pt x="106918" y="303371"/>
                  </a:cubicBezTo>
                  <a:cubicBezTo>
                    <a:pt x="101203" y="301466"/>
                    <a:pt x="96441" y="301466"/>
                    <a:pt x="92631" y="303371"/>
                  </a:cubicBezTo>
                  <a:cubicBezTo>
                    <a:pt x="90726" y="304324"/>
                    <a:pt x="89773" y="304324"/>
                    <a:pt x="88821" y="305276"/>
                  </a:cubicBezTo>
                  <a:cubicBezTo>
                    <a:pt x="88821" y="305276"/>
                    <a:pt x="87868" y="305276"/>
                    <a:pt x="87868" y="305276"/>
                  </a:cubicBezTo>
                  <a:cubicBezTo>
                    <a:pt x="86916" y="305276"/>
                    <a:pt x="85011" y="307181"/>
                    <a:pt x="85011" y="308134"/>
                  </a:cubicBezTo>
                  <a:cubicBezTo>
                    <a:pt x="85011" y="308134"/>
                    <a:pt x="84058" y="310039"/>
                    <a:pt x="84058" y="311944"/>
                  </a:cubicBezTo>
                  <a:cubicBezTo>
                    <a:pt x="82153" y="315754"/>
                    <a:pt x="82153" y="317659"/>
                    <a:pt x="85963" y="321469"/>
                  </a:cubicBezTo>
                  <a:cubicBezTo>
                    <a:pt x="87868" y="324326"/>
                    <a:pt x="90726" y="326231"/>
                    <a:pt x="95488" y="328136"/>
                  </a:cubicBezTo>
                  <a:cubicBezTo>
                    <a:pt x="96441" y="330994"/>
                    <a:pt x="97393" y="330994"/>
                    <a:pt x="100251" y="330994"/>
                  </a:cubicBezTo>
                  <a:cubicBezTo>
                    <a:pt x="108823" y="329089"/>
                    <a:pt x="114538" y="329089"/>
                    <a:pt x="114538" y="330041"/>
                  </a:cubicBezTo>
                  <a:cubicBezTo>
                    <a:pt x="114538" y="330041"/>
                    <a:pt x="114538" y="331946"/>
                    <a:pt x="114538" y="333851"/>
                  </a:cubicBezTo>
                  <a:lnTo>
                    <a:pt x="114538" y="336709"/>
                  </a:lnTo>
                  <a:lnTo>
                    <a:pt x="118348" y="337661"/>
                  </a:lnTo>
                  <a:cubicBezTo>
                    <a:pt x="124063" y="339566"/>
                    <a:pt x="131683" y="341471"/>
                    <a:pt x="132636" y="342424"/>
                  </a:cubicBezTo>
                  <a:cubicBezTo>
                    <a:pt x="135493" y="343376"/>
                    <a:pt x="141208" y="344329"/>
                    <a:pt x="146923" y="344329"/>
                  </a:cubicBezTo>
                  <a:cubicBezTo>
                    <a:pt x="155496" y="344329"/>
                    <a:pt x="155496" y="344329"/>
                    <a:pt x="156448" y="337661"/>
                  </a:cubicBezTo>
                  <a:cubicBezTo>
                    <a:pt x="156448" y="335756"/>
                    <a:pt x="158353" y="330994"/>
                    <a:pt x="158353" y="328136"/>
                  </a:cubicBezTo>
                  <a:cubicBezTo>
                    <a:pt x="159306" y="323374"/>
                    <a:pt x="160258" y="321469"/>
                    <a:pt x="160258" y="313849"/>
                  </a:cubicBezTo>
                  <a:cubicBezTo>
                    <a:pt x="160258" y="302419"/>
                    <a:pt x="161211" y="300514"/>
                    <a:pt x="164068" y="296704"/>
                  </a:cubicBezTo>
                  <a:cubicBezTo>
                    <a:pt x="165021" y="294799"/>
                    <a:pt x="166926" y="291941"/>
                    <a:pt x="167878" y="290036"/>
                  </a:cubicBezTo>
                  <a:cubicBezTo>
                    <a:pt x="169783" y="287179"/>
                    <a:pt x="169783" y="287179"/>
                    <a:pt x="171688" y="287179"/>
                  </a:cubicBezTo>
                  <a:cubicBezTo>
                    <a:pt x="172641" y="287179"/>
                    <a:pt x="174546" y="287179"/>
                    <a:pt x="175498" y="286226"/>
                  </a:cubicBezTo>
                  <a:cubicBezTo>
                    <a:pt x="177403" y="285274"/>
                    <a:pt x="178356" y="285274"/>
                    <a:pt x="179308" y="281464"/>
                  </a:cubicBezTo>
                  <a:cubicBezTo>
                    <a:pt x="180261" y="278606"/>
                    <a:pt x="182166" y="276701"/>
                    <a:pt x="184071" y="274796"/>
                  </a:cubicBezTo>
                  <a:cubicBezTo>
                    <a:pt x="185976" y="272891"/>
                    <a:pt x="187881" y="270986"/>
                    <a:pt x="188833" y="269081"/>
                  </a:cubicBezTo>
                  <a:cubicBezTo>
                    <a:pt x="189786" y="267176"/>
                    <a:pt x="191691" y="264319"/>
                    <a:pt x="191691" y="263366"/>
                  </a:cubicBezTo>
                  <a:cubicBezTo>
                    <a:pt x="192643" y="262414"/>
                    <a:pt x="194548" y="256699"/>
                    <a:pt x="197406" y="252889"/>
                  </a:cubicBezTo>
                  <a:cubicBezTo>
                    <a:pt x="199311" y="248126"/>
                    <a:pt x="202168" y="244316"/>
                    <a:pt x="202168" y="244316"/>
                  </a:cubicBezTo>
                  <a:cubicBezTo>
                    <a:pt x="202168" y="244316"/>
                    <a:pt x="203121" y="242411"/>
                    <a:pt x="203121" y="240506"/>
                  </a:cubicBezTo>
                  <a:cubicBezTo>
                    <a:pt x="203121" y="238601"/>
                    <a:pt x="205026" y="232886"/>
                    <a:pt x="205978" y="229076"/>
                  </a:cubicBezTo>
                  <a:cubicBezTo>
                    <a:pt x="208836" y="221456"/>
                    <a:pt x="208836" y="220504"/>
                    <a:pt x="207883" y="218599"/>
                  </a:cubicBezTo>
                  <a:cubicBezTo>
                    <a:pt x="207883" y="217646"/>
                    <a:pt x="206931" y="215741"/>
                    <a:pt x="206931" y="214789"/>
                  </a:cubicBezTo>
                  <a:cubicBezTo>
                    <a:pt x="205978" y="212884"/>
                    <a:pt x="201216" y="203359"/>
                    <a:pt x="201216" y="202406"/>
                  </a:cubicBezTo>
                  <a:cubicBezTo>
                    <a:pt x="201216" y="201454"/>
                    <a:pt x="202168" y="202406"/>
                    <a:pt x="202168" y="203359"/>
                  </a:cubicBezTo>
                  <a:cubicBezTo>
                    <a:pt x="202168" y="204311"/>
                    <a:pt x="203121" y="205264"/>
                    <a:pt x="204073" y="205264"/>
                  </a:cubicBezTo>
                  <a:cubicBezTo>
                    <a:pt x="205026" y="206216"/>
                    <a:pt x="205978" y="207169"/>
                    <a:pt x="206931" y="210026"/>
                  </a:cubicBezTo>
                  <a:cubicBezTo>
                    <a:pt x="207883" y="212884"/>
                    <a:pt x="208836" y="214789"/>
                    <a:pt x="210741" y="215741"/>
                  </a:cubicBezTo>
                  <a:cubicBezTo>
                    <a:pt x="211693" y="216694"/>
                    <a:pt x="212646" y="216694"/>
                    <a:pt x="212646" y="216694"/>
                  </a:cubicBezTo>
                  <a:cubicBezTo>
                    <a:pt x="212646" y="216694"/>
                    <a:pt x="215503" y="218599"/>
                    <a:pt x="218361" y="220504"/>
                  </a:cubicBezTo>
                  <a:cubicBezTo>
                    <a:pt x="222171" y="223361"/>
                    <a:pt x="225028" y="224314"/>
                    <a:pt x="225981" y="224314"/>
                  </a:cubicBezTo>
                  <a:cubicBezTo>
                    <a:pt x="226933" y="224314"/>
                    <a:pt x="228838" y="224314"/>
                    <a:pt x="229791" y="225266"/>
                  </a:cubicBezTo>
                  <a:cubicBezTo>
                    <a:pt x="231696" y="225266"/>
                    <a:pt x="239316" y="226219"/>
                    <a:pt x="245031" y="227171"/>
                  </a:cubicBezTo>
                  <a:cubicBezTo>
                    <a:pt x="246936" y="227171"/>
                    <a:pt x="249793" y="227171"/>
                    <a:pt x="249793" y="228124"/>
                  </a:cubicBezTo>
                  <a:cubicBezTo>
                    <a:pt x="252651" y="229076"/>
                    <a:pt x="255508" y="230029"/>
                    <a:pt x="256461" y="231934"/>
                  </a:cubicBezTo>
                  <a:cubicBezTo>
                    <a:pt x="261223" y="238601"/>
                    <a:pt x="264081" y="244316"/>
                    <a:pt x="265033" y="244316"/>
                  </a:cubicBezTo>
                  <a:cubicBezTo>
                    <a:pt x="265986" y="244316"/>
                    <a:pt x="267891" y="246221"/>
                    <a:pt x="270748" y="247174"/>
                  </a:cubicBezTo>
                  <a:cubicBezTo>
                    <a:pt x="283131" y="251936"/>
                    <a:pt x="295513" y="257651"/>
                    <a:pt x="296466" y="258604"/>
                  </a:cubicBezTo>
                  <a:cubicBezTo>
                    <a:pt x="297418" y="259556"/>
                    <a:pt x="296466" y="260509"/>
                    <a:pt x="295513" y="265271"/>
                  </a:cubicBezTo>
                  <a:cubicBezTo>
                    <a:pt x="294561" y="270986"/>
                    <a:pt x="293608" y="271939"/>
                    <a:pt x="294561" y="274796"/>
                  </a:cubicBezTo>
                  <a:cubicBezTo>
                    <a:pt x="294561" y="277654"/>
                    <a:pt x="294561" y="278606"/>
                    <a:pt x="294561" y="279559"/>
                  </a:cubicBezTo>
                  <a:cubicBezTo>
                    <a:pt x="292656" y="283369"/>
                    <a:pt x="292656" y="284321"/>
                    <a:pt x="297418" y="293846"/>
                  </a:cubicBezTo>
                  <a:lnTo>
                    <a:pt x="301228" y="303371"/>
                  </a:lnTo>
                  <a:lnTo>
                    <a:pt x="305038" y="307181"/>
                  </a:lnTo>
                  <a:cubicBezTo>
                    <a:pt x="309801" y="311944"/>
                    <a:pt x="310753" y="312896"/>
                    <a:pt x="314563" y="312896"/>
                  </a:cubicBezTo>
                  <a:cubicBezTo>
                    <a:pt x="316468" y="312896"/>
                    <a:pt x="317421" y="313849"/>
                    <a:pt x="318373" y="313849"/>
                  </a:cubicBezTo>
                  <a:cubicBezTo>
                    <a:pt x="320278" y="314801"/>
                    <a:pt x="322183" y="314801"/>
                    <a:pt x="325041" y="313849"/>
                  </a:cubicBezTo>
                  <a:cubicBezTo>
                    <a:pt x="329803" y="310991"/>
                    <a:pt x="332661" y="310991"/>
                    <a:pt x="345996" y="310991"/>
                  </a:cubicBezTo>
                  <a:cubicBezTo>
                    <a:pt x="350758" y="310991"/>
                    <a:pt x="358378" y="309086"/>
                    <a:pt x="363141" y="307181"/>
                  </a:cubicBezTo>
                  <a:cubicBezTo>
                    <a:pt x="365046" y="306229"/>
                    <a:pt x="368856" y="305276"/>
                    <a:pt x="372666" y="305276"/>
                  </a:cubicBezTo>
                  <a:cubicBezTo>
                    <a:pt x="377428" y="304324"/>
                    <a:pt x="379333" y="304324"/>
                    <a:pt x="381238" y="303371"/>
                  </a:cubicBezTo>
                  <a:cubicBezTo>
                    <a:pt x="384096" y="302419"/>
                    <a:pt x="384096" y="301466"/>
                    <a:pt x="385048" y="299561"/>
                  </a:cubicBezTo>
                  <a:cubicBezTo>
                    <a:pt x="386001" y="297656"/>
                    <a:pt x="386001" y="297656"/>
                    <a:pt x="387906" y="301466"/>
                  </a:cubicBezTo>
                  <a:cubicBezTo>
                    <a:pt x="388858" y="304324"/>
                    <a:pt x="389811" y="305276"/>
                    <a:pt x="389811" y="310991"/>
                  </a:cubicBezTo>
                  <a:lnTo>
                    <a:pt x="390763" y="316706"/>
                  </a:lnTo>
                  <a:lnTo>
                    <a:pt x="388858" y="318611"/>
                  </a:lnTo>
                  <a:cubicBezTo>
                    <a:pt x="386953" y="320516"/>
                    <a:pt x="386953" y="322421"/>
                    <a:pt x="386953" y="324326"/>
                  </a:cubicBezTo>
                  <a:cubicBezTo>
                    <a:pt x="386953" y="325279"/>
                    <a:pt x="390763" y="333851"/>
                    <a:pt x="391716" y="334804"/>
                  </a:cubicBezTo>
                  <a:cubicBezTo>
                    <a:pt x="393621" y="335756"/>
                    <a:pt x="395526" y="335756"/>
                    <a:pt x="406003" y="330041"/>
                  </a:cubicBezTo>
                  <a:cubicBezTo>
                    <a:pt x="411718" y="327184"/>
                    <a:pt x="417433" y="324326"/>
                    <a:pt x="418386" y="323374"/>
                  </a:cubicBezTo>
                  <a:cubicBezTo>
                    <a:pt x="421243" y="322421"/>
                    <a:pt x="426958" y="315754"/>
                    <a:pt x="426958" y="314801"/>
                  </a:cubicBezTo>
                  <a:cubicBezTo>
                    <a:pt x="426958" y="312896"/>
                    <a:pt x="426006" y="306229"/>
                    <a:pt x="425053" y="304324"/>
                  </a:cubicBezTo>
                  <a:cubicBezTo>
                    <a:pt x="424101" y="302419"/>
                    <a:pt x="425053" y="301466"/>
                    <a:pt x="426958" y="300514"/>
                  </a:cubicBezTo>
                  <a:cubicBezTo>
                    <a:pt x="428863" y="299561"/>
                    <a:pt x="429816" y="298609"/>
                    <a:pt x="429816" y="295751"/>
                  </a:cubicBezTo>
                  <a:cubicBezTo>
                    <a:pt x="429816" y="294799"/>
                    <a:pt x="429816" y="291941"/>
                    <a:pt x="430768" y="290036"/>
                  </a:cubicBezTo>
                  <a:cubicBezTo>
                    <a:pt x="430768" y="288131"/>
                    <a:pt x="431721" y="285274"/>
                    <a:pt x="431721" y="282416"/>
                  </a:cubicBezTo>
                  <a:cubicBezTo>
                    <a:pt x="431721" y="278606"/>
                    <a:pt x="431721" y="277654"/>
                    <a:pt x="430768" y="276701"/>
                  </a:cubicBezTo>
                  <a:cubicBezTo>
                    <a:pt x="429816" y="275749"/>
                    <a:pt x="429816" y="274796"/>
                    <a:pt x="429816" y="274796"/>
                  </a:cubicBezTo>
                  <a:cubicBezTo>
                    <a:pt x="429816" y="274796"/>
                    <a:pt x="429816" y="273844"/>
                    <a:pt x="429816" y="273844"/>
                  </a:cubicBezTo>
                  <a:cubicBezTo>
                    <a:pt x="429816" y="273844"/>
                    <a:pt x="417433" y="266224"/>
                    <a:pt x="414576" y="265271"/>
                  </a:cubicBezTo>
                  <a:cubicBezTo>
                    <a:pt x="413623" y="264319"/>
                    <a:pt x="406956" y="262414"/>
                    <a:pt x="404098" y="261461"/>
                  </a:cubicBezTo>
                  <a:cubicBezTo>
                    <a:pt x="403146" y="261461"/>
                    <a:pt x="401241" y="260509"/>
                    <a:pt x="400288" y="260509"/>
                  </a:cubicBezTo>
                  <a:cubicBezTo>
                    <a:pt x="399336" y="260509"/>
                    <a:pt x="395526" y="259556"/>
                    <a:pt x="391716" y="259556"/>
                  </a:cubicBezTo>
                  <a:cubicBezTo>
                    <a:pt x="387906" y="259556"/>
                    <a:pt x="385048" y="259556"/>
                    <a:pt x="385048" y="258604"/>
                  </a:cubicBezTo>
                  <a:cubicBezTo>
                    <a:pt x="385048" y="257651"/>
                    <a:pt x="385048" y="257651"/>
                    <a:pt x="386001" y="257651"/>
                  </a:cubicBezTo>
                  <a:cubicBezTo>
                    <a:pt x="386953" y="255746"/>
                    <a:pt x="387906" y="255746"/>
                    <a:pt x="390763" y="256699"/>
                  </a:cubicBezTo>
                  <a:cubicBezTo>
                    <a:pt x="391716" y="256699"/>
                    <a:pt x="394573" y="257651"/>
                    <a:pt x="397431" y="257651"/>
                  </a:cubicBezTo>
                  <a:cubicBezTo>
                    <a:pt x="401241" y="257651"/>
                    <a:pt x="401241" y="257651"/>
                    <a:pt x="402193" y="256699"/>
                  </a:cubicBezTo>
                  <a:cubicBezTo>
                    <a:pt x="403146" y="255746"/>
                    <a:pt x="403146" y="255746"/>
                    <a:pt x="405051" y="255746"/>
                  </a:cubicBezTo>
                  <a:cubicBezTo>
                    <a:pt x="406956" y="255746"/>
                    <a:pt x="407908" y="255746"/>
                    <a:pt x="410766" y="258604"/>
                  </a:cubicBezTo>
                  <a:cubicBezTo>
                    <a:pt x="412671" y="259556"/>
                    <a:pt x="414576" y="261461"/>
                    <a:pt x="415528" y="261461"/>
                  </a:cubicBezTo>
                  <a:cubicBezTo>
                    <a:pt x="418386" y="262414"/>
                    <a:pt x="425053" y="262414"/>
                    <a:pt x="426006" y="261461"/>
                  </a:cubicBezTo>
                  <a:cubicBezTo>
                    <a:pt x="426958" y="261461"/>
                    <a:pt x="428863" y="260509"/>
                    <a:pt x="430768" y="259556"/>
                  </a:cubicBezTo>
                  <a:cubicBezTo>
                    <a:pt x="434578" y="257651"/>
                    <a:pt x="439341" y="254794"/>
                    <a:pt x="440293" y="252889"/>
                  </a:cubicBezTo>
                  <a:cubicBezTo>
                    <a:pt x="441246" y="250984"/>
                    <a:pt x="443151" y="246221"/>
                    <a:pt x="445056" y="235744"/>
                  </a:cubicBezTo>
                  <a:cubicBezTo>
                    <a:pt x="445056" y="234791"/>
                    <a:pt x="446008" y="231934"/>
                    <a:pt x="446008" y="230981"/>
                  </a:cubicBezTo>
                  <a:cubicBezTo>
                    <a:pt x="446961" y="227171"/>
                    <a:pt x="446961" y="217646"/>
                    <a:pt x="446008" y="213836"/>
                  </a:cubicBezTo>
                  <a:cubicBezTo>
                    <a:pt x="446008" y="211931"/>
                    <a:pt x="445056" y="209074"/>
                    <a:pt x="444103" y="206216"/>
                  </a:cubicBezTo>
                  <a:cubicBezTo>
                    <a:pt x="443151" y="200501"/>
                    <a:pt x="441246" y="196691"/>
                    <a:pt x="437436" y="191929"/>
                  </a:cubicBezTo>
                  <a:cubicBezTo>
                    <a:pt x="429816" y="182404"/>
                    <a:pt x="428863" y="181451"/>
                    <a:pt x="420291" y="181451"/>
                  </a:cubicBezTo>
                  <a:cubicBezTo>
                    <a:pt x="413623" y="180499"/>
                    <a:pt x="411718" y="180499"/>
                    <a:pt x="410766" y="176689"/>
                  </a:cubicBezTo>
                  <a:cubicBezTo>
                    <a:pt x="410766" y="175736"/>
                    <a:pt x="409813" y="172879"/>
                    <a:pt x="409813" y="171926"/>
                  </a:cubicBezTo>
                  <a:cubicBezTo>
                    <a:pt x="409813" y="170974"/>
                    <a:pt x="408861" y="169069"/>
                    <a:pt x="408861" y="169069"/>
                  </a:cubicBezTo>
                  <a:cubicBezTo>
                    <a:pt x="408861" y="168116"/>
                    <a:pt x="408861" y="168116"/>
                    <a:pt x="409813" y="167164"/>
                  </a:cubicBezTo>
                  <a:cubicBezTo>
                    <a:pt x="410766" y="166211"/>
                    <a:pt x="411718" y="164306"/>
                    <a:pt x="411718" y="162401"/>
                  </a:cubicBezTo>
                  <a:cubicBezTo>
                    <a:pt x="413623" y="155734"/>
                    <a:pt x="413623" y="155734"/>
                    <a:pt x="412671" y="150971"/>
                  </a:cubicBezTo>
                  <a:cubicBezTo>
                    <a:pt x="411718" y="148114"/>
                    <a:pt x="411718" y="145256"/>
                    <a:pt x="410766" y="143351"/>
                  </a:cubicBezTo>
                  <a:cubicBezTo>
                    <a:pt x="409813" y="138589"/>
                    <a:pt x="407908" y="131921"/>
                    <a:pt x="406956" y="129064"/>
                  </a:cubicBezTo>
                  <a:cubicBezTo>
                    <a:pt x="406003" y="127159"/>
                    <a:pt x="406003" y="125254"/>
                    <a:pt x="406003" y="124301"/>
                  </a:cubicBezTo>
                  <a:cubicBezTo>
                    <a:pt x="406003" y="123349"/>
                    <a:pt x="406003" y="122396"/>
                    <a:pt x="406003" y="121444"/>
                  </a:cubicBezTo>
                  <a:cubicBezTo>
                    <a:pt x="406003" y="121444"/>
                    <a:pt x="404098" y="118586"/>
                    <a:pt x="403146" y="115729"/>
                  </a:cubicBezTo>
                  <a:cubicBezTo>
                    <a:pt x="402193" y="112871"/>
                    <a:pt x="400288" y="108109"/>
                    <a:pt x="398383" y="104299"/>
                  </a:cubicBezTo>
                  <a:cubicBezTo>
                    <a:pt x="397431" y="101441"/>
                    <a:pt x="396478" y="98584"/>
                    <a:pt x="396478" y="97631"/>
                  </a:cubicBezTo>
                  <a:cubicBezTo>
                    <a:pt x="396478" y="96679"/>
                    <a:pt x="394573" y="93821"/>
                    <a:pt x="385048" y="82391"/>
                  </a:cubicBezTo>
                  <a:cubicBezTo>
                    <a:pt x="384096" y="80486"/>
                    <a:pt x="381238" y="76676"/>
                    <a:pt x="379333" y="74771"/>
                  </a:cubicBezTo>
                  <a:cubicBezTo>
                    <a:pt x="377428" y="71914"/>
                    <a:pt x="374571" y="68104"/>
                    <a:pt x="373618" y="67151"/>
                  </a:cubicBezTo>
                  <a:cubicBezTo>
                    <a:pt x="372666" y="65246"/>
                    <a:pt x="370761" y="63341"/>
                    <a:pt x="369808" y="62389"/>
                  </a:cubicBezTo>
                  <a:cubicBezTo>
                    <a:pt x="367903" y="59531"/>
                    <a:pt x="366951" y="58579"/>
                    <a:pt x="361236" y="55721"/>
                  </a:cubicBezTo>
                  <a:cubicBezTo>
                    <a:pt x="358378" y="54769"/>
                    <a:pt x="354568" y="51911"/>
                    <a:pt x="351711" y="50959"/>
                  </a:cubicBezTo>
                  <a:lnTo>
                    <a:pt x="345996" y="48101"/>
                  </a:lnTo>
                  <a:lnTo>
                    <a:pt x="338376" y="48101"/>
                  </a:lnTo>
                  <a:cubicBezTo>
                    <a:pt x="334566" y="48101"/>
                    <a:pt x="330756" y="48101"/>
                    <a:pt x="329803" y="47149"/>
                  </a:cubicBezTo>
                  <a:cubicBezTo>
                    <a:pt x="324088" y="45244"/>
                    <a:pt x="321231" y="44291"/>
                    <a:pt x="317421" y="44291"/>
                  </a:cubicBezTo>
                  <a:cubicBezTo>
                    <a:pt x="314563" y="44291"/>
                    <a:pt x="313611" y="44291"/>
                    <a:pt x="312658" y="43339"/>
                  </a:cubicBezTo>
                  <a:cubicBezTo>
                    <a:pt x="312658" y="43339"/>
                    <a:pt x="311706" y="40481"/>
                    <a:pt x="310753" y="37624"/>
                  </a:cubicBezTo>
                  <a:cubicBezTo>
                    <a:pt x="308848" y="30956"/>
                    <a:pt x="307896" y="30004"/>
                    <a:pt x="303133" y="26194"/>
                  </a:cubicBezTo>
                  <a:cubicBezTo>
                    <a:pt x="301228" y="24289"/>
                    <a:pt x="297418" y="20479"/>
                    <a:pt x="295513" y="18574"/>
                  </a:cubicBezTo>
                  <a:cubicBezTo>
                    <a:pt x="293608" y="16669"/>
                    <a:pt x="290751" y="14764"/>
                    <a:pt x="289798" y="13811"/>
                  </a:cubicBezTo>
                  <a:cubicBezTo>
                    <a:pt x="289798" y="7144"/>
                    <a:pt x="285036" y="7144"/>
                    <a:pt x="285036" y="7144"/>
                  </a:cubicBezTo>
                  <a:close/>
                  <a:moveTo>
                    <a:pt x="326946" y="40481"/>
                  </a:moveTo>
                  <a:cubicBezTo>
                    <a:pt x="330756" y="42386"/>
                    <a:pt x="331708" y="43339"/>
                    <a:pt x="328851" y="45244"/>
                  </a:cubicBezTo>
                  <a:cubicBezTo>
                    <a:pt x="327898" y="46196"/>
                    <a:pt x="325993" y="47149"/>
                    <a:pt x="324088" y="47149"/>
                  </a:cubicBezTo>
                  <a:cubicBezTo>
                    <a:pt x="323136" y="47149"/>
                    <a:pt x="321231" y="47149"/>
                    <a:pt x="320278" y="48101"/>
                  </a:cubicBezTo>
                  <a:cubicBezTo>
                    <a:pt x="319326" y="48101"/>
                    <a:pt x="318373" y="48101"/>
                    <a:pt x="317421" y="47149"/>
                  </a:cubicBezTo>
                  <a:cubicBezTo>
                    <a:pt x="316468" y="45244"/>
                    <a:pt x="315516" y="45244"/>
                    <a:pt x="315516" y="43339"/>
                  </a:cubicBezTo>
                  <a:cubicBezTo>
                    <a:pt x="315516" y="40481"/>
                    <a:pt x="316468" y="39529"/>
                    <a:pt x="320278" y="39529"/>
                  </a:cubicBezTo>
                  <a:cubicBezTo>
                    <a:pt x="323136" y="39529"/>
                    <a:pt x="325041" y="40481"/>
                    <a:pt x="326946" y="40481"/>
                  </a:cubicBezTo>
                  <a:close/>
                  <a:moveTo>
                    <a:pt x="256461" y="70961"/>
                  </a:moveTo>
                  <a:cubicBezTo>
                    <a:pt x="256461" y="70961"/>
                    <a:pt x="255508" y="72866"/>
                    <a:pt x="253603" y="74771"/>
                  </a:cubicBezTo>
                  <a:cubicBezTo>
                    <a:pt x="249793" y="79534"/>
                    <a:pt x="246936" y="83344"/>
                    <a:pt x="246936" y="85249"/>
                  </a:cubicBezTo>
                  <a:cubicBezTo>
                    <a:pt x="246936" y="86201"/>
                    <a:pt x="246936" y="86201"/>
                    <a:pt x="245983" y="87154"/>
                  </a:cubicBezTo>
                  <a:cubicBezTo>
                    <a:pt x="245031" y="88106"/>
                    <a:pt x="245031" y="88106"/>
                    <a:pt x="245031" y="87154"/>
                  </a:cubicBezTo>
                  <a:cubicBezTo>
                    <a:pt x="245031" y="87154"/>
                    <a:pt x="244078" y="86201"/>
                    <a:pt x="243126" y="85249"/>
                  </a:cubicBezTo>
                  <a:cubicBezTo>
                    <a:pt x="240268" y="84296"/>
                    <a:pt x="238363" y="81439"/>
                    <a:pt x="238363" y="80486"/>
                  </a:cubicBezTo>
                  <a:cubicBezTo>
                    <a:pt x="238363" y="79534"/>
                    <a:pt x="239316" y="79534"/>
                    <a:pt x="244078" y="79534"/>
                  </a:cubicBezTo>
                  <a:lnTo>
                    <a:pt x="248841" y="79534"/>
                  </a:lnTo>
                  <a:lnTo>
                    <a:pt x="248841" y="75724"/>
                  </a:lnTo>
                  <a:cubicBezTo>
                    <a:pt x="248841" y="73819"/>
                    <a:pt x="248841" y="70961"/>
                    <a:pt x="249793" y="70961"/>
                  </a:cubicBezTo>
                  <a:cubicBezTo>
                    <a:pt x="251698" y="70009"/>
                    <a:pt x="255508" y="70009"/>
                    <a:pt x="256461" y="70961"/>
                  </a:cubicBezTo>
                  <a:close/>
                  <a:moveTo>
                    <a:pt x="223123" y="79534"/>
                  </a:moveTo>
                  <a:cubicBezTo>
                    <a:pt x="225028" y="80486"/>
                    <a:pt x="225981" y="81439"/>
                    <a:pt x="227886" y="81439"/>
                  </a:cubicBezTo>
                  <a:cubicBezTo>
                    <a:pt x="228838" y="81439"/>
                    <a:pt x="229791" y="81439"/>
                    <a:pt x="229791" y="82391"/>
                  </a:cubicBezTo>
                  <a:cubicBezTo>
                    <a:pt x="229791" y="83344"/>
                    <a:pt x="227886" y="83344"/>
                    <a:pt x="221218" y="83344"/>
                  </a:cubicBezTo>
                  <a:lnTo>
                    <a:pt x="217408" y="83344"/>
                  </a:lnTo>
                  <a:lnTo>
                    <a:pt x="217408" y="81439"/>
                  </a:lnTo>
                  <a:cubicBezTo>
                    <a:pt x="217408" y="80486"/>
                    <a:pt x="217408" y="79534"/>
                    <a:pt x="218361" y="79534"/>
                  </a:cubicBezTo>
                  <a:cubicBezTo>
                    <a:pt x="220266" y="77629"/>
                    <a:pt x="220266" y="77629"/>
                    <a:pt x="223123" y="79534"/>
                  </a:cubicBezTo>
                  <a:close/>
                  <a:moveTo>
                    <a:pt x="211693" y="81439"/>
                  </a:moveTo>
                  <a:cubicBezTo>
                    <a:pt x="211693" y="82391"/>
                    <a:pt x="199311" y="83344"/>
                    <a:pt x="196453" y="82391"/>
                  </a:cubicBezTo>
                  <a:cubicBezTo>
                    <a:pt x="194548" y="82391"/>
                    <a:pt x="194548" y="82391"/>
                    <a:pt x="195501" y="81439"/>
                  </a:cubicBezTo>
                  <a:cubicBezTo>
                    <a:pt x="196453" y="80486"/>
                    <a:pt x="198358" y="80486"/>
                    <a:pt x="204073" y="80486"/>
                  </a:cubicBezTo>
                  <a:cubicBezTo>
                    <a:pt x="207883" y="81439"/>
                    <a:pt x="211693" y="81439"/>
                    <a:pt x="211693" y="81439"/>
                  </a:cubicBezTo>
                  <a:close/>
                  <a:moveTo>
                    <a:pt x="185023" y="101441"/>
                  </a:moveTo>
                  <a:cubicBezTo>
                    <a:pt x="185976" y="102394"/>
                    <a:pt x="185976" y="102394"/>
                    <a:pt x="185976" y="103346"/>
                  </a:cubicBezTo>
                  <a:cubicBezTo>
                    <a:pt x="185023" y="104299"/>
                    <a:pt x="181213" y="104299"/>
                    <a:pt x="178356" y="102394"/>
                  </a:cubicBezTo>
                  <a:cubicBezTo>
                    <a:pt x="176451" y="101441"/>
                    <a:pt x="176451" y="101441"/>
                    <a:pt x="177403" y="100489"/>
                  </a:cubicBezTo>
                  <a:cubicBezTo>
                    <a:pt x="181213" y="100489"/>
                    <a:pt x="183118" y="100489"/>
                    <a:pt x="185023" y="101441"/>
                  </a:cubicBezTo>
                  <a:close/>
                  <a:moveTo>
                    <a:pt x="208836" y="106204"/>
                  </a:moveTo>
                  <a:cubicBezTo>
                    <a:pt x="208836" y="107156"/>
                    <a:pt x="208836" y="108109"/>
                    <a:pt x="209788" y="109061"/>
                  </a:cubicBezTo>
                  <a:cubicBezTo>
                    <a:pt x="209788" y="110014"/>
                    <a:pt x="209788" y="110966"/>
                    <a:pt x="209788" y="110966"/>
                  </a:cubicBezTo>
                  <a:cubicBezTo>
                    <a:pt x="208836" y="111919"/>
                    <a:pt x="207883" y="111919"/>
                    <a:pt x="207883" y="108109"/>
                  </a:cubicBezTo>
                  <a:cubicBezTo>
                    <a:pt x="207883" y="104299"/>
                    <a:pt x="208836" y="103346"/>
                    <a:pt x="208836" y="106204"/>
                  </a:cubicBezTo>
                  <a:close/>
                  <a:moveTo>
                    <a:pt x="267891" y="138589"/>
                  </a:moveTo>
                  <a:cubicBezTo>
                    <a:pt x="269796" y="139541"/>
                    <a:pt x="269796" y="140494"/>
                    <a:pt x="269796" y="142399"/>
                  </a:cubicBezTo>
                  <a:cubicBezTo>
                    <a:pt x="269796" y="145256"/>
                    <a:pt x="272653" y="150019"/>
                    <a:pt x="274558" y="150019"/>
                  </a:cubicBezTo>
                  <a:cubicBezTo>
                    <a:pt x="275511" y="150019"/>
                    <a:pt x="275511" y="150971"/>
                    <a:pt x="276463" y="153829"/>
                  </a:cubicBezTo>
                  <a:cubicBezTo>
                    <a:pt x="276463" y="154781"/>
                    <a:pt x="277416" y="158591"/>
                    <a:pt x="278368" y="162401"/>
                  </a:cubicBezTo>
                  <a:cubicBezTo>
                    <a:pt x="280273" y="170021"/>
                    <a:pt x="280273" y="171926"/>
                    <a:pt x="277416" y="172879"/>
                  </a:cubicBezTo>
                  <a:cubicBezTo>
                    <a:pt x="275511" y="172879"/>
                    <a:pt x="275511" y="172879"/>
                    <a:pt x="262176" y="166211"/>
                  </a:cubicBezTo>
                  <a:cubicBezTo>
                    <a:pt x="256461" y="163354"/>
                    <a:pt x="250746" y="160496"/>
                    <a:pt x="249793" y="160496"/>
                  </a:cubicBezTo>
                  <a:cubicBezTo>
                    <a:pt x="248841" y="160496"/>
                    <a:pt x="246936" y="160496"/>
                    <a:pt x="245983" y="159544"/>
                  </a:cubicBezTo>
                  <a:cubicBezTo>
                    <a:pt x="244078" y="159544"/>
                    <a:pt x="241221" y="158591"/>
                    <a:pt x="238363" y="158591"/>
                  </a:cubicBezTo>
                  <a:cubicBezTo>
                    <a:pt x="235506" y="158591"/>
                    <a:pt x="232648" y="157639"/>
                    <a:pt x="231696" y="157639"/>
                  </a:cubicBezTo>
                  <a:cubicBezTo>
                    <a:pt x="228838" y="157639"/>
                    <a:pt x="228838" y="156686"/>
                    <a:pt x="229791" y="153829"/>
                  </a:cubicBezTo>
                  <a:cubicBezTo>
                    <a:pt x="230743" y="151924"/>
                    <a:pt x="230743" y="151924"/>
                    <a:pt x="230743" y="150971"/>
                  </a:cubicBezTo>
                  <a:cubicBezTo>
                    <a:pt x="228838" y="147161"/>
                    <a:pt x="229791" y="146209"/>
                    <a:pt x="238363" y="145256"/>
                  </a:cubicBezTo>
                  <a:cubicBezTo>
                    <a:pt x="245031" y="144304"/>
                    <a:pt x="246936" y="144304"/>
                    <a:pt x="256461" y="139541"/>
                  </a:cubicBezTo>
                  <a:cubicBezTo>
                    <a:pt x="260271" y="137636"/>
                    <a:pt x="265033" y="135731"/>
                    <a:pt x="265033" y="135731"/>
                  </a:cubicBezTo>
                  <a:cubicBezTo>
                    <a:pt x="265986" y="136684"/>
                    <a:pt x="266938" y="136684"/>
                    <a:pt x="267891" y="1385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endParaRPr lang="ru-RU"/>
            </a:p>
          </p:txBody>
        </p:sp>
      </p:grpSp>
      <p:grpSp>
        <p:nvGrpSpPr>
          <p:cNvPr id="30745" name="Group 87"/>
          <p:cNvGrpSpPr>
            <a:grpSpLocks/>
          </p:cNvGrpSpPr>
          <p:nvPr/>
        </p:nvGrpSpPr>
        <p:grpSpPr bwMode="auto">
          <a:xfrm>
            <a:off x="7435850" y="4981575"/>
            <a:ext cx="4756150" cy="2741613"/>
            <a:chOff x="5889060" y="3872747"/>
            <a:chExt cx="2527679" cy="2741418"/>
          </a:xfrm>
        </p:grpSpPr>
        <p:sp>
          <p:nvSpPr>
            <p:cNvPr id="30752" name="TextBox 88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</a:rPr>
                <a:t> 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53" name="TextBox 89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274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Game Pitch</a:t>
              </a:r>
              <a:r>
                <a:rPr lang="az-Latn-AZ" sz="2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Presentation</a:t>
              </a:r>
              <a:r>
                <a:rPr lang="az-Latn-AZ" sz="2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(Homework No.4)</a:t>
              </a:r>
              <a:endParaRPr lang="az-Latn-AZ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Project team: Gamers </a:t>
              </a:r>
            </a:p>
            <a:p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</a:rPr>
                <a:t>Instructor: Dr. Araz Yusubov</a:t>
              </a:r>
              <a:endParaRPr lang="ru-RU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endParaRPr lang="az-Latn-AZ" sz="2400" b="1">
                <a:solidFill>
                  <a:schemeClr val="bg1"/>
                </a:solidFill>
                <a:latin typeface="Times New Roman" pitchFamily="18" charset="0"/>
              </a:endParaRPr>
            </a:p>
            <a:p>
              <a:endParaRPr lang="en-US">
                <a:solidFill>
                  <a:srgbClr val="898989"/>
                </a:solidFill>
              </a:endParaRPr>
            </a:p>
            <a:p>
              <a:r>
                <a:rPr lang="en-US">
                  <a:solidFill>
                    <a:srgbClr val="898989"/>
                  </a:solidFill>
                </a:rPr>
                <a:t> </a:t>
              </a:r>
            </a:p>
            <a:p>
              <a:endParaRPr lang="ko-KR" altLang="en-US">
                <a:solidFill>
                  <a:srgbClr val="898989"/>
                </a:solidFill>
                <a:ea typeface="굴림" pitchFamily="34" charset="-127"/>
              </a:endParaRPr>
            </a:p>
          </p:txBody>
        </p:sp>
      </p:grpSp>
      <p:grpSp>
        <p:nvGrpSpPr>
          <p:cNvPr id="30746" name="Group 90"/>
          <p:cNvGrpSpPr>
            <a:grpSpLocks/>
          </p:cNvGrpSpPr>
          <p:nvPr/>
        </p:nvGrpSpPr>
        <p:grpSpPr bwMode="auto">
          <a:xfrm>
            <a:off x="4737100" y="5407025"/>
            <a:ext cx="2714625" cy="552450"/>
            <a:chOff x="5889060" y="3872747"/>
            <a:chExt cx="2527679" cy="552411"/>
          </a:xfrm>
        </p:grpSpPr>
        <p:sp>
          <p:nvSpPr>
            <p:cNvPr id="30750" name="TextBox 91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51" name="TextBox 92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30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747" name="Group 93"/>
          <p:cNvGrpSpPr>
            <a:grpSpLocks/>
          </p:cNvGrpSpPr>
          <p:nvPr/>
        </p:nvGrpSpPr>
        <p:grpSpPr bwMode="auto">
          <a:xfrm>
            <a:off x="8612188" y="5408613"/>
            <a:ext cx="2714625" cy="552450"/>
            <a:chOff x="5889060" y="3872747"/>
            <a:chExt cx="2527679" cy="552411"/>
          </a:xfrm>
        </p:grpSpPr>
        <p:sp>
          <p:nvSpPr>
            <p:cNvPr id="30748" name="TextBox 94"/>
            <p:cNvSpPr txBox="1">
              <a:spLocks noChangeArrowheads="1"/>
            </p:cNvSpPr>
            <p:nvPr/>
          </p:nvSpPr>
          <p:spPr bwMode="auto">
            <a:xfrm>
              <a:off x="5889060" y="4150540"/>
              <a:ext cx="2527679" cy="274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749" name="TextBox 95"/>
            <p:cNvSpPr txBox="1">
              <a:spLocks noChangeArrowheads="1"/>
            </p:cNvSpPr>
            <p:nvPr/>
          </p:nvSpPr>
          <p:spPr bwMode="auto">
            <a:xfrm>
              <a:off x="5889060" y="3872747"/>
              <a:ext cx="2527679" cy="304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ko-KR" altLang="en-US" sz="14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6"/>
          <p:cNvSpPr txBox="1">
            <a:spLocks noChangeArrowheads="1"/>
          </p:cNvSpPr>
          <p:nvPr/>
        </p:nvSpPr>
        <p:spPr bwMode="auto">
          <a:xfrm>
            <a:off x="1585913" y="1654175"/>
            <a:ext cx="3179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>
              <a:solidFill>
                <a:srgbClr val="404040"/>
              </a:solidFill>
            </a:endParaRPr>
          </a:p>
        </p:txBody>
      </p:sp>
      <p:sp>
        <p:nvSpPr>
          <p:cNvPr id="39938" name="Text Placeholder 10"/>
          <p:cNvSpPr txBox="1">
            <a:spLocks/>
          </p:cNvSpPr>
          <p:nvPr/>
        </p:nvSpPr>
        <p:spPr bwMode="auto">
          <a:xfrm>
            <a:off x="790575" y="4935538"/>
            <a:ext cx="49942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defTabSz="914400" latinLnBrk="1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lang="en-US" altLang="ko-KR" sz="4000" b="1">
              <a:solidFill>
                <a:schemeClr val="accent1"/>
              </a:solidFill>
            </a:endParaRPr>
          </a:p>
        </p:txBody>
      </p:sp>
      <p:pic>
        <p:nvPicPr>
          <p:cNvPr id="39939" name="Picture 10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1219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11"/>
          <p:cNvSpPr txBox="1">
            <a:spLocks noChangeArrowheads="1"/>
          </p:cNvSpPr>
          <p:nvPr/>
        </p:nvSpPr>
        <p:spPr bwMode="auto">
          <a:xfrm>
            <a:off x="276225" y="186531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Hiding/Obstacle wallls</a:t>
            </a:r>
            <a:endParaRPr lang="ru-RU"/>
          </a:p>
        </p:txBody>
      </p:sp>
      <p:sp>
        <p:nvSpPr>
          <p:cNvPr id="39941" name="AutoShape 12"/>
          <p:cNvSpPr>
            <a:spLocks noChangeArrowheads="1"/>
          </p:cNvSpPr>
          <p:nvPr/>
        </p:nvSpPr>
        <p:spPr bwMode="auto">
          <a:xfrm>
            <a:off x="1181100" y="2324100"/>
            <a:ext cx="177800" cy="1168400"/>
          </a:xfrm>
          <a:prstGeom prst="downArrow">
            <a:avLst>
              <a:gd name="adj1" fmla="val 50000"/>
              <a:gd name="adj2" fmla="val 1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8874125" y="176053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/>
              <a:t>Trees, mountains</a:t>
            </a:r>
            <a:endParaRPr lang="ru-RU"/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 rot="-2112546">
            <a:off x="10033000" y="2090738"/>
            <a:ext cx="223838" cy="1047750"/>
          </a:xfrm>
          <a:prstGeom prst="downArrow">
            <a:avLst>
              <a:gd name="adj1" fmla="val 50000"/>
              <a:gd name="adj2" fmla="val 1170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9944" name="Text Box 17"/>
          <p:cNvSpPr txBox="1">
            <a:spLocks noChangeArrowheads="1"/>
          </p:cNvSpPr>
          <p:nvPr/>
        </p:nvSpPr>
        <p:spPr bwMode="auto">
          <a:xfrm>
            <a:off x="4071938" y="187325"/>
            <a:ext cx="4049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4000" dirty="0">
                <a:latin typeface="Times New Roman" pitchFamily="18" charset="0"/>
              </a:rPr>
              <a:t>The playing screen</a:t>
            </a:r>
            <a:endParaRPr lang="ru-RU" sz="4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077" y="1637732"/>
            <a:ext cx="10891126" cy="456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641445" y="187325"/>
            <a:ext cx="1033135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5500" b="1" i="1" dirty="0" smtClean="0">
                <a:solidFill>
                  <a:srgbClr val="FFC000"/>
                </a:solidFill>
                <a:latin typeface="Times New Roman" pitchFamily="18" charset="0"/>
              </a:rPr>
              <a:t>Modeling Example Using Blender</a:t>
            </a:r>
            <a:endParaRPr lang="ru-RU" sz="5500" b="1" i="1" dirty="0">
              <a:solidFill>
                <a:srgbClr val="FFC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850" y="339725"/>
            <a:ext cx="11572875" cy="7239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5000" smtClean="0">
                <a:solidFill>
                  <a:srgbClr val="262626"/>
                </a:solidFill>
                <a:cs typeface="Arial" charset="0"/>
              </a:rPr>
              <a:t>Tanks  </a:t>
            </a:r>
          </a:p>
        </p:txBody>
      </p:sp>
      <p:graphicFrame>
        <p:nvGraphicFramePr>
          <p:cNvPr id="48248" name="Group 120"/>
          <p:cNvGraphicFramePr>
            <a:graphicFrameLocks noGrp="1"/>
          </p:cNvGraphicFramePr>
          <p:nvPr/>
        </p:nvGraphicFramePr>
        <p:xfrm>
          <a:off x="3668713" y="1647825"/>
          <a:ext cx="2119312" cy="2411413"/>
        </p:xfrm>
        <a:graphic>
          <a:graphicData uri="http://schemas.openxmlformats.org/drawingml/2006/table">
            <a:tbl>
              <a:tblPr/>
              <a:tblGrid>
                <a:gridCol w="214312"/>
                <a:gridCol w="1692275"/>
                <a:gridCol w="212725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Enemy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Stand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Tanks coming out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58" name="Group 130"/>
          <p:cNvGraphicFramePr>
            <a:graphicFrameLocks noGrp="1"/>
          </p:cNvGraphicFramePr>
          <p:nvPr/>
        </p:nvGraphicFramePr>
        <p:xfrm>
          <a:off x="6396038" y="1647825"/>
          <a:ext cx="2120900" cy="2435797"/>
        </p:xfrm>
        <a:graphic>
          <a:graphicData uri="http://schemas.openxmlformats.org/drawingml/2006/table">
            <a:tbl>
              <a:tblPr/>
              <a:tblGrid>
                <a:gridCol w="214312"/>
                <a:gridCol w="1692275"/>
                <a:gridCol w="214313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38564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Player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Azerbaijani Tank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85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Azerbaijani flag colors added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Flag rod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6385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63" name="Group 135"/>
          <p:cNvGraphicFramePr>
            <a:graphicFrameLocks noGrp="1"/>
          </p:cNvGraphicFramePr>
          <p:nvPr/>
        </p:nvGraphicFramePr>
        <p:xfrm>
          <a:off x="9124950" y="1647825"/>
          <a:ext cx="2119313" cy="2451101"/>
        </p:xfrm>
        <a:graphic>
          <a:graphicData uri="http://schemas.openxmlformats.org/drawingml/2006/table">
            <a:tbl>
              <a:tblPr/>
              <a:tblGrid>
                <a:gridCol w="212725"/>
                <a:gridCol w="1692275"/>
                <a:gridCol w="214313"/>
              </a:tblGrid>
              <a:tr h="468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59774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Shusha Fortress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874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Final Stage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97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Real Shusha Fortress with a Shusha title/label on it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597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5732463"/>
            <a:ext cx="12192000" cy="939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0"/>
          </a:p>
        </p:txBody>
      </p:sp>
      <p:graphicFrame>
        <p:nvGraphicFramePr>
          <p:cNvPr id="48245" name="Group 117"/>
          <p:cNvGraphicFramePr>
            <a:graphicFrameLocks noGrp="1"/>
          </p:cNvGraphicFramePr>
          <p:nvPr/>
        </p:nvGraphicFramePr>
        <p:xfrm>
          <a:off x="941388" y="1647825"/>
          <a:ext cx="2119312" cy="2435797"/>
        </p:xfrm>
        <a:graphic>
          <a:graphicData uri="http://schemas.openxmlformats.org/drawingml/2006/table">
            <a:tbl>
              <a:tblPr/>
              <a:tblGrid>
                <a:gridCol w="212725"/>
                <a:gridCol w="1692275"/>
                <a:gridCol w="214312"/>
              </a:tblGrid>
              <a:tr h="4191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Enemy 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541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Tank</a:t>
                      </a:r>
                    </a:p>
                  </a:txBody>
                  <a:tcPr marL="77724" marR="77724" marT="38862" marB="38862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Armenian flag colors added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61B4F6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Flag rod</a:t>
                      </a:r>
                    </a:p>
                  </a:txBody>
                  <a:tcPr marL="77724" marR="77724" marT="38862" marB="3886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Arial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7724" marR="77724" marT="38862" marB="38862" horzOverflow="overflow">
                    <a:lnL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023" name="Graphic 4"/>
          <p:cNvSpPr>
            <a:spLocks/>
          </p:cNvSpPr>
          <p:nvPr/>
        </p:nvSpPr>
        <p:spPr bwMode="auto">
          <a:xfrm>
            <a:off x="3924300" y="4148138"/>
            <a:ext cx="3859213" cy="1431925"/>
          </a:xfrm>
          <a:custGeom>
            <a:avLst/>
            <a:gdLst>
              <a:gd name="T0" fmla="*/ 2113215 w 3528473"/>
              <a:gd name="T1" fmla="*/ 108569 h 1008135"/>
              <a:gd name="T2" fmla="*/ 1905510 w 3528473"/>
              <a:gd name="T3" fmla="*/ 108569 h 1008135"/>
              <a:gd name="T4" fmla="*/ 2124755 w 3528473"/>
              <a:gd name="T5" fmla="*/ 151860 h 1008135"/>
              <a:gd name="T6" fmla="*/ 2267071 w 3528473"/>
              <a:gd name="T7" fmla="*/ 225122 h 1008135"/>
              <a:gd name="T8" fmla="*/ 2251685 w 3528473"/>
              <a:gd name="T9" fmla="*/ 296718 h 1008135"/>
              <a:gd name="T10" fmla="*/ 1920896 w 3528473"/>
              <a:gd name="T11" fmla="*/ 396620 h 1008135"/>
              <a:gd name="T12" fmla="*/ 1850379 w 3528473"/>
              <a:gd name="T13" fmla="*/ 419930 h 1008135"/>
              <a:gd name="T14" fmla="*/ 1077253 w 3528473"/>
              <a:gd name="T15" fmla="*/ 498186 h 1008135"/>
              <a:gd name="T16" fmla="*/ 11802 w 3528473"/>
              <a:gd name="T17" fmla="*/ 603084 h 1008135"/>
              <a:gd name="T18" fmla="*/ 1627288 w 3528473"/>
              <a:gd name="T19" fmla="*/ 659694 h 1008135"/>
              <a:gd name="T20" fmla="*/ 1496511 w 3528473"/>
              <a:gd name="T21" fmla="*/ 731290 h 1008135"/>
              <a:gd name="T22" fmla="*/ 1381119 w 3528473"/>
              <a:gd name="T23" fmla="*/ 752936 h 1008135"/>
              <a:gd name="T24" fmla="*/ 1182389 w 3528473"/>
              <a:gd name="T25" fmla="*/ 944414 h 1008135"/>
              <a:gd name="T26" fmla="*/ 1241366 w 3528473"/>
              <a:gd name="T27" fmla="*/ 1109252 h 1008135"/>
              <a:gd name="T28" fmla="*/ 1355477 w 3528473"/>
              <a:gd name="T29" fmla="*/ 1214148 h 1008135"/>
              <a:gd name="T30" fmla="*/ 1465739 w 3528473"/>
              <a:gd name="T31" fmla="*/ 1307390 h 1008135"/>
              <a:gd name="T32" fmla="*/ 1577285 w 3528473"/>
              <a:gd name="T33" fmla="*/ 1400631 h 1008135"/>
              <a:gd name="T34" fmla="*/ 3436375 w 3528473"/>
              <a:gd name="T35" fmla="*/ 1294070 h 1008135"/>
              <a:gd name="T36" fmla="*/ 3544073 w 3528473"/>
              <a:gd name="T37" fmla="*/ 1215814 h 1008135"/>
              <a:gd name="T38" fmla="*/ 3633823 w 3528473"/>
              <a:gd name="T39" fmla="*/ 1100926 h 1008135"/>
              <a:gd name="T40" fmla="*/ 3651773 w 3528473"/>
              <a:gd name="T41" fmla="*/ 951074 h 1008135"/>
              <a:gd name="T42" fmla="*/ 3736393 w 3528473"/>
              <a:gd name="T43" fmla="*/ 902789 h 1008135"/>
              <a:gd name="T44" fmla="*/ 3774858 w 3528473"/>
              <a:gd name="T45" fmla="*/ 779576 h 1008135"/>
              <a:gd name="T46" fmla="*/ 3719725 w 3528473"/>
              <a:gd name="T47" fmla="*/ 443241 h 1008135"/>
              <a:gd name="T48" fmla="*/ 3168408 w 3528473"/>
              <a:gd name="T49" fmla="*/ 648038 h 1008135"/>
              <a:gd name="T50" fmla="*/ 2870954 w 3528473"/>
              <a:gd name="T51" fmla="*/ 443241 h 1008135"/>
              <a:gd name="T52" fmla="*/ 2740178 w 3528473"/>
              <a:gd name="T53" fmla="*/ 371644 h 1008135"/>
              <a:gd name="T54" fmla="*/ 2617094 w 3528473"/>
              <a:gd name="T55" fmla="*/ 221791 h 1008135"/>
              <a:gd name="T56" fmla="*/ 2437594 w 3528473"/>
              <a:gd name="T57" fmla="*/ 193486 h 1008135"/>
              <a:gd name="T58" fmla="*/ 2449133 w 3528473"/>
              <a:gd name="T59" fmla="*/ 66943 h 1008135"/>
              <a:gd name="T60" fmla="*/ 2438876 w 3528473"/>
              <a:gd name="T61" fmla="*/ 81928 h 1008135"/>
              <a:gd name="T62" fmla="*/ 2438876 w 3528473"/>
              <a:gd name="T63" fmla="*/ 81928 h 1008135"/>
              <a:gd name="T64" fmla="*/ 2417080 w 3528473"/>
              <a:gd name="T65" fmla="*/ 226786 h 1008135"/>
              <a:gd name="T66" fmla="*/ 2377334 w 3528473"/>
              <a:gd name="T67" fmla="*/ 226786 h 1008135"/>
              <a:gd name="T68" fmla="*/ 1782426 w 3528473"/>
              <a:gd name="T69" fmla="*/ 451566 h 1008135"/>
              <a:gd name="T70" fmla="*/ 3626129 w 3528473"/>
              <a:gd name="T71" fmla="*/ 696325 h 1008135"/>
              <a:gd name="T72" fmla="*/ 1422148 w 3528473"/>
              <a:gd name="T73" fmla="*/ 716306 h 1008135"/>
              <a:gd name="T74" fmla="*/ 1422148 w 3528473"/>
              <a:gd name="T75" fmla="*/ 761260 h 1008135"/>
              <a:gd name="T76" fmla="*/ 3646643 w 3528473"/>
              <a:gd name="T77" fmla="*/ 1016011 h 1008135"/>
              <a:gd name="T78" fmla="*/ 1272137 w 3528473"/>
              <a:gd name="T79" fmla="*/ 1030996 h 1008135"/>
              <a:gd name="T80" fmla="*/ 1301627 w 3528473"/>
              <a:gd name="T81" fmla="*/ 1062632 h 1008135"/>
              <a:gd name="T82" fmla="*/ 1358040 w 3528473"/>
              <a:gd name="T83" fmla="*/ 1130897 h 1008135"/>
              <a:gd name="T84" fmla="*/ 1420865 w 3528473"/>
              <a:gd name="T85" fmla="*/ 1192503 h 1008135"/>
              <a:gd name="T86" fmla="*/ 2665813 w 3528473"/>
              <a:gd name="T87" fmla="*/ 1354011 h 1008135"/>
              <a:gd name="T88" fmla="*/ 2554270 w 3528473"/>
              <a:gd name="T89" fmla="*/ 1355677 h 1008135"/>
              <a:gd name="T90" fmla="*/ 2583757 w 3528473"/>
              <a:gd name="T91" fmla="*/ 1159203 h 1008135"/>
              <a:gd name="T92" fmla="*/ 2277328 w 3528473"/>
              <a:gd name="T93" fmla="*/ 1365666 h 1008135"/>
              <a:gd name="T94" fmla="*/ 2169629 w 3528473"/>
              <a:gd name="T95" fmla="*/ 1357341 h 1008135"/>
              <a:gd name="T96" fmla="*/ 2218350 w 3528473"/>
              <a:gd name="T97" fmla="*/ 1269095 h 1008135"/>
              <a:gd name="T98" fmla="*/ 3404322 w 3528473"/>
              <a:gd name="T99" fmla="*/ 1234129 h 1008135"/>
              <a:gd name="T100" fmla="*/ 3036351 w 3528473"/>
              <a:gd name="T101" fmla="*/ 1224139 h 1008135"/>
              <a:gd name="T102" fmla="*/ 3040196 w 3528473"/>
              <a:gd name="T103" fmla="*/ 1359006 h 1008135"/>
              <a:gd name="T104" fmla="*/ 2974808 w 3528473"/>
              <a:gd name="T105" fmla="*/ 1375657 h 1008135"/>
              <a:gd name="T106" fmla="*/ 2932496 w 3528473"/>
              <a:gd name="T107" fmla="*/ 1310721 h 1008135"/>
              <a:gd name="T108" fmla="*/ 1878586 w 3528473"/>
              <a:gd name="T109" fmla="*/ 1317381 h 1008135"/>
              <a:gd name="T110" fmla="*/ 1831146 w 3528473"/>
              <a:gd name="T111" fmla="*/ 1375657 h 1008135"/>
              <a:gd name="T112" fmla="*/ 1778579 w 3528473"/>
              <a:gd name="T113" fmla="*/ 1337361 h 1008135"/>
              <a:gd name="T114" fmla="*/ 3385090 w 3528473"/>
              <a:gd name="T115" fmla="*/ 1267429 h 1008135"/>
              <a:gd name="T116" fmla="*/ 2497855 w 3528473"/>
              <a:gd name="T117" fmla="*/ 1364001 h 1008135"/>
              <a:gd name="T118" fmla="*/ 2705559 w 3528473"/>
              <a:gd name="T119" fmla="*/ 1375657 h 1008135"/>
              <a:gd name="T120" fmla="*/ 3138921 w 3528473"/>
              <a:gd name="T121" fmla="*/ 1375657 h 1008135"/>
              <a:gd name="T122" fmla="*/ 2100394 w 3528473"/>
              <a:gd name="T123" fmla="*/ 1373991 h 10081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528473"/>
              <a:gd name="T187" fmla="*/ 0 h 1008135"/>
              <a:gd name="T188" fmla="*/ 3528473 w 3528473"/>
              <a:gd name="T189" fmla="*/ 1008135 h 100813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528473" h="1008135">
                <a:moveTo>
                  <a:pt x="2105603" y="28375"/>
                </a:moveTo>
                <a:cubicBezTo>
                  <a:pt x="2105603" y="42442"/>
                  <a:pt x="2109119" y="47131"/>
                  <a:pt x="2117325" y="48303"/>
                </a:cubicBezTo>
                <a:cubicBezTo>
                  <a:pt x="2140770" y="51820"/>
                  <a:pt x="2120842" y="65887"/>
                  <a:pt x="2090363" y="67059"/>
                </a:cubicBezTo>
                <a:cubicBezTo>
                  <a:pt x="2073952" y="67059"/>
                  <a:pt x="2061057" y="69404"/>
                  <a:pt x="2061057" y="71748"/>
                </a:cubicBezTo>
                <a:cubicBezTo>
                  <a:pt x="2061057" y="74093"/>
                  <a:pt x="2003617" y="76437"/>
                  <a:pt x="1932109" y="76437"/>
                </a:cubicBezTo>
                <a:lnTo>
                  <a:pt x="1803162" y="75265"/>
                </a:lnTo>
                <a:lnTo>
                  <a:pt x="1803162" y="57681"/>
                </a:lnTo>
                <a:cubicBezTo>
                  <a:pt x="1803162" y="48303"/>
                  <a:pt x="1799645" y="41270"/>
                  <a:pt x="1796128" y="41270"/>
                </a:cubicBezTo>
                <a:cubicBezTo>
                  <a:pt x="1792612" y="41270"/>
                  <a:pt x="1790267" y="45959"/>
                  <a:pt x="1791439" y="51820"/>
                </a:cubicBezTo>
                <a:cubicBezTo>
                  <a:pt x="1793784" y="79954"/>
                  <a:pt x="1792612" y="79954"/>
                  <a:pt x="1742205" y="76437"/>
                </a:cubicBezTo>
                <a:cubicBezTo>
                  <a:pt x="1695315" y="74093"/>
                  <a:pt x="1692970" y="74093"/>
                  <a:pt x="1694143" y="85815"/>
                </a:cubicBezTo>
                <a:cubicBezTo>
                  <a:pt x="1695315" y="95193"/>
                  <a:pt x="1700004" y="97538"/>
                  <a:pt x="1708210" y="96366"/>
                </a:cubicBezTo>
                <a:cubicBezTo>
                  <a:pt x="1715243" y="95193"/>
                  <a:pt x="1742205" y="92849"/>
                  <a:pt x="1767994" y="90504"/>
                </a:cubicBezTo>
                <a:cubicBezTo>
                  <a:pt x="1807851" y="88160"/>
                  <a:pt x="1816057" y="88160"/>
                  <a:pt x="1819573" y="97538"/>
                </a:cubicBezTo>
                <a:cubicBezTo>
                  <a:pt x="1823090" y="105744"/>
                  <a:pt x="1838329" y="106916"/>
                  <a:pt x="1942660" y="106916"/>
                </a:cubicBezTo>
                <a:cubicBezTo>
                  <a:pt x="2057540" y="106916"/>
                  <a:pt x="2062229" y="108088"/>
                  <a:pt x="2062229" y="118638"/>
                </a:cubicBezTo>
                <a:cubicBezTo>
                  <a:pt x="2062229" y="130361"/>
                  <a:pt x="2057540" y="130361"/>
                  <a:pt x="1982516" y="130361"/>
                </a:cubicBezTo>
                <a:cubicBezTo>
                  <a:pt x="1915698" y="130361"/>
                  <a:pt x="1902803" y="131533"/>
                  <a:pt x="1902803" y="139739"/>
                </a:cubicBezTo>
                <a:cubicBezTo>
                  <a:pt x="1902803" y="147945"/>
                  <a:pt x="1916870" y="149117"/>
                  <a:pt x="1986033" y="149117"/>
                </a:cubicBezTo>
                <a:cubicBezTo>
                  <a:pt x="2054024" y="149117"/>
                  <a:pt x="2070435" y="151461"/>
                  <a:pt x="2072779" y="158495"/>
                </a:cubicBezTo>
                <a:cubicBezTo>
                  <a:pt x="2075124" y="163184"/>
                  <a:pt x="2082157" y="167873"/>
                  <a:pt x="2088019" y="167873"/>
                </a:cubicBezTo>
                <a:cubicBezTo>
                  <a:pt x="2095052" y="167873"/>
                  <a:pt x="2099741" y="172562"/>
                  <a:pt x="2099741" y="179595"/>
                </a:cubicBezTo>
                <a:cubicBezTo>
                  <a:pt x="2099741" y="186629"/>
                  <a:pt x="2097397" y="191318"/>
                  <a:pt x="2093880" y="191318"/>
                </a:cubicBezTo>
                <a:cubicBezTo>
                  <a:pt x="2090363" y="191318"/>
                  <a:pt x="2088019" y="197179"/>
                  <a:pt x="2088019" y="203040"/>
                </a:cubicBezTo>
                <a:cubicBezTo>
                  <a:pt x="2088019" y="217107"/>
                  <a:pt x="2070435" y="220624"/>
                  <a:pt x="2058712" y="208902"/>
                </a:cubicBezTo>
                <a:cubicBezTo>
                  <a:pt x="2055196" y="205385"/>
                  <a:pt x="2042301" y="203040"/>
                  <a:pt x="2031751" y="204213"/>
                </a:cubicBezTo>
                <a:cubicBezTo>
                  <a:pt x="2015339" y="205385"/>
                  <a:pt x="2010650" y="208902"/>
                  <a:pt x="2009478" y="219452"/>
                </a:cubicBezTo>
                <a:cubicBezTo>
                  <a:pt x="2008306" y="228830"/>
                  <a:pt x="2003617" y="233519"/>
                  <a:pt x="1994239" y="233519"/>
                </a:cubicBezTo>
                <a:cubicBezTo>
                  <a:pt x="1987205" y="233519"/>
                  <a:pt x="1950865" y="241725"/>
                  <a:pt x="1913353" y="252275"/>
                </a:cubicBezTo>
                <a:cubicBezTo>
                  <a:pt x="1800817" y="283926"/>
                  <a:pt x="1767994" y="288615"/>
                  <a:pt x="1756272" y="279237"/>
                </a:cubicBezTo>
                <a:cubicBezTo>
                  <a:pt x="1746894" y="271031"/>
                  <a:pt x="1746894" y="268686"/>
                  <a:pt x="1758617" y="246414"/>
                </a:cubicBezTo>
                <a:cubicBezTo>
                  <a:pt x="1780889" y="201868"/>
                  <a:pt x="1756272" y="163184"/>
                  <a:pt x="1702348" y="156150"/>
                </a:cubicBezTo>
                <a:lnTo>
                  <a:pt x="1677731" y="152634"/>
                </a:lnTo>
                <a:lnTo>
                  <a:pt x="1677731" y="221796"/>
                </a:lnTo>
                <a:cubicBezTo>
                  <a:pt x="1677731" y="281581"/>
                  <a:pt x="1678903" y="287442"/>
                  <a:pt x="1691798" y="295648"/>
                </a:cubicBezTo>
                <a:cubicBezTo>
                  <a:pt x="1705865" y="305026"/>
                  <a:pt x="1704693" y="305026"/>
                  <a:pt x="1677731" y="306198"/>
                </a:cubicBezTo>
                <a:cubicBezTo>
                  <a:pt x="1600363" y="308543"/>
                  <a:pt x="1555817" y="310887"/>
                  <a:pt x="1538233" y="314404"/>
                </a:cubicBezTo>
                <a:cubicBezTo>
                  <a:pt x="1520650" y="317921"/>
                  <a:pt x="1519477" y="319093"/>
                  <a:pt x="1525339" y="330816"/>
                </a:cubicBezTo>
                <a:cubicBezTo>
                  <a:pt x="1528855" y="337849"/>
                  <a:pt x="1530028" y="346055"/>
                  <a:pt x="1527683" y="347227"/>
                </a:cubicBezTo>
                <a:cubicBezTo>
                  <a:pt x="1522994" y="349572"/>
                  <a:pt x="1280338" y="350744"/>
                  <a:pt x="984931" y="350744"/>
                </a:cubicBezTo>
                <a:cubicBezTo>
                  <a:pt x="657873" y="350744"/>
                  <a:pt x="446868" y="353088"/>
                  <a:pt x="446868" y="356605"/>
                </a:cubicBezTo>
                <a:cubicBezTo>
                  <a:pt x="446868" y="360122"/>
                  <a:pt x="361294" y="361294"/>
                  <a:pt x="228830" y="358950"/>
                </a:cubicBezTo>
                <a:lnTo>
                  <a:pt x="10791" y="356605"/>
                </a:lnTo>
                <a:lnTo>
                  <a:pt x="10791" y="390600"/>
                </a:lnTo>
                <a:lnTo>
                  <a:pt x="10791" y="424596"/>
                </a:lnTo>
                <a:lnTo>
                  <a:pt x="678974" y="425768"/>
                </a:lnTo>
                <a:cubicBezTo>
                  <a:pt x="1294405" y="426940"/>
                  <a:pt x="1537061" y="431629"/>
                  <a:pt x="1607396" y="444524"/>
                </a:cubicBezTo>
                <a:cubicBezTo>
                  <a:pt x="1626152" y="448041"/>
                  <a:pt x="1622635" y="449213"/>
                  <a:pt x="1576918" y="456246"/>
                </a:cubicBezTo>
                <a:cubicBezTo>
                  <a:pt x="1541750" y="460935"/>
                  <a:pt x="1521822" y="462108"/>
                  <a:pt x="1517133" y="457419"/>
                </a:cubicBezTo>
                <a:cubicBezTo>
                  <a:pt x="1511272" y="452730"/>
                  <a:pt x="1503066" y="455074"/>
                  <a:pt x="1487827" y="464452"/>
                </a:cubicBezTo>
                <a:cubicBezTo>
                  <a:pt x="1476104" y="471486"/>
                  <a:pt x="1455004" y="477347"/>
                  <a:pt x="1440937" y="477347"/>
                </a:cubicBezTo>
                <a:cubicBezTo>
                  <a:pt x="1419836" y="477347"/>
                  <a:pt x="1417492" y="479691"/>
                  <a:pt x="1417492" y="491414"/>
                </a:cubicBezTo>
                <a:cubicBezTo>
                  <a:pt x="1417492" y="501964"/>
                  <a:pt x="1410458" y="510170"/>
                  <a:pt x="1392874" y="519548"/>
                </a:cubicBezTo>
                <a:lnTo>
                  <a:pt x="1368257" y="533615"/>
                </a:lnTo>
                <a:lnTo>
                  <a:pt x="1368257" y="514859"/>
                </a:lnTo>
                <a:cubicBezTo>
                  <a:pt x="1368257" y="492586"/>
                  <a:pt x="1356535" y="487897"/>
                  <a:pt x="1309645" y="491414"/>
                </a:cubicBezTo>
                <a:cubicBezTo>
                  <a:pt x="1281511" y="493758"/>
                  <a:pt x="1279166" y="494931"/>
                  <a:pt x="1280338" y="508998"/>
                </a:cubicBezTo>
                <a:cubicBezTo>
                  <a:pt x="1281511" y="517203"/>
                  <a:pt x="1282683" y="528926"/>
                  <a:pt x="1286200" y="535959"/>
                </a:cubicBezTo>
                <a:cubicBezTo>
                  <a:pt x="1289716" y="544165"/>
                  <a:pt x="1288544" y="545337"/>
                  <a:pt x="1279166" y="541821"/>
                </a:cubicBezTo>
                <a:cubicBezTo>
                  <a:pt x="1272133" y="539476"/>
                  <a:pt x="1265099" y="534787"/>
                  <a:pt x="1262755" y="530098"/>
                </a:cubicBezTo>
                <a:cubicBezTo>
                  <a:pt x="1255721" y="519548"/>
                  <a:pt x="1240482" y="519548"/>
                  <a:pt x="1240482" y="531270"/>
                </a:cubicBezTo>
                <a:cubicBezTo>
                  <a:pt x="1240482" y="538304"/>
                  <a:pt x="1233448" y="540648"/>
                  <a:pt x="1218209" y="540648"/>
                </a:cubicBezTo>
                <a:cubicBezTo>
                  <a:pt x="1161941" y="540648"/>
                  <a:pt x="1100984" y="575816"/>
                  <a:pt x="1076367" y="621534"/>
                </a:cubicBezTo>
                <a:lnTo>
                  <a:pt x="1061128" y="648495"/>
                </a:lnTo>
                <a:lnTo>
                  <a:pt x="1081056" y="664907"/>
                </a:lnTo>
                <a:cubicBezTo>
                  <a:pt x="1095123" y="676629"/>
                  <a:pt x="1099812" y="683663"/>
                  <a:pt x="1096295" y="691869"/>
                </a:cubicBezTo>
                <a:cubicBezTo>
                  <a:pt x="1093951" y="697730"/>
                  <a:pt x="1095123" y="707108"/>
                  <a:pt x="1099812" y="710625"/>
                </a:cubicBezTo>
                <a:cubicBezTo>
                  <a:pt x="1103329" y="715314"/>
                  <a:pt x="1106845" y="728208"/>
                  <a:pt x="1106845" y="741103"/>
                </a:cubicBezTo>
                <a:cubicBezTo>
                  <a:pt x="1108018" y="752826"/>
                  <a:pt x="1110362" y="762204"/>
                  <a:pt x="1113879" y="762204"/>
                </a:cubicBezTo>
                <a:cubicBezTo>
                  <a:pt x="1118568" y="762204"/>
                  <a:pt x="1127946" y="770409"/>
                  <a:pt x="1134979" y="780960"/>
                </a:cubicBezTo>
                <a:cubicBezTo>
                  <a:pt x="1143185" y="790338"/>
                  <a:pt x="1153735" y="799716"/>
                  <a:pt x="1159597" y="799716"/>
                </a:cubicBezTo>
                <a:cubicBezTo>
                  <a:pt x="1166630" y="799716"/>
                  <a:pt x="1171319" y="803232"/>
                  <a:pt x="1171319" y="806749"/>
                </a:cubicBezTo>
                <a:cubicBezTo>
                  <a:pt x="1171319" y="810266"/>
                  <a:pt x="1180697" y="817299"/>
                  <a:pt x="1192420" y="821988"/>
                </a:cubicBezTo>
                <a:cubicBezTo>
                  <a:pt x="1204142" y="826677"/>
                  <a:pt x="1215865" y="837228"/>
                  <a:pt x="1220554" y="843089"/>
                </a:cubicBezTo>
                <a:cubicBezTo>
                  <a:pt x="1224070" y="850122"/>
                  <a:pt x="1232276" y="854811"/>
                  <a:pt x="1239310" y="854811"/>
                </a:cubicBezTo>
                <a:cubicBezTo>
                  <a:pt x="1246343" y="854811"/>
                  <a:pt x="1254549" y="860673"/>
                  <a:pt x="1259238" y="866534"/>
                </a:cubicBezTo>
                <a:cubicBezTo>
                  <a:pt x="1263927" y="872395"/>
                  <a:pt x="1269788" y="878256"/>
                  <a:pt x="1274477" y="878256"/>
                </a:cubicBezTo>
                <a:cubicBezTo>
                  <a:pt x="1277994" y="878256"/>
                  <a:pt x="1287372" y="885290"/>
                  <a:pt x="1295578" y="893496"/>
                </a:cubicBezTo>
                <a:cubicBezTo>
                  <a:pt x="1303783" y="901701"/>
                  <a:pt x="1315506" y="908735"/>
                  <a:pt x="1321367" y="908735"/>
                </a:cubicBezTo>
                <a:cubicBezTo>
                  <a:pt x="1327228" y="908735"/>
                  <a:pt x="1335434" y="914596"/>
                  <a:pt x="1340123" y="920457"/>
                </a:cubicBezTo>
                <a:cubicBezTo>
                  <a:pt x="1344812" y="927491"/>
                  <a:pt x="1351846" y="932180"/>
                  <a:pt x="1356535" y="932180"/>
                </a:cubicBezTo>
                <a:cubicBezTo>
                  <a:pt x="1361224" y="932180"/>
                  <a:pt x="1370602" y="939213"/>
                  <a:pt x="1377635" y="947419"/>
                </a:cubicBezTo>
                <a:cubicBezTo>
                  <a:pt x="1384669" y="955625"/>
                  <a:pt x="1394047" y="962658"/>
                  <a:pt x="1398736" y="962658"/>
                </a:cubicBezTo>
                <a:cubicBezTo>
                  <a:pt x="1403425" y="962658"/>
                  <a:pt x="1413975" y="968520"/>
                  <a:pt x="1419836" y="975553"/>
                </a:cubicBezTo>
                <a:cubicBezTo>
                  <a:pt x="1425697" y="982587"/>
                  <a:pt x="1436248" y="987276"/>
                  <a:pt x="1442109" y="986103"/>
                </a:cubicBezTo>
                <a:cubicBezTo>
                  <a:pt x="1447970" y="984931"/>
                  <a:pt x="1458520" y="987276"/>
                  <a:pt x="1465554" y="990792"/>
                </a:cubicBezTo>
                <a:cubicBezTo>
                  <a:pt x="1479621" y="998998"/>
                  <a:pt x="2980101" y="1001343"/>
                  <a:pt x="2985962" y="994309"/>
                </a:cubicBezTo>
                <a:cubicBezTo>
                  <a:pt x="2988307" y="991965"/>
                  <a:pt x="3007063" y="980242"/>
                  <a:pt x="3029336" y="969692"/>
                </a:cubicBezTo>
                <a:cubicBezTo>
                  <a:pt x="3073881" y="947419"/>
                  <a:pt x="3086776" y="940386"/>
                  <a:pt x="3110221" y="925146"/>
                </a:cubicBezTo>
                <a:cubicBezTo>
                  <a:pt x="3119599" y="919285"/>
                  <a:pt x="3133666" y="913424"/>
                  <a:pt x="3141872" y="911079"/>
                </a:cubicBezTo>
                <a:cubicBezTo>
                  <a:pt x="3150077" y="908735"/>
                  <a:pt x="3159456" y="902874"/>
                  <a:pt x="3160628" y="898185"/>
                </a:cubicBezTo>
                <a:cubicBezTo>
                  <a:pt x="3162972" y="893496"/>
                  <a:pt x="3168833" y="889979"/>
                  <a:pt x="3175867" y="889979"/>
                </a:cubicBezTo>
                <a:cubicBezTo>
                  <a:pt x="3182901" y="889979"/>
                  <a:pt x="3191106" y="886462"/>
                  <a:pt x="3194623" y="882945"/>
                </a:cubicBezTo>
                <a:cubicBezTo>
                  <a:pt x="3199312" y="878256"/>
                  <a:pt x="3204001" y="874740"/>
                  <a:pt x="3206346" y="874740"/>
                </a:cubicBezTo>
                <a:cubicBezTo>
                  <a:pt x="3223929" y="871223"/>
                  <a:pt x="3237996" y="864189"/>
                  <a:pt x="3240341" y="855984"/>
                </a:cubicBezTo>
                <a:cubicBezTo>
                  <a:pt x="3242685" y="851295"/>
                  <a:pt x="3247374" y="847778"/>
                  <a:pt x="3253236" y="847778"/>
                </a:cubicBezTo>
                <a:cubicBezTo>
                  <a:pt x="3263786" y="847778"/>
                  <a:pt x="3305987" y="807921"/>
                  <a:pt x="3305987" y="798543"/>
                </a:cubicBezTo>
                <a:cubicBezTo>
                  <a:pt x="3305987" y="795027"/>
                  <a:pt x="3309503" y="793854"/>
                  <a:pt x="3313020" y="796199"/>
                </a:cubicBezTo>
                <a:cubicBezTo>
                  <a:pt x="3317709" y="799716"/>
                  <a:pt x="3318882" y="795027"/>
                  <a:pt x="3317709" y="784476"/>
                </a:cubicBezTo>
                <a:cubicBezTo>
                  <a:pt x="3315365" y="772754"/>
                  <a:pt x="3316537" y="769237"/>
                  <a:pt x="3322398" y="775098"/>
                </a:cubicBezTo>
                <a:cubicBezTo>
                  <a:pt x="3337637" y="787993"/>
                  <a:pt x="3368116" y="759859"/>
                  <a:pt x="3368116" y="732897"/>
                </a:cubicBezTo>
                <a:cubicBezTo>
                  <a:pt x="3368116" y="720003"/>
                  <a:pt x="3341154" y="691869"/>
                  <a:pt x="3335293" y="698902"/>
                </a:cubicBezTo>
                <a:cubicBezTo>
                  <a:pt x="3332948" y="701247"/>
                  <a:pt x="3330604" y="700074"/>
                  <a:pt x="3330604" y="695385"/>
                </a:cubicBezTo>
                <a:cubicBezTo>
                  <a:pt x="3330604" y="691869"/>
                  <a:pt x="3328259" y="684835"/>
                  <a:pt x="3327087" y="678974"/>
                </a:cubicBezTo>
                <a:cubicBezTo>
                  <a:pt x="3323571" y="671940"/>
                  <a:pt x="3327087" y="669596"/>
                  <a:pt x="3338810" y="669596"/>
                </a:cubicBezTo>
                <a:lnTo>
                  <a:pt x="3355221" y="669596"/>
                </a:lnTo>
                <a:lnTo>
                  <a:pt x="3344671" y="650840"/>
                </a:lnTo>
                <a:cubicBezTo>
                  <a:pt x="3338810" y="640290"/>
                  <a:pt x="3328259" y="629739"/>
                  <a:pt x="3321226" y="626223"/>
                </a:cubicBezTo>
                <a:cubicBezTo>
                  <a:pt x="3313020" y="622706"/>
                  <a:pt x="3323571" y="621534"/>
                  <a:pt x="3352877" y="622706"/>
                </a:cubicBezTo>
                <a:cubicBezTo>
                  <a:pt x="3376322" y="625050"/>
                  <a:pt x="3405628" y="629739"/>
                  <a:pt x="3416178" y="635601"/>
                </a:cubicBezTo>
                <a:cubicBezTo>
                  <a:pt x="3426728" y="641462"/>
                  <a:pt x="3437279" y="643806"/>
                  <a:pt x="3438451" y="642634"/>
                </a:cubicBezTo>
                <a:cubicBezTo>
                  <a:pt x="3440796" y="640290"/>
                  <a:pt x="3430245" y="625050"/>
                  <a:pt x="3416178" y="608639"/>
                </a:cubicBezTo>
                <a:cubicBezTo>
                  <a:pt x="3393906" y="582849"/>
                  <a:pt x="3391561" y="575816"/>
                  <a:pt x="3397422" y="567610"/>
                </a:cubicBezTo>
                <a:cubicBezTo>
                  <a:pt x="3402111" y="562921"/>
                  <a:pt x="3407972" y="558232"/>
                  <a:pt x="3412662" y="558232"/>
                </a:cubicBezTo>
                <a:cubicBezTo>
                  <a:pt x="3417351" y="558232"/>
                  <a:pt x="3433762" y="553543"/>
                  <a:pt x="3451346" y="548854"/>
                </a:cubicBezTo>
                <a:cubicBezTo>
                  <a:pt x="3477135" y="540648"/>
                  <a:pt x="3484169" y="535959"/>
                  <a:pt x="3488858" y="519548"/>
                </a:cubicBezTo>
                <a:cubicBezTo>
                  <a:pt x="3492374" y="508998"/>
                  <a:pt x="3494719" y="499620"/>
                  <a:pt x="3492374" y="497275"/>
                </a:cubicBezTo>
                <a:cubicBezTo>
                  <a:pt x="3491202" y="494931"/>
                  <a:pt x="3495891" y="486725"/>
                  <a:pt x="3501752" y="477347"/>
                </a:cubicBezTo>
                <a:cubicBezTo>
                  <a:pt x="3528714" y="439835"/>
                  <a:pt x="3524025" y="385911"/>
                  <a:pt x="3491202" y="348399"/>
                </a:cubicBezTo>
                <a:cubicBezTo>
                  <a:pt x="3468929" y="322610"/>
                  <a:pt x="3441968" y="312060"/>
                  <a:pt x="3400939" y="312060"/>
                </a:cubicBezTo>
                <a:cubicBezTo>
                  <a:pt x="3335293" y="312060"/>
                  <a:pt x="3284886" y="371844"/>
                  <a:pt x="3294264" y="437490"/>
                </a:cubicBezTo>
                <a:lnTo>
                  <a:pt x="3297781" y="463280"/>
                </a:lnTo>
                <a:lnTo>
                  <a:pt x="3222757" y="466797"/>
                </a:lnTo>
                <a:cubicBezTo>
                  <a:pt x="3181728" y="469141"/>
                  <a:pt x="3146561" y="467969"/>
                  <a:pt x="3144216" y="465624"/>
                </a:cubicBezTo>
                <a:cubicBezTo>
                  <a:pt x="3140699" y="460935"/>
                  <a:pt x="2902733" y="451557"/>
                  <a:pt x="2896871" y="456246"/>
                </a:cubicBezTo>
                <a:cubicBezTo>
                  <a:pt x="2892182" y="460935"/>
                  <a:pt x="2622565" y="463280"/>
                  <a:pt x="2616704" y="459763"/>
                </a:cubicBezTo>
                <a:cubicBezTo>
                  <a:pt x="2614359" y="457419"/>
                  <a:pt x="2609670" y="431629"/>
                  <a:pt x="2608498" y="402323"/>
                </a:cubicBezTo>
                <a:cubicBezTo>
                  <a:pt x="2606153" y="355433"/>
                  <a:pt x="2606153" y="348399"/>
                  <a:pt x="2614359" y="351916"/>
                </a:cubicBezTo>
                <a:cubicBezTo>
                  <a:pt x="2622565" y="354261"/>
                  <a:pt x="2622565" y="351916"/>
                  <a:pt x="2620220" y="336677"/>
                </a:cubicBezTo>
                <a:cubicBezTo>
                  <a:pt x="2617876" y="324954"/>
                  <a:pt x="2619048" y="316749"/>
                  <a:pt x="2624909" y="312060"/>
                </a:cubicBezTo>
                <a:cubicBezTo>
                  <a:pt x="2638976" y="301509"/>
                  <a:pt x="2635460" y="290959"/>
                  <a:pt x="2619048" y="282753"/>
                </a:cubicBezTo>
                <a:cubicBezTo>
                  <a:pt x="2602637" y="275720"/>
                  <a:pt x="2599120" y="278064"/>
                  <a:pt x="2592086" y="303854"/>
                </a:cubicBezTo>
                <a:lnTo>
                  <a:pt x="2587397" y="319093"/>
                </a:lnTo>
                <a:lnTo>
                  <a:pt x="2560436" y="294476"/>
                </a:lnTo>
                <a:cubicBezTo>
                  <a:pt x="2544024" y="279237"/>
                  <a:pt x="2524096" y="266342"/>
                  <a:pt x="2505340" y="261653"/>
                </a:cubicBezTo>
                <a:cubicBezTo>
                  <a:pt x="2480723" y="254619"/>
                  <a:pt x="2474861" y="249930"/>
                  <a:pt x="2461967" y="226485"/>
                </a:cubicBezTo>
                <a:cubicBezTo>
                  <a:pt x="2454933" y="211246"/>
                  <a:pt x="2443211" y="197179"/>
                  <a:pt x="2436177" y="194835"/>
                </a:cubicBezTo>
                <a:cubicBezTo>
                  <a:pt x="2429144" y="192490"/>
                  <a:pt x="2424455" y="185457"/>
                  <a:pt x="2424455" y="180768"/>
                </a:cubicBezTo>
                <a:cubicBezTo>
                  <a:pt x="2424455" y="173734"/>
                  <a:pt x="2419766" y="171390"/>
                  <a:pt x="2410388" y="171390"/>
                </a:cubicBezTo>
                <a:cubicBezTo>
                  <a:pt x="2388115" y="173734"/>
                  <a:pt x="2386943" y="172562"/>
                  <a:pt x="2392804" y="156150"/>
                </a:cubicBezTo>
                <a:cubicBezTo>
                  <a:pt x="2398665" y="140911"/>
                  <a:pt x="2397493" y="140911"/>
                  <a:pt x="2382254" y="144428"/>
                </a:cubicBezTo>
                <a:cubicBezTo>
                  <a:pt x="2372876" y="146772"/>
                  <a:pt x="2361153" y="151461"/>
                  <a:pt x="2354120" y="153806"/>
                </a:cubicBezTo>
                <a:cubicBezTo>
                  <a:pt x="2340053" y="160839"/>
                  <a:pt x="2248617" y="154978"/>
                  <a:pt x="2246273" y="146772"/>
                </a:cubicBezTo>
                <a:cubicBezTo>
                  <a:pt x="2245100" y="143256"/>
                  <a:pt x="2238067" y="139739"/>
                  <a:pt x="2231033" y="139739"/>
                </a:cubicBezTo>
                <a:cubicBezTo>
                  <a:pt x="2220483" y="138567"/>
                  <a:pt x="2220483" y="138567"/>
                  <a:pt x="2228689" y="136222"/>
                </a:cubicBezTo>
                <a:cubicBezTo>
                  <a:pt x="2241584" y="132705"/>
                  <a:pt x="2242756" y="124500"/>
                  <a:pt x="2229861" y="119811"/>
                </a:cubicBezTo>
                <a:cubicBezTo>
                  <a:pt x="2225172" y="117466"/>
                  <a:pt x="2220483" y="112777"/>
                  <a:pt x="2221655" y="109260"/>
                </a:cubicBezTo>
                <a:cubicBezTo>
                  <a:pt x="2221655" y="103399"/>
                  <a:pt x="2222828" y="103399"/>
                  <a:pt x="2225172" y="108088"/>
                </a:cubicBezTo>
                <a:cubicBezTo>
                  <a:pt x="2232206" y="126844"/>
                  <a:pt x="2239239" y="113949"/>
                  <a:pt x="2239239" y="82299"/>
                </a:cubicBezTo>
                <a:lnTo>
                  <a:pt x="2239239" y="47131"/>
                </a:lnTo>
                <a:lnTo>
                  <a:pt x="2214622" y="45959"/>
                </a:lnTo>
                <a:cubicBezTo>
                  <a:pt x="2161871" y="43614"/>
                  <a:pt x="2161871" y="43614"/>
                  <a:pt x="2160698" y="26031"/>
                </a:cubicBezTo>
                <a:cubicBezTo>
                  <a:pt x="2160698" y="11964"/>
                  <a:pt x="2157182" y="10791"/>
                  <a:pt x="2132564" y="10791"/>
                </a:cubicBezTo>
                <a:cubicBezTo>
                  <a:pt x="2106775" y="10791"/>
                  <a:pt x="2105603" y="11964"/>
                  <a:pt x="2105603" y="28375"/>
                </a:cubicBezTo>
                <a:close/>
                <a:moveTo>
                  <a:pt x="2229861" y="57681"/>
                </a:moveTo>
                <a:cubicBezTo>
                  <a:pt x="2232206" y="61198"/>
                  <a:pt x="2231033" y="68232"/>
                  <a:pt x="2227517" y="75265"/>
                </a:cubicBezTo>
                <a:cubicBezTo>
                  <a:pt x="2225172" y="82299"/>
                  <a:pt x="2222828" y="84643"/>
                  <a:pt x="2222828" y="81126"/>
                </a:cubicBezTo>
                <a:cubicBezTo>
                  <a:pt x="2221655" y="76437"/>
                  <a:pt x="2216966" y="72921"/>
                  <a:pt x="2208761" y="70576"/>
                </a:cubicBezTo>
                <a:cubicBezTo>
                  <a:pt x="2201727" y="68232"/>
                  <a:pt x="2198210" y="64715"/>
                  <a:pt x="2200555" y="61198"/>
                </a:cubicBezTo>
                <a:cubicBezTo>
                  <a:pt x="2205244" y="52992"/>
                  <a:pt x="2226344" y="51820"/>
                  <a:pt x="2229861" y="57681"/>
                </a:cubicBezTo>
                <a:close/>
                <a:moveTo>
                  <a:pt x="2209933" y="159667"/>
                </a:moveTo>
                <a:lnTo>
                  <a:pt x="2209933" y="186629"/>
                </a:lnTo>
                <a:lnTo>
                  <a:pt x="2191177" y="166701"/>
                </a:lnTo>
                <a:cubicBezTo>
                  <a:pt x="2170076" y="145600"/>
                  <a:pt x="2171249" y="133878"/>
                  <a:pt x="2195866" y="133878"/>
                </a:cubicBezTo>
                <a:cubicBezTo>
                  <a:pt x="2208761" y="133878"/>
                  <a:pt x="2209933" y="136222"/>
                  <a:pt x="2209933" y="159667"/>
                </a:cubicBezTo>
                <a:close/>
                <a:moveTo>
                  <a:pt x="2173593" y="159667"/>
                </a:moveTo>
                <a:cubicBezTo>
                  <a:pt x="2179454" y="167873"/>
                  <a:pt x="2184143" y="177251"/>
                  <a:pt x="2185316" y="180768"/>
                </a:cubicBezTo>
                <a:cubicBezTo>
                  <a:pt x="2185316" y="192490"/>
                  <a:pt x="2164215" y="190146"/>
                  <a:pt x="2148976" y="176079"/>
                </a:cubicBezTo>
                <a:cubicBezTo>
                  <a:pt x="2137253" y="166701"/>
                  <a:pt x="2136081" y="162012"/>
                  <a:pt x="2143114" y="154978"/>
                </a:cubicBezTo>
                <a:cubicBezTo>
                  <a:pt x="2152493" y="142083"/>
                  <a:pt x="2160698" y="143256"/>
                  <a:pt x="2173593" y="159667"/>
                </a:cubicBezTo>
                <a:close/>
                <a:moveTo>
                  <a:pt x="1616774" y="327299"/>
                </a:moveTo>
                <a:cubicBezTo>
                  <a:pt x="1580434" y="336677"/>
                  <a:pt x="1535889" y="337849"/>
                  <a:pt x="1531200" y="329643"/>
                </a:cubicBezTo>
                <a:cubicBezTo>
                  <a:pt x="1528855" y="324954"/>
                  <a:pt x="1532372" y="323782"/>
                  <a:pt x="1541750" y="326127"/>
                </a:cubicBezTo>
                <a:cubicBezTo>
                  <a:pt x="1548784" y="328471"/>
                  <a:pt x="1568712" y="327299"/>
                  <a:pt x="1583951" y="323782"/>
                </a:cubicBezTo>
                <a:cubicBezTo>
                  <a:pt x="1599190" y="320265"/>
                  <a:pt x="1620291" y="317921"/>
                  <a:pt x="1629669" y="317921"/>
                </a:cubicBezTo>
                <a:cubicBezTo>
                  <a:pt x="1643736" y="319093"/>
                  <a:pt x="1641391" y="321438"/>
                  <a:pt x="1616774" y="327299"/>
                </a:cubicBezTo>
                <a:close/>
                <a:moveTo>
                  <a:pt x="3315365" y="490242"/>
                </a:moveTo>
                <a:cubicBezTo>
                  <a:pt x="3318882" y="496103"/>
                  <a:pt x="3320054" y="501964"/>
                  <a:pt x="3317709" y="501964"/>
                </a:cubicBezTo>
                <a:cubicBezTo>
                  <a:pt x="3315365" y="501964"/>
                  <a:pt x="3309503" y="494931"/>
                  <a:pt x="3305987" y="486725"/>
                </a:cubicBezTo>
                <a:cubicBezTo>
                  <a:pt x="3296609" y="469141"/>
                  <a:pt x="3305987" y="472658"/>
                  <a:pt x="3315365" y="490242"/>
                </a:cubicBezTo>
                <a:close/>
                <a:moveTo>
                  <a:pt x="1300267" y="504309"/>
                </a:moveTo>
                <a:cubicBezTo>
                  <a:pt x="1300267" y="505481"/>
                  <a:pt x="1295578" y="510170"/>
                  <a:pt x="1290889" y="513687"/>
                </a:cubicBezTo>
                <a:cubicBezTo>
                  <a:pt x="1283855" y="519548"/>
                  <a:pt x="1281511" y="519548"/>
                  <a:pt x="1281511" y="511342"/>
                </a:cubicBezTo>
                <a:cubicBezTo>
                  <a:pt x="1281511" y="505481"/>
                  <a:pt x="1286200" y="501964"/>
                  <a:pt x="1290889" y="501964"/>
                </a:cubicBezTo>
                <a:cubicBezTo>
                  <a:pt x="1296750" y="501964"/>
                  <a:pt x="1300267" y="503136"/>
                  <a:pt x="1300267" y="504309"/>
                </a:cubicBezTo>
                <a:close/>
                <a:moveTo>
                  <a:pt x="1361224" y="525409"/>
                </a:moveTo>
                <a:cubicBezTo>
                  <a:pt x="1361224" y="540648"/>
                  <a:pt x="1360051" y="540648"/>
                  <a:pt x="1355362" y="530098"/>
                </a:cubicBezTo>
                <a:cubicBezTo>
                  <a:pt x="1348329" y="512514"/>
                  <a:pt x="1348329" y="500792"/>
                  <a:pt x="1355362" y="505481"/>
                </a:cubicBezTo>
                <a:cubicBezTo>
                  <a:pt x="1360051" y="506653"/>
                  <a:pt x="1362396" y="516031"/>
                  <a:pt x="1361224" y="525409"/>
                </a:cubicBezTo>
                <a:close/>
                <a:moveTo>
                  <a:pt x="1300267" y="535959"/>
                </a:moveTo>
                <a:cubicBezTo>
                  <a:pt x="1300267" y="540648"/>
                  <a:pt x="1299094" y="545337"/>
                  <a:pt x="1297922" y="545337"/>
                </a:cubicBezTo>
                <a:cubicBezTo>
                  <a:pt x="1296750" y="545337"/>
                  <a:pt x="1294405" y="540648"/>
                  <a:pt x="1292061" y="535959"/>
                </a:cubicBezTo>
                <a:cubicBezTo>
                  <a:pt x="1289716" y="531270"/>
                  <a:pt x="1290889" y="526581"/>
                  <a:pt x="1294405" y="526581"/>
                </a:cubicBezTo>
                <a:cubicBezTo>
                  <a:pt x="1297922" y="526581"/>
                  <a:pt x="1300267" y="531270"/>
                  <a:pt x="1300267" y="535959"/>
                </a:cubicBezTo>
                <a:close/>
                <a:moveTo>
                  <a:pt x="3334121" y="715314"/>
                </a:moveTo>
                <a:cubicBezTo>
                  <a:pt x="3337637" y="723519"/>
                  <a:pt x="3337637" y="732897"/>
                  <a:pt x="3336465" y="736414"/>
                </a:cubicBezTo>
                <a:cubicBezTo>
                  <a:pt x="3331776" y="743448"/>
                  <a:pt x="3315365" y="714141"/>
                  <a:pt x="3315365" y="700074"/>
                </a:cubicBezTo>
                <a:cubicBezTo>
                  <a:pt x="3315365" y="688352"/>
                  <a:pt x="3328259" y="697730"/>
                  <a:pt x="3334121" y="715314"/>
                </a:cubicBezTo>
                <a:close/>
                <a:moveTo>
                  <a:pt x="1168975" y="723519"/>
                </a:moveTo>
                <a:cubicBezTo>
                  <a:pt x="1171319" y="727036"/>
                  <a:pt x="1167802" y="728208"/>
                  <a:pt x="1163113" y="725864"/>
                </a:cubicBezTo>
                <a:cubicBezTo>
                  <a:pt x="1152563" y="721175"/>
                  <a:pt x="1150219" y="717658"/>
                  <a:pt x="1158424" y="717658"/>
                </a:cubicBezTo>
                <a:cubicBezTo>
                  <a:pt x="1163113" y="717658"/>
                  <a:pt x="1166630" y="720003"/>
                  <a:pt x="1168975" y="723519"/>
                </a:cubicBezTo>
                <a:close/>
                <a:moveTo>
                  <a:pt x="1205314" y="748137"/>
                </a:moveTo>
                <a:cubicBezTo>
                  <a:pt x="1207659" y="751653"/>
                  <a:pt x="1204142" y="753998"/>
                  <a:pt x="1199453" y="753998"/>
                </a:cubicBezTo>
                <a:cubicBezTo>
                  <a:pt x="1193592" y="753998"/>
                  <a:pt x="1190075" y="750481"/>
                  <a:pt x="1190075" y="748137"/>
                </a:cubicBezTo>
                <a:cubicBezTo>
                  <a:pt x="1190075" y="744620"/>
                  <a:pt x="1192420" y="742275"/>
                  <a:pt x="1195936" y="742275"/>
                </a:cubicBezTo>
                <a:cubicBezTo>
                  <a:pt x="1199453" y="742275"/>
                  <a:pt x="1204142" y="744620"/>
                  <a:pt x="1205314" y="748137"/>
                </a:cubicBezTo>
                <a:close/>
                <a:moveTo>
                  <a:pt x="1262755" y="792682"/>
                </a:moveTo>
                <a:cubicBezTo>
                  <a:pt x="1267444" y="799716"/>
                  <a:pt x="1266271" y="803232"/>
                  <a:pt x="1258066" y="811438"/>
                </a:cubicBezTo>
                <a:cubicBezTo>
                  <a:pt x="1243999" y="823161"/>
                  <a:pt x="1235793" y="816127"/>
                  <a:pt x="1241654" y="796199"/>
                </a:cubicBezTo>
                <a:cubicBezTo>
                  <a:pt x="1246343" y="783304"/>
                  <a:pt x="1253377" y="782132"/>
                  <a:pt x="1262755" y="792682"/>
                </a:cubicBezTo>
                <a:close/>
                <a:moveTo>
                  <a:pt x="1344812" y="825505"/>
                </a:moveTo>
                <a:cubicBezTo>
                  <a:pt x="1358879" y="837228"/>
                  <a:pt x="1358879" y="851295"/>
                  <a:pt x="1345984" y="861845"/>
                </a:cubicBezTo>
                <a:cubicBezTo>
                  <a:pt x="1328401" y="875912"/>
                  <a:pt x="1319023" y="872395"/>
                  <a:pt x="1323712" y="854811"/>
                </a:cubicBezTo>
                <a:cubicBezTo>
                  <a:pt x="1328401" y="837228"/>
                  <a:pt x="1313161" y="827850"/>
                  <a:pt x="1299094" y="839572"/>
                </a:cubicBezTo>
                <a:cubicBezTo>
                  <a:pt x="1287372" y="848950"/>
                  <a:pt x="1281511" y="844261"/>
                  <a:pt x="1287372" y="827850"/>
                </a:cubicBezTo>
                <a:cubicBezTo>
                  <a:pt x="1290889" y="812610"/>
                  <a:pt x="1327228" y="810266"/>
                  <a:pt x="1344812" y="825505"/>
                </a:cubicBezTo>
                <a:close/>
                <a:moveTo>
                  <a:pt x="2393976" y="851295"/>
                </a:moveTo>
                <a:cubicBezTo>
                  <a:pt x="2398665" y="877084"/>
                  <a:pt x="2406871" y="894668"/>
                  <a:pt x="2422110" y="912252"/>
                </a:cubicBezTo>
                <a:cubicBezTo>
                  <a:pt x="2442038" y="934524"/>
                  <a:pt x="2443211" y="939213"/>
                  <a:pt x="2437349" y="953280"/>
                </a:cubicBezTo>
                <a:cubicBezTo>
                  <a:pt x="2427971" y="973209"/>
                  <a:pt x="2420938" y="973209"/>
                  <a:pt x="2413904" y="953280"/>
                </a:cubicBezTo>
                <a:cubicBezTo>
                  <a:pt x="2406871" y="935697"/>
                  <a:pt x="2395148" y="935697"/>
                  <a:pt x="2385770" y="955625"/>
                </a:cubicBezTo>
                <a:cubicBezTo>
                  <a:pt x="2377565" y="973209"/>
                  <a:pt x="2365842" y="973209"/>
                  <a:pt x="2363498" y="954453"/>
                </a:cubicBezTo>
                <a:cubicBezTo>
                  <a:pt x="2362325" y="946247"/>
                  <a:pt x="2357636" y="940386"/>
                  <a:pt x="2349431" y="940386"/>
                </a:cubicBezTo>
                <a:cubicBezTo>
                  <a:pt x="2341225" y="940386"/>
                  <a:pt x="2336536" y="945075"/>
                  <a:pt x="2335364" y="954453"/>
                </a:cubicBezTo>
                <a:cubicBezTo>
                  <a:pt x="2333019" y="972036"/>
                  <a:pt x="2315435" y="973209"/>
                  <a:pt x="2315435" y="956797"/>
                </a:cubicBezTo>
                <a:cubicBezTo>
                  <a:pt x="2315435" y="949764"/>
                  <a:pt x="2310746" y="942730"/>
                  <a:pt x="2306057" y="940386"/>
                </a:cubicBezTo>
                <a:cubicBezTo>
                  <a:pt x="2297852" y="936869"/>
                  <a:pt x="2297852" y="935697"/>
                  <a:pt x="2304885" y="926319"/>
                </a:cubicBezTo>
                <a:cubicBezTo>
                  <a:pt x="2321297" y="908735"/>
                  <a:pt x="2338880" y="861845"/>
                  <a:pt x="2338880" y="838400"/>
                </a:cubicBezTo>
                <a:cubicBezTo>
                  <a:pt x="2338880" y="816127"/>
                  <a:pt x="2340053" y="816127"/>
                  <a:pt x="2362325" y="816127"/>
                </a:cubicBezTo>
                <a:lnTo>
                  <a:pt x="2385770" y="816127"/>
                </a:lnTo>
                <a:lnTo>
                  <a:pt x="2393976" y="851295"/>
                </a:lnTo>
                <a:close/>
                <a:moveTo>
                  <a:pt x="2028234" y="893496"/>
                </a:moveTo>
                <a:cubicBezTo>
                  <a:pt x="2032923" y="904046"/>
                  <a:pt x="2048162" y="921630"/>
                  <a:pt x="2061057" y="933352"/>
                </a:cubicBezTo>
                <a:cubicBezTo>
                  <a:pt x="2075124" y="945075"/>
                  <a:pt x="2083330" y="957969"/>
                  <a:pt x="2082157" y="961486"/>
                </a:cubicBezTo>
                <a:cubicBezTo>
                  <a:pt x="2077469" y="974381"/>
                  <a:pt x="2068090" y="970864"/>
                  <a:pt x="2062229" y="954453"/>
                </a:cubicBezTo>
                <a:cubicBezTo>
                  <a:pt x="2058712" y="946247"/>
                  <a:pt x="2052851" y="939213"/>
                  <a:pt x="2046990" y="939213"/>
                </a:cubicBezTo>
                <a:cubicBezTo>
                  <a:pt x="2042301" y="939213"/>
                  <a:pt x="2036440" y="946247"/>
                  <a:pt x="2034095" y="954453"/>
                </a:cubicBezTo>
                <a:cubicBezTo>
                  <a:pt x="2029406" y="974381"/>
                  <a:pt x="2020028" y="974381"/>
                  <a:pt x="2012995" y="953280"/>
                </a:cubicBezTo>
                <a:cubicBezTo>
                  <a:pt x="2005961" y="934524"/>
                  <a:pt x="1986033" y="935697"/>
                  <a:pt x="1983688" y="955625"/>
                </a:cubicBezTo>
                <a:cubicBezTo>
                  <a:pt x="1980172" y="974381"/>
                  <a:pt x="1966105" y="973209"/>
                  <a:pt x="1962588" y="952108"/>
                </a:cubicBezTo>
                <a:cubicBezTo>
                  <a:pt x="1960243" y="940386"/>
                  <a:pt x="1963760" y="929835"/>
                  <a:pt x="1974310" y="918113"/>
                </a:cubicBezTo>
                <a:cubicBezTo>
                  <a:pt x="1987205" y="902874"/>
                  <a:pt x="2005961" y="852467"/>
                  <a:pt x="2008306" y="827850"/>
                </a:cubicBezTo>
                <a:cubicBezTo>
                  <a:pt x="2009478" y="821988"/>
                  <a:pt x="2011822" y="831366"/>
                  <a:pt x="2014167" y="846606"/>
                </a:cubicBezTo>
                <a:cubicBezTo>
                  <a:pt x="2016512" y="861845"/>
                  <a:pt x="2022373" y="884118"/>
                  <a:pt x="2028234" y="893496"/>
                </a:cubicBezTo>
                <a:close/>
                <a:moveTo>
                  <a:pt x="3167661" y="846606"/>
                </a:moveTo>
                <a:cubicBezTo>
                  <a:pt x="3167661" y="861845"/>
                  <a:pt x="3161800" y="863017"/>
                  <a:pt x="3152422" y="848950"/>
                </a:cubicBezTo>
                <a:cubicBezTo>
                  <a:pt x="3145388" y="840744"/>
                  <a:pt x="3143044" y="839572"/>
                  <a:pt x="3134838" y="845433"/>
                </a:cubicBezTo>
                <a:cubicBezTo>
                  <a:pt x="3130149" y="850122"/>
                  <a:pt x="3126632" y="858328"/>
                  <a:pt x="3128977" y="865362"/>
                </a:cubicBezTo>
                <a:cubicBezTo>
                  <a:pt x="3132494" y="880601"/>
                  <a:pt x="3123116" y="881773"/>
                  <a:pt x="3112566" y="868878"/>
                </a:cubicBezTo>
                <a:cubicBezTo>
                  <a:pt x="3107877" y="864189"/>
                  <a:pt x="3103187" y="861845"/>
                  <a:pt x="3099671" y="863017"/>
                </a:cubicBezTo>
                <a:cubicBezTo>
                  <a:pt x="3096154" y="865362"/>
                  <a:pt x="3093809" y="859500"/>
                  <a:pt x="3093809" y="851295"/>
                </a:cubicBezTo>
                <a:cubicBezTo>
                  <a:pt x="3093809" y="836055"/>
                  <a:pt x="3094982" y="834883"/>
                  <a:pt x="3130149" y="834883"/>
                </a:cubicBezTo>
                <a:cubicBezTo>
                  <a:pt x="3164144" y="833711"/>
                  <a:pt x="3167661" y="834883"/>
                  <a:pt x="3167661" y="846606"/>
                </a:cubicBezTo>
                <a:close/>
                <a:moveTo>
                  <a:pt x="2776130" y="861845"/>
                </a:moveTo>
                <a:cubicBezTo>
                  <a:pt x="2780819" y="886462"/>
                  <a:pt x="2804264" y="923974"/>
                  <a:pt x="2819503" y="932180"/>
                </a:cubicBezTo>
                <a:cubicBezTo>
                  <a:pt x="2834742" y="940386"/>
                  <a:pt x="2835914" y="968520"/>
                  <a:pt x="2821847" y="968520"/>
                </a:cubicBezTo>
                <a:cubicBezTo>
                  <a:pt x="2815986" y="968520"/>
                  <a:pt x="2811297" y="962658"/>
                  <a:pt x="2808953" y="956797"/>
                </a:cubicBezTo>
                <a:cubicBezTo>
                  <a:pt x="2806608" y="949764"/>
                  <a:pt x="2800747" y="945075"/>
                  <a:pt x="2794886" y="945075"/>
                </a:cubicBezTo>
                <a:cubicBezTo>
                  <a:pt x="2789024" y="945075"/>
                  <a:pt x="2780819" y="950936"/>
                  <a:pt x="2779646" y="956797"/>
                </a:cubicBezTo>
                <a:cubicBezTo>
                  <a:pt x="2777302" y="963831"/>
                  <a:pt x="2773785" y="968520"/>
                  <a:pt x="2770268" y="968520"/>
                </a:cubicBezTo>
                <a:cubicBezTo>
                  <a:pt x="2767924" y="968520"/>
                  <a:pt x="2764407" y="962658"/>
                  <a:pt x="2762063" y="956797"/>
                </a:cubicBezTo>
                <a:cubicBezTo>
                  <a:pt x="2759718" y="949764"/>
                  <a:pt x="2753857" y="945075"/>
                  <a:pt x="2745651" y="945075"/>
                </a:cubicBezTo>
                <a:cubicBezTo>
                  <a:pt x="2737445" y="945075"/>
                  <a:pt x="2730412" y="949764"/>
                  <a:pt x="2729240" y="956797"/>
                </a:cubicBezTo>
                <a:cubicBezTo>
                  <a:pt x="2726895" y="963831"/>
                  <a:pt x="2723378" y="968520"/>
                  <a:pt x="2719862" y="968520"/>
                </a:cubicBezTo>
                <a:cubicBezTo>
                  <a:pt x="2716345" y="968520"/>
                  <a:pt x="2712828" y="962658"/>
                  <a:pt x="2710484" y="956797"/>
                </a:cubicBezTo>
                <a:cubicBezTo>
                  <a:pt x="2708139" y="949764"/>
                  <a:pt x="2702278" y="945075"/>
                  <a:pt x="2695244" y="945075"/>
                </a:cubicBezTo>
                <a:cubicBezTo>
                  <a:pt x="2688211" y="945075"/>
                  <a:pt x="2681177" y="950936"/>
                  <a:pt x="2680005" y="956797"/>
                </a:cubicBezTo>
                <a:cubicBezTo>
                  <a:pt x="2676488" y="970864"/>
                  <a:pt x="2660077" y="973209"/>
                  <a:pt x="2660077" y="960314"/>
                </a:cubicBezTo>
                <a:cubicBezTo>
                  <a:pt x="2660077" y="955625"/>
                  <a:pt x="2669455" y="938041"/>
                  <a:pt x="2681177" y="922802"/>
                </a:cubicBezTo>
                <a:cubicBezTo>
                  <a:pt x="2692900" y="906390"/>
                  <a:pt x="2705795" y="881773"/>
                  <a:pt x="2710484" y="866534"/>
                </a:cubicBezTo>
                <a:lnTo>
                  <a:pt x="2717517" y="839572"/>
                </a:lnTo>
                <a:lnTo>
                  <a:pt x="2745651" y="841917"/>
                </a:lnTo>
                <a:cubicBezTo>
                  <a:pt x="2769096" y="843089"/>
                  <a:pt x="2771441" y="844261"/>
                  <a:pt x="2776130" y="861845"/>
                </a:cubicBezTo>
                <a:close/>
                <a:moveTo>
                  <a:pt x="1717588" y="927491"/>
                </a:moveTo>
                <a:cubicBezTo>
                  <a:pt x="1729310" y="941558"/>
                  <a:pt x="1735171" y="953280"/>
                  <a:pt x="1732827" y="959142"/>
                </a:cubicBezTo>
                <a:cubicBezTo>
                  <a:pt x="1726966" y="974381"/>
                  <a:pt x="1718760" y="970864"/>
                  <a:pt x="1714071" y="953280"/>
                </a:cubicBezTo>
                <a:cubicBezTo>
                  <a:pt x="1711726" y="943902"/>
                  <a:pt x="1705865" y="938041"/>
                  <a:pt x="1698832" y="938041"/>
                </a:cubicBezTo>
                <a:cubicBezTo>
                  <a:pt x="1691798" y="938041"/>
                  <a:pt x="1685937" y="943902"/>
                  <a:pt x="1683592" y="953280"/>
                </a:cubicBezTo>
                <a:cubicBezTo>
                  <a:pt x="1681248" y="961486"/>
                  <a:pt x="1677731" y="968520"/>
                  <a:pt x="1674214" y="968520"/>
                </a:cubicBezTo>
                <a:cubicBezTo>
                  <a:pt x="1670698" y="968520"/>
                  <a:pt x="1666009" y="961486"/>
                  <a:pt x="1662492" y="953280"/>
                </a:cubicBezTo>
                <a:cubicBezTo>
                  <a:pt x="1658975" y="945075"/>
                  <a:pt x="1653114" y="938041"/>
                  <a:pt x="1647253" y="938041"/>
                </a:cubicBezTo>
                <a:cubicBezTo>
                  <a:pt x="1642564" y="938041"/>
                  <a:pt x="1636702" y="945075"/>
                  <a:pt x="1634358" y="953280"/>
                </a:cubicBezTo>
                <a:cubicBezTo>
                  <a:pt x="1629669" y="969692"/>
                  <a:pt x="1623808" y="973209"/>
                  <a:pt x="1615602" y="961486"/>
                </a:cubicBezTo>
                <a:cubicBezTo>
                  <a:pt x="1613257" y="957969"/>
                  <a:pt x="1619119" y="948591"/>
                  <a:pt x="1626152" y="941558"/>
                </a:cubicBezTo>
                <a:cubicBezTo>
                  <a:pt x="1646080" y="923974"/>
                  <a:pt x="1666009" y="894668"/>
                  <a:pt x="1671870" y="873567"/>
                </a:cubicBezTo>
                <a:lnTo>
                  <a:pt x="1676559" y="857156"/>
                </a:lnTo>
                <a:lnTo>
                  <a:pt x="1687109" y="880601"/>
                </a:lnTo>
                <a:cubicBezTo>
                  <a:pt x="1694143" y="894668"/>
                  <a:pt x="1707037" y="914596"/>
                  <a:pt x="1717588" y="927491"/>
                </a:cubicBezTo>
                <a:close/>
                <a:moveTo>
                  <a:pt x="3094982" y="892323"/>
                </a:moveTo>
                <a:cubicBezTo>
                  <a:pt x="3094982" y="897012"/>
                  <a:pt x="3092637" y="901701"/>
                  <a:pt x="3089121" y="901701"/>
                </a:cubicBezTo>
                <a:cubicBezTo>
                  <a:pt x="3085604" y="901701"/>
                  <a:pt x="3083259" y="897012"/>
                  <a:pt x="3083259" y="892323"/>
                </a:cubicBezTo>
                <a:cubicBezTo>
                  <a:pt x="3083259" y="887634"/>
                  <a:pt x="3086776" y="882945"/>
                  <a:pt x="3089121" y="882945"/>
                </a:cubicBezTo>
                <a:cubicBezTo>
                  <a:pt x="3091465" y="882945"/>
                  <a:pt x="3094982" y="887634"/>
                  <a:pt x="3094982" y="892323"/>
                </a:cubicBezTo>
                <a:close/>
                <a:moveTo>
                  <a:pt x="2283784" y="960314"/>
                </a:moveTo>
                <a:cubicBezTo>
                  <a:pt x="2283784" y="965003"/>
                  <a:pt x="2279096" y="969692"/>
                  <a:pt x="2274407" y="969692"/>
                </a:cubicBezTo>
                <a:cubicBezTo>
                  <a:pt x="2265029" y="969692"/>
                  <a:pt x="2262684" y="962658"/>
                  <a:pt x="2269718" y="955625"/>
                </a:cubicBezTo>
                <a:cubicBezTo>
                  <a:pt x="2276751" y="947419"/>
                  <a:pt x="2283784" y="949764"/>
                  <a:pt x="2283784" y="960314"/>
                </a:cubicBezTo>
                <a:close/>
                <a:moveTo>
                  <a:pt x="2479550" y="962658"/>
                </a:moveTo>
                <a:cubicBezTo>
                  <a:pt x="2481895" y="967347"/>
                  <a:pt x="2478378" y="969692"/>
                  <a:pt x="2473689" y="968520"/>
                </a:cubicBezTo>
                <a:cubicBezTo>
                  <a:pt x="2469000" y="967347"/>
                  <a:pt x="2464311" y="962658"/>
                  <a:pt x="2463139" y="957969"/>
                </a:cubicBezTo>
                <a:cubicBezTo>
                  <a:pt x="2460794" y="953280"/>
                  <a:pt x="2464311" y="950936"/>
                  <a:pt x="2469000" y="952108"/>
                </a:cubicBezTo>
                <a:cubicBezTo>
                  <a:pt x="2472517" y="953280"/>
                  <a:pt x="2477206" y="957969"/>
                  <a:pt x="2479550" y="962658"/>
                </a:cubicBezTo>
                <a:close/>
                <a:moveTo>
                  <a:pt x="2879288" y="966175"/>
                </a:moveTo>
                <a:cubicBezTo>
                  <a:pt x="2879288" y="967347"/>
                  <a:pt x="2874599" y="968520"/>
                  <a:pt x="2869910" y="968520"/>
                </a:cubicBezTo>
                <a:cubicBezTo>
                  <a:pt x="2865221" y="968520"/>
                  <a:pt x="2860532" y="966175"/>
                  <a:pt x="2860532" y="962658"/>
                </a:cubicBezTo>
                <a:cubicBezTo>
                  <a:pt x="2860532" y="959142"/>
                  <a:pt x="2865221" y="957969"/>
                  <a:pt x="2869910" y="960314"/>
                </a:cubicBezTo>
                <a:cubicBezTo>
                  <a:pt x="2874599" y="962658"/>
                  <a:pt x="2879288" y="965003"/>
                  <a:pt x="2879288" y="966175"/>
                </a:cubicBezTo>
                <a:close/>
                <a:moveTo>
                  <a:pt x="1932109" y="966175"/>
                </a:moveTo>
                <a:cubicBezTo>
                  <a:pt x="1929765" y="968520"/>
                  <a:pt x="1925076" y="968520"/>
                  <a:pt x="1920387" y="967347"/>
                </a:cubicBezTo>
                <a:cubicBezTo>
                  <a:pt x="1915698" y="965003"/>
                  <a:pt x="1916870" y="963831"/>
                  <a:pt x="1923904" y="963831"/>
                </a:cubicBezTo>
                <a:cubicBezTo>
                  <a:pt x="1930937" y="962658"/>
                  <a:pt x="1934454" y="965003"/>
                  <a:pt x="1932109" y="966175"/>
                </a:cubicBezTo>
                <a:close/>
              </a:path>
            </a:pathLst>
          </a:custGeom>
          <a:solidFill>
            <a:schemeClr val="accent1"/>
          </a:solidFill>
          <a:ln w="11691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5"/>
          <p:cNvSpPr txBox="1">
            <a:spLocks noChangeArrowheads="1"/>
          </p:cNvSpPr>
          <p:nvPr/>
        </p:nvSpPr>
        <p:spPr bwMode="auto">
          <a:xfrm>
            <a:off x="2154238" y="481013"/>
            <a:ext cx="78581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Brush Script MT" pitchFamily="66" charset="0"/>
              </a:rPr>
              <a:t>Features to invest</a:t>
            </a:r>
            <a:r>
              <a:rPr lang="en-US" dirty="0"/>
              <a:t> </a:t>
            </a:r>
            <a:endParaRPr lang="ko-KR" altLang="en-US" dirty="0">
              <a:ea typeface="굴림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/>
            </a:extLst>
          </p:cNvPr>
          <p:cNvGrpSpPr/>
          <p:nvPr/>
        </p:nvGrpSpPr>
        <p:grpSpPr>
          <a:xfrm>
            <a:off x="5265372" y="1788741"/>
            <a:ext cx="1737456" cy="525832"/>
            <a:chOff x="4785861" y="2525133"/>
            <a:chExt cx="2597502" cy="786120"/>
          </a:xfrm>
          <a:solidFill>
            <a:schemeClr val="bg1"/>
          </a:solidFill>
        </p:grpSpPr>
        <p:sp>
          <p:nvSpPr>
            <p:cNvPr id="7" name="Star: 5 Points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691552" y="2525133"/>
              <a:ext cx="786120" cy="786120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785861" y="2630899"/>
              <a:ext cx="574588" cy="57458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808775" y="2630899"/>
              <a:ext cx="574588" cy="57458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1987" name="직사각형 14"/>
          <p:cNvSpPr>
            <a:spLocks noChangeArrowheads="1"/>
          </p:cNvSpPr>
          <p:nvPr/>
        </p:nvSpPr>
        <p:spPr bwMode="auto">
          <a:xfrm>
            <a:off x="4187825" y="976313"/>
            <a:ext cx="3816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endParaRPr lang="en-US" altLang="ko-KR" sz="2400" b="1">
              <a:solidFill>
                <a:schemeClr val="bg1"/>
              </a:solidFill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06400" y="3224213"/>
            <a:ext cx="3833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sz="2800"/>
              <a:t>Target audience: </a:t>
            </a:r>
          </a:p>
          <a:p>
            <a:pPr defTabSz="914400"/>
            <a:r>
              <a:rPr lang="en-US" sz="2800"/>
              <a:t>every patriot citizen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302125" y="3417888"/>
            <a:ext cx="2135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buFontTx/>
              <a:buChar char="•"/>
            </a:pPr>
            <a:r>
              <a:rPr lang="en-US" sz="2800">
                <a:latin typeface="Times New Roman" pitchFamily="18" charset="0"/>
              </a:rPr>
              <a:t> Free game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891338" y="3209925"/>
            <a:ext cx="53006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>
              <a:buFontTx/>
              <a:buChar char="•"/>
            </a:pPr>
            <a:r>
              <a:rPr lang="en-US" sz="2800">
                <a:latin typeface="Times New Roman" pitchFamily="18" charset="0"/>
              </a:rPr>
              <a:t> The concept of game: </a:t>
            </a:r>
          </a:p>
          <a:p>
            <a:pPr defTabSz="914400"/>
            <a:r>
              <a:rPr lang="en-US" sz="2800">
                <a:latin typeface="Times New Roman" pitchFamily="18" charset="0"/>
              </a:rPr>
              <a:t> awake interests in patriotic feelings</a:t>
            </a:r>
            <a:endParaRPr lang="ru-RU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230" y="1931670"/>
            <a:ext cx="9880979" cy="46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6538" y="481013"/>
            <a:ext cx="958072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7000" b="1" i="1" dirty="0" smtClean="0">
                <a:solidFill>
                  <a:schemeClr val="bg1"/>
                </a:solidFill>
                <a:latin typeface="Brush Script MT" pitchFamily="66" charset="0"/>
              </a:rPr>
              <a:t>Antagonistic Elements</a:t>
            </a:r>
            <a:endParaRPr lang="ko-KR" altLang="en-US" sz="7000" b="1" i="1" dirty="0"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0"/>
            <a:ext cx="1094550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800" dirty="0" smtClean="0">
                <a:solidFill>
                  <a:schemeClr val="bg1"/>
                </a:solidFill>
                <a:latin typeface="Brush Script MT" pitchFamily="66" charset="0"/>
              </a:rPr>
              <a:t>   Antagonistic Elements Shooting</a:t>
            </a:r>
            <a:endParaRPr lang="ko-KR" altLang="en-US" sz="5800" dirty="0">
              <a:ea typeface="굴림" pitchFamily="34" charset="-127"/>
            </a:endParaRPr>
          </a:p>
        </p:txBody>
      </p:sp>
      <p:pic>
        <p:nvPicPr>
          <p:cNvPr id="8" name="Рисунок 7" descr="WhatsApp Image 2018-12-08 at 3.00.29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457" y="832513"/>
            <a:ext cx="9457898" cy="60254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blob:https://web.whatsapp.com/c97c7e88-0adb-44b1-8065-e9bcb4c173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blob:https://web.whatsapp.com/c97c7e88-0adb-44b1-8065-e9bcb4c173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blob:https://web.whatsapp.com/c97c7e88-0adb-44b1-8065-e9bcb4c173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blob:https://web.whatsapp.com/c97c7e88-0adb-44b1-8065-e9bcb4c173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867528" y="583020"/>
            <a:ext cx="535915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u="sng" dirty="0" smtClean="0"/>
              <a:t>Game Controls</a:t>
            </a:r>
          </a:p>
          <a:p>
            <a:endParaRPr lang="en-US" sz="6000" u="sng" dirty="0" smtClean="0"/>
          </a:p>
          <a:p>
            <a:endParaRPr lang="ru-RU" sz="6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0111" y="1824966"/>
            <a:ext cx="110804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000" b="1" i="1" dirty="0" smtClean="0">
                <a:latin typeface="Times New Roman" pitchFamily="18" charset="0"/>
                <a:cs typeface="Times New Roman" pitchFamily="18" charset="0"/>
              </a:rPr>
              <a:t>Moving – Up, Down, Right, Left(W,S,A,D)</a:t>
            </a:r>
          </a:p>
          <a:p>
            <a:pPr>
              <a:buFont typeface="Arial" pitchFamily="34" charset="0"/>
              <a:buChar char="•"/>
            </a:pPr>
            <a:r>
              <a:rPr lang="en-US" sz="5000" b="1" i="1" dirty="0" smtClean="0">
                <a:latin typeface="Times New Roman" pitchFamily="18" charset="0"/>
                <a:cs typeface="Times New Roman" pitchFamily="18" charset="0"/>
              </a:rPr>
              <a:t>Fire – Keypad 0</a:t>
            </a:r>
          </a:p>
          <a:p>
            <a:pPr>
              <a:buFont typeface="Arial" pitchFamily="34" charset="0"/>
              <a:buChar char="•"/>
            </a:pPr>
            <a:r>
              <a:rPr lang="en-US" sz="5000" b="1" i="1" dirty="0" smtClean="0">
                <a:latin typeface="Times New Roman" pitchFamily="18" charset="0"/>
                <a:cs typeface="Times New Roman" pitchFamily="18" charset="0"/>
              </a:rPr>
              <a:t>To put a bomb- Space B</a:t>
            </a:r>
            <a:r>
              <a:rPr lang="en-US" sz="5000" dirty="0" smtClean="0"/>
              <a:t>ar</a:t>
            </a:r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/>
            </a:extLst>
          </p:cNvPr>
          <p:cNvSpPr txBox="1"/>
          <p:nvPr/>
        </p:nvSpPr>
        <p:spPr>
          <a:xfrm>
            <a:off x="6929438" y="2746375"/>
            <a:ext cx="5262562" cy="99536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867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08" name="Group 96"/>
          <p:cNvGraphicFramePr>
            <a:graphicFrameLocks noGrp="1"/>
          </p:cNvGraphicFramePr>
          <p:nvPr/>
        </p:nvGraphicFramePr>
        <p:xfrm>
          <a:off x="169863" y="1008063"/>
          <a:ext cx="8407400" cy="3619818"/>
        </p:xfrm>
        <a:graphic>
          <a:graphicData uri="http://schemas.openxmlformats.org/drawingml/2006/table">
            <a:tbl>
              <a:tblPr/>
              <a:tblGrid>
                <a:gridCol w="2801937"/>
                <a:gridCol w="2803525"/>
                <a:gridCol w="2801938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     Team member  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Contribution to this homework (NOT the project)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      Estimated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Zohrab Musayev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Collision, Azerbaijani tank shooting, Antagonistic Pathfinding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Arzu Mammadova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Design, features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Nezir Yunuszade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Antagonistic shooting, blender, Shusha Fortress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Samad Samaadzada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Sounds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25 %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71" name="Rectangle 97"/>
          <p:cNvSpPr>
            <a:spLocks noChangeArrowheads="1"/>
          </p:cNvSpPr>
          <p:nvPr/>
        </p:nvSpPr>
        <p:spPr bwMode="auto">
          <a:xfrm>
            <a:off x="2916238" y="173038"/>
            <a:ext cx="3197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>
                <a:latin typeface="Times New Roman" pitchFamily="18" charset="0"/>
              </a:rPr>
              <a:t>Team contribution</a:t>
            </a:r>
            <a:endParaRPr lang="ru-RU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Graphic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688" y="258763"/>
            <a:ext cx="81851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Graphic 3"/>
          <p:cNvSpPr>
            <a:spLocks/>
          </p:cNvSpPr>
          <p:nvPr/>
        </p:nvSpPr>
        <p:spPr bwMode="auto">
          <a:xfrm>
            <a:off x="10071100" y="373063"/>
            <a:ext cx="1839913" cy="901700"/>
          </a:xfrm>
          <a:custGeom>
            <a:avLst/>
            <a:gdLst>
              <a:gd name="T0" fmla="*/ 944425 w 447675"/>
              <a:gd name="T1" fmla="*/ 136507 h 342900"/>
              <a:gd name="T2" fmla="*/ 956167 w 447675"/>
              <a:gd name="T3" fmla="*/ 176582 h 342900"/>
              <a:gd name="T4" fmla="*/ 866131 w 447675"/>
              <a:gd name="T5" fmla="*/ 184098 h 342900"/>
              <a:gd name="T6" fmla="*/ 819154 w 447675"/>
              <a:gd name="T7" fmla="*/ 179088 h 342900"/>
              <a:gd name="T8" fmla="*/ 740860 w 447675"/>
              <a:gd name="T9" fmla="*/ 181592 h 342900"/>
              <a:gd name="T10" fmla="*/ 623419 w 447675"/>
              <a:gd name="T11" fmla="*/ 211648 h 342900"/>
              <a:gd name="T12" fmla="*/ 768261 w 447675"/>
              <a:gd name="T13" fmla="*/ 206639 h 342900"/>
              <a:gd name="T14" fmla="*/ 709543 w 447675"/>
              <a:gd name="T15" fmla="*/ 219164 h 342900"/>
              <a:gd name="T16" fmla="*/ 408108 w 447675"/>
              <a:gd name="T17" fmla="*/ 201629 h 342900"/>
              <a:gd name="T18" fmla="*/ 388536 w 447675"/>
              <a:gd name="T19" fmla="*/ 239202 h 342900"/>
              <a:gd name="T20" fmla="*/ 98848 w 447675"/>
              <a:gd name="T21" fmla="*/ 244211 h 342900"/>
              <a:gd name="T22" fmla="*/ 169313 w 447675"/>
              <a:gd name="T23" fmla="*/ 261743 h 342900"/>
              <a:gd name="T24" fmla="*/ 486402 w 447675"/>
              <a:gd name="T25" fmla="*/ 281781 h 342900"/>
              <a:gd name="T26" fmla="*/ 599931 w 447675"/>
              <a:gd name="T27" fmla="*/ 304324 h 342900"/>
              <a:gd name="T28" fmla="*/ 740860 w 447675"/>
              <a:gd name="T29" fmla="*/ 386979 h 342900"/>
              <a:gd name="T30" fmla="*/ 682138 w 447675"/>
              <a:gd name="T31" fmla="*/ 489674 h 342900"/>
              <a:gd name="T32" fmla="*/ 560784 w 447675"/>
              <a:gd name="T33" fmla="*/ 659995 h 342900"/>
              <a:gd name="T34" fmla="*/ 549037 w 447675"/>
              <a:gd name="T35" fmla="*/ 730127 h 342900"/>
              <a:gd name="T36" fmla="*/ 361131 w 447675"/>
              <a:gd name="T37" fmla="*/ 802763 h 342900"/>
              <a:gd name="T38" fmla="*/ 412025 w 447675"/>
              <a:gd name="T39" fmla="*/ 870392 h 342900"/>
              <a:gd name="T40" fmla="*/ 545125 w 447675"/>
              <a:gd name="T41" fmla="*/ 900448 h 342900"/>
              <a:gd name="T42" fmla="*/ 674308 w 447675"/>
              <a:gd name="T43" fmla="*/ 780222 h 342900"/>
              <a:gd name="T44" fmla="*/ 756519 w 447675"/>
              <a:gd name="T45" fmla="*/ 722612 h 342900"/>
              <a:gd name="T46" fmla="*/ 834813 w 447675"/>
              <a:gd name="T47" fmla="*/ 632442 h 342900"/>
              <a:gd name="T48" fmla="*/ 830896 w 447675"/>
              <a:gd name="T49" fmla="*/ 534759 h 342900"/>
              <a:gd name="T50" fmla="*/ 897448 w 447675"/>
              <a:gd name="T51" fmla="*/ 579844 h 342900"/>
              <a:gd name="T52" fmla="*/ 1054037 w 447675"/>
              <a:gd name="T53" fmla="*/ 609900 h 342900"/>
              <a:gd name="T54" fmla="*/ 1210625 w 447675"/>
              <a:gd name="T55" fmla="*/ 722612 h 342900"/>
              <a:gd name="T56" fmla="*/ 1292832 w 447675"/>
              <a:gd name="T57" fmla="*/ 822801 h 342900"/>
              <a:gd name="T58" fmla="*/ 1531631 w 447675"/>
              <a:gd name="T59" fmla="*/ 802763 h 342900"/>
              <a:gd name="T60" fmla="*/ 1606009 w 447675"/>
              <a:gd name="T61" fmla="*/ 832820 h 342900"/>
              <a:gd name="T62" fmla="*/ 1719537 w 447675"/>
              <a:gd name="T63" fmla="*/ 850354 h 342900"/>
              <a:gd name="T64" fmla="*/ 1770426 w 447675"/>
              <a:gd name="T65" fmla="*/ 762687 h 342900"/>
              <a:gd name="T66" fmla="*/ 1703878 w 447675"/>
              <a:gd name="T67" fmla="*/ 697565 h 342900"/>
              <a:gd name="T68" fmla="*/ 1586437 w 447675"/>
              <a:gd name="T69" fmla="*/ 677527 h 342900"/>
              <a:gd name="T70" fmla="*/ 1688220 w 447675"/>
              <a:gd name="T71" fmla="*/ 680033 h 342900"/>
              <a:gd name="T72" fmla="*/ 1829149 w 447675"/>
              <a:gd name="T73" fmla="*/ 619919 h 342900"/>
              <a:gd name="T74" fmla="*/ 1727367 w 447675"/>
              <a:gd name="T75" fmla="*/ 477149 h 342900"/>
              <a:gd name="T76" fmla="*/ 1692132 w 447675"/>
              <a:gd name="T77" fmla="*/ 427054 h 342900"/>
              <a:gd name="T78" fmla="*/ 1668644 w 447675"/>
              <a:gd name="T79" fmla="*/ 319353 h 342900"/>
              <a:gd name="T80" fmla="*/ 1559032 w 447675"/>
              <a:gd name="T81" fmla="*/ 196620 h 342900"/>
              <a:gd name="T82" fmla="*/ 1422020 w 447675"/>
              <a:gd name="T83" fmla="*/ 126488 h 342900"/>
              <a:gd name="T84" fmla="*/ 1277173 w 447675"/>
              <a:gd name="T85" fmla="*/ 98937 h 342900"/>
              <a:gd name="T86" fmla="*/ 1343725 w 447675"/>
              <a:gd name="T87" fmla="*/ 106450 h 342900"/>
              <a:gd name="T88" fmla="*/ 1296749 w 447675"/>
              <a:gd name="T89" fmla="*/ 113966 h 342900"/>
              <a:gd name="T90" fmla="*/ 1014890 w 447675"/>
              <a:gd name="T91" fmla="*/ 224173 h 342900"/>
              <a:gd name="T92" fmla="*/ 1003144 w 447675"/>
              <a:gd name="T93" fmla="*/ 209145 h 342900"/>
              <a:gd name="T94" fmla="*/ 917020 w 447675"/>
              <a:gd name="T95" fmla="*/ 209145 h 342900"/>
              <a:gd name="T96" fmla="*/ 893532 w 447675"/>
              <a:gd name="T97" fmla="*/ 214154 h 342900"/>
              <a:gd name="T98" fmla="*/ 803495 w 447675"/>
              <a:gd name="T99" fmla="*/ 214154 h 342900"/>
              <a:gd name="T100" fmla="*/ 733031 w 447675"/>
              <a:gd name="T101" fmla="*/ 269258 h 342900"/>
              <a:gd name="T102" fmla="*/ 862214 w 447675"/>
              <a:gd name="T103" fmla="*/ 291799 h 342900"/>
              <a:gd name="T104" fmla="*/ 1128414 w 447675"/>
              <a:gd name="T105" fmla="*/ 394494 h 342900"/>
              <a:gd name="T106" fmla="*/ 1026632 w 447675"/>
              <a:gd name="T107" fmla="*/ 422045 h 342900"/>
              <a:gd name="T108" fmla="*/ 948338 w 447675"/>
              <a:gd name="T109" fmla="*/ 396998 h 3429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47675"/>
              <a:gd name="T166" fmla="*/ 0 h 342900"/>
              <a:gd name="T167" fmla="*/ 447675 w 447675"/>
              <a:gd name="T168" fmla="*/ 342900 h 3429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2771" name="Text Box 97"/>
          <p:cNvSpPr txBox="1">
            <a:spLocks noChangeArrowheads="1"/>
          </p:cNvSpPr>
          <p:nvPr/>
        </p:nvSpPr>
        <p:spPr bwMode="auto">
          <a:xfrm>
            <a:off x="4613275" y="21066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ru-RU"/>
          </a:p>
        </p:txBody>
      </p:sp>
      <p:sp>
        <p:nvSpPr>
          <p:cNvPr id="32772" name="Text Box 100"/>
          <p:cNvSpPr txBox="1">
            <a:spLocks noChangeArrowheads="1"/>
          </p:cNvSpPr>
          <p:nvPr/>
        </p:nvSpPr>
        <p:spPr bwMode="auto">
          <a:xfrm>
            <a:off x="5343525" y="1924050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60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endParaRPr lang="ru-RU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73" name="Graphic 35"/>
          <p:cNvSpPr>
            <a:spLocks/>
          </p:cNvSpPr>
          <p:nvPr/>
        </p:nvSpPr>
        <p:spPr bwMode="auto">
          <a:xfrm>
            <a:off x="152400" y="476250"/>
            <a:ext cx="1812925" cy="793750"/>
          </a:xfrm>
          <a:custGeom>
            <a:avLst/>
            <a:gdLst>
              <a:gd name="T0" fmla="*/ 1059591 w 12133894"/>
              <a:gd name="T1" fmla="*/ 408050 h 6864619"/>
              <a:gd name="T2" fmla="*/ 1099054 w 12133894"/>
              <a:gd name="T3" fmla="*/ 444561 h 6864619"/>
              <a:gd name="T4" fmla="*/ 1276885 w 12133894"/>
              <a:gd name="T5" fmla="*/ 452904 h 6864619"/>
              <a:gd name="T6" fmla="*/ 1263731 w 12133894"/>
              <a:gd name="T7" fmla="*/ 428640 h 6864619"/>
              <a:gd name="T8" fmla="*/ 1284204 w 12133894"/>
              <a:gd name="T9" fmla="*/ 410882 h 6864619"/>
              <a:gd name="T10" fmla="*/ 1351163 w 12133894"/>
              <a:gd name="T11" fmla="*/ 478010 h 6864619"/>
              <a:gd name="T12" fmla="*/ 1363130 w 12133894"/>
              <a:gd name="T13" fmla="*/ 537790 h 6864619"/>
              <a:gd name="T14" fmla="*/ 1368866 w 12133894"/>
              <a:gd name="T15" fmla="*/ 572387 h 6864619"/>
              <a:gd name="T16" fmla="*/ 1362339 w 12133894"/>
              <a:gd name="T17" fmla="*/ 624513 h 6864619"/>
              <a:gd name="T18" fmla="*/ 1314074 w 12133894"/>
              <a:gd name="T19" fmla="*/ 653140 h 6864619"/>
              <a:gd name="T20" fmla="*/ 1123286 w 12133894"/>
              <a:gd name="T21" fmla="*/ 707639 h 6864619"/>
              <a:gd name="T22" fmla="*/ 825681 w 12133894"/>
              <a:gd name="T23" fmla="*/ 670668 h 6864619"/>
              <a:gd name="T24" fmla="*/ 772470 w 12133894"/>
              <a:gd name="T25" fmla="*/ 693019 h 6864619"/>
              <a:gd name="T26" fmla="*/ 465272 w 12133894"/>
              <a:gd name="T27" fmla="*/ 790611 h 6864619"/>
              <a:gd name="T28" fmla="*/ 373390 w 12133894"/>
              <a:gd name="T29" fmla="*/ 768031 h 6864619"/>
              <a:gd name="T30" fmla="*/ 287936 w 12133894"/>
              <a:gd name="T31" fmla="*/ 724632 h 6864619"/>
              <a:gd name="T32" fmla="*/ 157480 w 12133894"/>
              <a:gd name="T33" fmla="*/ 659723 h 6864619"/>
              <a:gd name="T34" fmla="*/ 61444 w 12133894"/>
              <a:gd name="T35" fmla="*/ 609817 h 6864619"/>
              <a:gd name="T36" fmla="*/ 26431 w 12133894"/>
              <a:gd name="T37" fmla="*/ 497605 h 6864619"/>
              <a:gd name="T38" fmla="*/ 18618 w 12133894"/>
              <a:gd name="T39" fmla="*/ 467294 h 6864619"/>
              <a:gd name="T40" fmla="*/ 15947 w 12133894"/>
              <a:gd name="T41" fmla="*/ 402768 h 6864619"/>
              <a:gd name="T42" fmla="*/ 78752 w 12133894"/>
              <a:gd name="T43" fmla="*/ 375060 h 6864619"/>
              <a:gd name="T44" fmla="*/ 133842 w 12133894"/>
              <a:gd name="T45" fmla="*/ 354317 h 6864619"/>
              <a:gd name="T46" fmla="*/ 269243 w 12133894"/>
              <a:gd name="T47" fmla="*/ 360823 h 6864619"/>
              <a:gd name="T48" fmla="*/ 127710 w 12133894"/>
              <a:gd name="T49" fmla="*/ 318647 h 6864619"/>
              <a:gd name="T50" fmla="*/ 259550 w 12133894"/>
              <a:gd name="T51" fmla="*/ 239502 h 6864619"/>
              <a:gd name="T52" fmla="*/ 313354 w 12133894"/>
              <a:gd name="T53" fmla="*/ 208655 h 6864619"/>
              <a:gd name="T54" fmla="*/ 382885 w 12133894"/>
              <a:gd name="T55" fmla="*/ 175895 h 6864619"/>
              <a:gd name="T56" fmla="*/ 401281 w 12133894"/>
              <a:gd name="T57" fmla="*/ 171379 h 6864619"/>
              <a:gd name="T58" fmla="*/ 458843 w 12133894"/>
              <a:gd name="T59" fmla="*/ 185233 h 6864619"/>
              <a:gd name="T60" fmla="*/ 507406 w 12133894"/>
              <a:gd name="T61" fmla="*/ 212483 h 6864619"/>
              <a:gd name="T62" fmla="*/ 556858 w 12133894"/>
              <a:gd name="T63" fmla="*/ 220902 h 6864619"/>
              <a:gd name="T64" fmla="*/ 643301 w 12133894"/>
              <a:gd name="T65" fmla="*/ 231695 h 6864619"/>
              <a:gd name="T66" fmla="*/ 771976 w 12133894"/>
              <a:gd name="T67" fmla="*/ 256265 h 6864619"/>
              <a:gd name="T68" fmla="*/ 861584 w 12133894"/>
              <a:gd name="T69" fmla="*/ 252897 h 6864619"/>
              <a:gd name="T70" fmla="*/ 1010337 w 12133894"/>
              <a:gd name="T71" fmla="*/ 208273 h 6864619"/>
              <a:gd name="T72" fmla="*/ 1209927 w 12133894"/>
              <a:gd name="T73" fmla="*/ 164261 h 6864619"/>
              <a:gd name="T74" fmla="*/ 1519102 w 12133894"/>
              <a:gd name="T75" fmla="*/ 85727 h 6864619"/>
              <a:gd name="T76" fmla="*/ 1655097 w 12133894"/>
              <a:gd name="T77" fmla="*/ 39802 h 6864619"/>
              <a:gd name="T78" fmla="*/ 1812257 w 12133894"/>
              <a:gd name="T79" fmla="*/ 47226 h 6864619"/>
              <a:gd name="T80" fmla="*/ 1582699 w 12133894"/>
              <a:gd name="T81" fmla="*/ 133261 h 6864619"/>
              <a:gd name="T82" fmla="*/ 1311106 w 12133894"/>
              <a:gd name="T83" fmla="*/ 191892 h 6864619"/>
              <a:gd name="T84" fmla="*/ 1199838 w 12133894"/>
              <a:gd name="T85" fmla="*/ 225189 h 6864619"/>
              <a:gd name="T86" fmla="*/ 1137924 w 12133894"/>
              <a:gd name="T87" fmla="*/ 237436 h 6864619"/>
              <a:gd name="T88" fmla="*/ 1012710 w 12133894"/>
              <a:gd name="T89" fmla="*/ 288030 h 6864619"/>
              <a:gd name="T90" fmla="*/ 967412 w 12133894"/>
              <a:gd name="T91" fmla="*/ 329364 h 6864619"/>
              <a:gd name="T92" fmla="*/ 921817 w 12133894"/>
              <a:gd name="T93" fmla="*/ 338778 h 6864619"/>
              <a:gd name="T94" fmla="*/ 851594 w 12133894"/>
              <a:gd name="T95" fmla="*/ 391670 h 6864619"/>
              <a:gd name="T96" fmla="*/ 1154836 w 12133894"/>
              <a:gd name="T97" fmla="*/ 662172 h 6864619"/>
              <a:gd name="T98" fmla="*/ 1198850 w 12133894"/>
              <a:gd name="T99" fmla="*/ 653217 h 6864619"/>
              <a:gd name="T100" fmla="*/ 1777937 w 12133894"/>
              <a:gd name="T101" fmla="*/ 28856 h 6864619"/>
              <a:gd name="T102" fmla="*/ 1748957 w 12133894"/>
              <a:gd name="T103" fmla="*/ 49140 h 6864619"/>
              <a:gd name="T104" fmla="*/ 963554 w 12133894"/>
              <a:gd name="T105" fmla="*/ 298211 h 6864619"/>
              <a:gd name="T106" fmla="*/ 963554 w 12133894"/>
              <a:gd name="T107" fmla="*/ 298211 h 6864619"/>
              <a:gd name="T108" fmla="*/ 32662 w 12133894"/>
              <a:gd name="T109" fmla="*/ 394808 h 6864619"/>
              <a:gd name="T110" fmla="*/ 1254830 w 12133894"/>
              <a:gd name="T111" fmla="*/ 613644 h 6864619"/>
              <a:gd name="T112" fmla="*/ 1236235 w 12133894"/>
              <a:gd name="T113" fmla="*/ 624437 h 6864619"/>
              <a:gd name="T114" fmla="*/ 33553 w 12133894"/>
              <a:gd name="T115" fmla="*/ 402692 h 68646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2133894"/>
              <a:gd name="T175" fmla="*/ 0 h 6864619"/>
              <a:gd name="T176" fmla="*/ 12133894 w 12133894"/>
              <a:gd name="T177" fmla="*/ 6864619 h 6864619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2133894" h="6864619">
                <a:moveTo>
                  <a:pt x="5679192" y="3421050"/>
                </a:moveTo>
                <a:cubicBezTo>
                  <a:pt x="5713615" y="3390600"/>
                  <a:pt x="5743404" y="3363459"/>
                  <a:pt x="5773192" y="3336980"/>
                </a:cubicBezTo>
                <a:cubicBezTo>
                  <a:pt x="5791065" y="3362135"/>
                  <a:pt x="5791065" y="3385966"/>
                  <a:pt x="5767897" y="3408473"/>
                </a:cubicBezTo>
                <a:cubicBezTo>
                  <a:pt x="5748037" y="3427670"/>
                  <a:pt x="5727517" y="3445543"/>
                  <a:pt x="5699714" y="3470698"/>
                </a:cubicBezTo>
                <a:cubicBezTo>
                  <a:pt x="5716263" y="3475994"/>
                  <a:pt x="5727517" y="3481951"/>
                  <a:pt x="5739432" y="3482614"/>
                </a:cubicBezTo>
                <a:cubicBezTo>
                  <a:pt x="6049233" y="3491881"/>
                  <a:pt x="6359035" y="3500486"/>
                  <a:pt x="6668836" y="3509754"/>
                </a:cubicBezTo>
                <a:cubicBezTo>
                  <a:pt x="6809836" y="3514388"/>
                  <a:pt x="6950835" y="3519684"/>
                  <a:pt x="7091835" y="3528951"/>
                </a:cubicBezTo>
                <a:cubicBezTo>
                  <a:pt x="7152074" y="3532923"/>
                  <a:pt x="7211651" y="3545501"/>
                  <a:pt x="7271228" y="3555430"/>
                </a:cubicBezTo>
                <a:cubicBezTo>
                  <a:pt x="7277186" y="3556092"/>
                  <a:pt x="7281158" y="3564036"/>
                  <a:pt x="7279172" y="3562050"/>
                </a:cubicBezTo>
                <a:cubicBezTo>
                  <a:pt x="7312271" y="3564698"/>
                  <a:pt x="7340073" y="3566022"/>
                  <a:pt x="7367214" y="3569331"/>
                </a:cubicBezTo>
                <a:cubicBezTo>
                  <a:pt x="7373833" y="3569993"/>
                  <a:pt x="7385087" y="3578599"/>
                  <a:pt x="7384425" y="3582571"/>
                </a:cubicBezTo>
                <a:cubicBezTo>
                  <a:pt x="7381778" y="3613683"/>
                  <a:pt x="7402960" y="3644796"/>
                  <a:pt x="7381115" y="3676570"/>
                </a:cubicBezTo>
                <a:cubicBezTo>
                  <a:pt x="7343383" y="3730852"/>
                  <a:pt x="7308961" y="3787119"/>
                  <a:pt x="7275200" y="3851992"/>
                </a:cubicBezTo>
                <a:cubicBezTo>
                  <a:pt x="7302341" y="3849344"/>
                  <a:pt x="7328820" y="3844710"/>
                  <a:pt x="7355961" y="3844710"/>
                </a:cubicBezTo>
                <a:cubicBezTo>
                  <a:pt x="7384425" y="3844710"/>
                  <a:pt x="7412228" y="3850006"/>
                  <a:pt x="7440692" y="3851992"/>
                </a:cubicBezTo>
                <a:cubicBezTo>
                  <a:pt x="7516157" y="3857950"/>
                  <a:pt x="7591621" y="3863908"/>
                  <a:pt x="7667086" y="3869866"/>
                </a:cubicBezTo>
                <a:cubicBezTo>
                  <a:pt x="7671720" y="3870527"/>
                  <a:pt x="7679664" y="3867879"/>
                  <a:pt x="7681649" y="3865232"/>
                </a:cubicBezTo>
                <a:cubicBezTo>
                  <a:pt x="7698860" y="3827499"/>
                  <a:pt x="7730635" y="3838091"/>
                  <a:pt x="7759100" y="3841401"/>
                </a:cubicBezTo>
                <a:cubicBezTo>
                  <a:pt x="7776973" y="3843387"/>
                  <a:pt x="7789550" y="3843387"/>
                  <a:pt x="7802128" y="3827499"/>
                </a:cubicBezTo>
                <a:cubicBezTo>
                  <a:pt x="7819339" y="3804992"/>
                  <a:pt x="7844493" y="3802345"/>
                  <a:pt x="7870972" y="3806978"/>
                </a:cubicBezTo>
                <a:cubicBezTo>
                  <a:pt x="8096042" y="3844049"/>
                  <a:pt x="8321111" y="3880457"/>
                  <a:pt x="8546180" y="3916865"/>
                </a:cubicBezTo>
                <a:cubicBezTo>
                  <a:pt x="8546843" y="3916865"/>
                  <a:pt x="8548167" y="3916203"/>
                  <a:pt x="8554786" y="3914217"/>
                </a:cubicBezTo>
                <a:cubicBezTo>
                  <a:pt x="8562730" y="3815584"/>
                  <a:pt x="8570674" y="3715626"/>
                  <a:pt x="8578617" y="3615007"/>
                </a:cubicBezTo>
                <a:cubicBezTo>
                  <a:pt x="8575969" y="3615007"/>
                  <a:pt x="8573322" y="3614345"/>
                  <a:pt x="8570012" y="3614345"/>
                </a:cubicBezTo>
                <a:cubicBezTo>
                  <a:pt x="8564054" y="3640162"/>
                  <a:pt x="8559420" y="3666641"/>
                  <a:pt x="8551476" y="3692457"/>
                </a:cubicBezTo>
                <a:cubicBezTo>
                  <a:pt x="8546843" y="3706359"/>
                  <a:pt x="8539561" y="3722908"/>
                  <a:pt x="8527646" y="3730852"/>
                </a:cubicBezTo>
                <a:cubicBezTo>
                  <a:pt x="8514406" y="3739458"/>
                  <a:pt x="8494547" y="3744753"/>
                  <a:pt x="8479322" y="3741443"/>
                </a:cubicBezTo>
                <a:cubicBezTo>
                  <a:pt x="8469392" y="3739458"/>
                  <a:pt x="8458139" y="3718936"/>
                  <a:pt x="8458139" y="3707021"/>
                </a:cubicBezTo>
                <a:cubicBezTo>
                  <a:pt x="8457477" y="3671937"/>
                  <a:pt x="8462772" y="3636190"/>
                  <a:pt x="8464097" y="3601106"/>
                </a:cubicBezTo>
                <a:cubicBezTo>
                  <a:pt x="8465420" y="3563373"/>
                  <a:pt x="8464097" y="3524979"/>
                  <a:pt x="8466744" y="3487247"/>
                </a:cubicBezTo>
                <a:cubicBezTo>
                  <a:pt x="8468730" y="3455473"/>
                  <a:pt x="8489251" y="3440247"/>
                  <a:pt x="8519702" y="3439586"/>
                </a:cubicBezTo>
                <a:cubicBezTo>
                  <a:pt x="8550153" y="3438923"/>
                  <a:pt x="8566702" y="3458782"/>
                  <a:pt x="8569349" y="3486585"/>
                </a:cubicBezTo>
                <a:cubicBezTo>
                  <a:pt x="8571335" y="3511740"/>
                  <a:pt x="8566702" y="3536895"/>
                  <a:pt x="8566702" y="3562712"/>
                </a:cubicBezTo>
                <a:cubicBezTo>
                  <a:pt x="8566702" y="3568670"/>
                  <a:pt x="8571997" y="3573965"/>
                  <a:pt x="8576632" y="3583895"/>
                </a:cubicBezTo>
                <a:cubicBezTo>
                  <a:pt x="8585237" y="3569993"/>
                  <a:pt x="8589871" y="3561388"/>
                  <a:pt x="8595166" y="3553444"/>
                </a:cubicBezTo>
                <a:cubicBezTo>
                  <a:pt x="8597814" y="3554106"/>
                  <a:pt x="8601124" y="3554768"/>
                  <a:pt x="8603772" y="3554768"/>
                </a:cubicBezTo>
                <a:cubicBezTo>
                  <a:pt x="8600462" y="3599782"/>
                  <a:pt x="8598476" y="3644796"/>
                  <a:pt x="8594504" y="3689810"/>
                </a:cubicBezTo>
                <a:cubicBezTo>
                  <a:pt x="8587223" y="3771232"/>
                  <a:pt x="8579941" y="3852654"/>
                  <a:pt x="8570012" y="3933414"/>
                </a:cubicBezTo>
                <a:cubicBezTo>
                  <a:pt x="8566702" y="3959231"/>
                  <a:pt x="8577955" y="3965851"/>
                  <a:pt x="8599800" y="3974457"/>
                </a:cubicBezTo>
                <a:cubicBezTo>
                  <a:pt x="8713659" y="4018146"/>
                  <a:pt x="8834800" y="4022780"/>
                  <a:pt x="8952630" y="4045287"/>
                </a:cubicBezTo>
                <a:cubicBezTo>
                  <a:pt x="8967193" y="4047935"/>
                  <a:pt x="8982418" y="4057864"/>
                  <a:pt x="8992348" y="4069118"/>
                </a:cubicBezTo>
                <a:cubicBezTo>
                  <a:pt x="9010883" y="4088977"/>
                  <a:pt x="9026108" y="4112146"/>
                  <a:pt x="9043320" y="4133991"/>
                </a:cubicBezTo>
                <a:cubicBezTo>
                  <a:pt x="9056559" y="4150540"/>
                  <a:pt x="9065826" y="4170399"/>
                  <a:pt x="9094953" y="4167089"/>
                </a:cubicBezTo>
                <a:cubicBezTo>
                  <a:pt x="9113488" y="4165104"/>
                  <a:pt x="9147249" y="4222695"/>
                  <a:pt x="9147249" y="4244540"/>
                </a:cubicBezTo>
                <a:cubicBezTo>
                  <a:pt x="9147249" y="4254470"/>
                  <a:pt x="9153207" y="4265061"/>
                  <a:pt x="9159164" y="4273005"/>
                </a:cubicBezTo>
                <a:cubicBezTo>
                  <a:pt x="9221389" y="4351779"/>
                  <a:pt x="9284939" y="4429230"/>
                  <a:pt x="9347826" y="4507342"/>
                </a:cubicBezTo>
                <a:cubicBezTo>
                  <a:pt x="9355107" y="4516609"/>
                  <a:pt x="9362389" y="4525877"/>
                  <a:pt x="9374304" y="4539778"/>
                </a:cubicBezTo>
                <a:cubicBezTo>
                  <a:pt x="9310093" y="4539778"/>
                  <a:pt x="9252502" y="4539778"/>
                  <a:pt x="9193586" y="4539778"/>
                </a:cubicBezTo>
                <a:cubicBezTo>
                  <a:pt x="9192263" y="4592736"/>
                  <a:pt x="9173066" y="4631792"/>
                  <a:pt x="9123418" y="4650989"/>
                </a:cubicBezTo>
                <a:cubicBezTo>
                  <a:pt x="9147249" y="4650989"/>
                  <a:pt x="9171079" y="4652313"/>
                  <a:pt x="9194248" y="4650327"/>
                </a:cubicBezTo>
                <a:cubicBezTo>
                  <a:pt x="9220727" y="4648341"/>
                  <a:pt x="9239263" y="4659595"/>
                  <a:pt x="9244558" y="4682764"/>
                </a:cubicBezTo>
                <a:cubicBezTo>
                  <a:pt x="9256474" y="4736383"/>
                  <a:pt x="9264417" y="4790665"/>
                  <a:pt x="9272361" y="4844946"/>
                </a:cubicBezTo>
                <a:cubicBezTo>
                  <a:pt x="9273685" y="4852890"/>
                  <a:pt x="9264417" y="4866791"/>
                  <a:pt x="9256474" y="4870101"/>
                </a:cubicBezTo>
                <a:cubicBezTo>
                  <a:pt x="9226685" y="4883340"/>
                  <a:pt x="9194910" y="4893270"/>
                  <a:pt x="9163798" y="4904523"/>
                </a:cubicBezTo>
                <a:cubicBezTo>
                  <a:pt x="9160488" y="4905847"/>
                  <a:pt x="9157840" y="4907833"/>
                  <a:pt x="9152545" y="4911143"/>
                </a:cubicBezTo>
                <a:cubicBezTo>
                  <a:pt x="9155192" y="4923058"/>
                  <a:pt x="9158502" y="4934974"/>
                  <a:pt x="9161812" y="4950199"/>
                </a:cubicBezTo>
                <a:cubicBezTo>
                  <a:pt x="9194910" y="4945565"/>
                  <a:pt x="9226023" y="4940932"/>
                  <a:pt x="9251840" y="4937622"/>
                </a:cubicBezTo>
                <a:cubicBezTo>
                  <a:pt x="9294205" y="5009114"/>
                  <a:pt x="9263755" y="5073987"/>
                  <a:pt x="9247206" y="5140184"/>
                </a:cubicBezTo>
                <a:cubicBezTo>
                  <a:pt x="9241248" y="5164677"/>
                  <a:pt x="9227347" y="5174607"/>
                  <a:pt x="9202854" y="5175931"/>
                </a:cubicBezTo>
                <a:cubicBezTo>
                  <a:pt x="9171079" y="5177916"/>
                  <a:pt x="9139967" y="5182550"/>
                  <a:pt x="9106869" y="5186522"/>
                </a:cubicBezTo>
                <a:cubicBezTo>
                  <a:pt x="9106869" y="5200424"/>
                  <a:pt x="9106869" y="5213001"/>
                  <a:pt x="9106869" y="5227564"/>
                </a:cubicBezTo>
                <a:cubicBezTo>
                  <a:pt x="9135995" y="5223592"/>
                  <a:pt x="9163136" y="5220283"/>
                  <a:pt x="9185643" y="5217635"/>
                </a:cubicBezTo>
                <a:cubicBezTo>
                  <a:pt x="9212122" y="5300381"/>
                  <a:pt x="9155192" y="5347380"/>
                  <a:pt x="9118122" y="5401000"/>
                </a:cubicBezTo>
                <a:cubicBezTo>
                  <a:pt x="9104882" y="5420197"/>
                  <a:pt x="9073770" y="5426817"/>
                  <a:pt x="9050601" y="5439394"/>
                </a:cubicBezTo>
                <a:cubicBezTo>
                  <a:pt x="9048615" y="5436746"/>
                  <a:pt x="9047291" y="5434099"/>
                  <a:pt x="9045305" y="5431451"/>
                </a:cubicBezTo>
                <a:cubicBezTo>
                  <a:pt x="9041334" y="5440056"/>
                  <a:pt x="9033390" y="5449324"/>
                  <a:pt x="9034714" y="5457267"/>
                </a:cubicBezTo>
                <a:cubicBezTo>
                  <a:pt x="9041334" y="5506253"/>
                  <a:pt x="9006249" y="5524126"/>
                  <a:pt x="8973150" y="5544647"/>
                </a:cubicBezTo>
                <a:cubicBezTo>
                  <a:pt x="8936742" y="5567816"/>
                  <a:pt x="8902320" y="5593633"/>
                  <a:pt x="8856644" y="5594295"/>
                </a:cubicBezTo>
                <a:cubicBezTo>
                  <a:pt x="8850024" y="5594295"/>
                  <a:pt x="8842081" y="5601577"/>
                  <a:pt x="8836123" y="5606872"/>
                </a:cubicBezTo>
                <a:cubicBezTo>
                  <a:pt x="8822222" y="5620774"/>
                  <a:pt x="8810968" y="5639309"/>
                  <a:pt x="8795081" y="5648576"/>
                </a:cubicBezTo>
                <a:cubicBezTo>
                  <a:pt x="8766616" y="5665126"/>
                  <a:pt x="8734842" y="5675717"/>
                  <a:pt x="8705053" y="5689618"/>
                </a:cubicBezTo>
                <a:cubicBezTo>
                  <a:pt x="8665335" y="5708154"/>
                  <a:pt x="8626279" y="5726689"/>
                  <a:pt x="8586561" y="5745224"/>
                </a:cubicBezTo>
                <a:cubicBezTo>
                  <a:pt x="8585237" y="5745886"/>
                  <a:pt x="8584575" y="5746548"/>
                  <a:pt x="8583913" y="5746548"/>
                </a:cubicBezTo>
                <a:cubicBezTo>
                  <a:pt x="8511096" y="5778984"/>
                  <a:pt x="8438942" y="5814731"/>
                  <a:pt x="8364802" y="5843857"/>
                </a:cubicBezTo>
                <a:cubicBezTo>
                  <a:pt x="8270140" y="5880928"/>
                  <a:pt x="8172831" y="5911378"/>
                  <a:pt x="8077507" y="5945801"/>
                </a:cubicBezTo>
                <a:cubicBezTo>
                  <a:pt x="8014620" y="5968308"/>
                  <a:pt x="7952395" y="5992800"/>
                  <a:pt x="7889508" y="6015969"/>
                </a:cubicBezTo>
                <a:cubicBezTo>
                  <a:pt x="7768367" y="6060983"/>
                  <a:pt x="7645241" y="6095405"/>
                  <a:pt x="7518143" y="6119898"/>
                </a:cubicBezTo>
                <a:cubicBezTo>
                  <a:pt x="7393693" y="6143730"/>
                  <a:pt x="7271228" y="6177490"/>
                  <a:pt x="7147440" y="6201983"/>
                </a:cubicBezTo>
                <a:cubicBezTo>
                  <a:pt x="7093158" y="6212574"/>
                  <a:pt x="7036891" y="6209264"/>
                  <a:pt x="6981948" y="6214560"/>
                </a:cubicBezTo>
                <a:cubicBezTo>
                  <a:pt x="6894568" y="6223166"/>
                  <a:pt x="6807850" y="6222504"/>
                  <a:pt x="6723118" y="6199997"/>
                </a:cubicBezTo>
                <a:cubicBezTo>
                  <a:pt x="6645667" y="6180138"/>
                  <a:pt x="6570203" y="6153659"/>
                  <a:pt x="6494739" y="6127842"/>
                </a:cubicBezTo>
                <a:cubicBezTo>
                  <a:pt x="6426556" y="6104673"/>
                  <a:pt x="6359697" y="6078856"/>
                  <a:pt x="6291514" y="6055687"/>
                </a:cubicBezTo>
                <a:cubicBezTo>
                  <a:pt x="6167064" y="6013322"/>
                  <a:pt x="6042614" y="5972279"/>
                  <a:pt x="5918164" y="5931237"/>
                </a:cubicBezTo>
                <a:cubicBezTo>
                  <a:pt x="5787756" y="5887547"/>
                  <a:pt x="5656686" y="5843857"/>
                  <a:pt x="5526278" y="5800167"/>
                </a:cubicBezTo>
                <a:cubicBezTo>
                  <a:pt x="5462067" y="5778322"/>
                  <a:pt x="5400504" y="5749196"/>
                  <a:pt x="5334969" y="5734632"/>
                </a:cubicBezTo>
                <a:cubicBezTo>
                  <a:pt x="5293927" y="5725365"/>
                  <a:pt x="5248913" y="5737280"/>
                  <a:pt x="5205223" y="5740590"/>
                </a:cubicBezTo>
                <a:cubicBezTo>
                  <a:pt x="5201913" y="5740590"/>
                  <a:pt x="5199927" y="5748534"/>
                  <a:pt x="5191983" y="5761111"/>
                </a:cubicBezTo>
                <a:cubicBezTo>
                  <a:pt x="5227068" y="5757139"/>
                  <a:pt x="5254209" y="5753830"/>
                  <a:pt x="5282011" y="5751182"/>
                </a:cubicBezTo>
                <a:cubicBezTo>
                  <a:pt x="5321729" y="5747872"/>
                  <a:pt x="5323053" y="5753830"/>
                  <a:pt x="5314448" y="5792886"/>
                </a:cubicBezTo>
                <a:cubicBezTo>
                  <a:pt x="5301870" y="5849153"/>
                  <a:pt x="5268772" y="5892843"/>
                  <a:pt x="5236335" y="5936533"/>
                </a:cubicBezTo>
                <a:cubicBezTo>
                  <a:pt x="5221110" y="5956392"/>
                  <a:pt x="5197279" y="5970294"/>
                  <a:pt x="5170138" y="5993462"/>
                </a:cubicBezTo>
                <a:cubicBezTo>
                  <a:pt x="5167490" y="6018617"/>
                  <a:pt x="5152927" y="6054364"/>
                  <a:pt x="5123138" y="6077533"/>
                </a:cubicBezTo>
                <a:cubicBezTo>
                  <a:pt x="5080110" y="6110631"/>
                  <a:pt x="5032449" y="6137772"/>
                  <a:pt x="4986773" y="6167560"/>
                </a:cubicBezTo>
                <a:cubicBezTo>
                  <a:pt x="4983463" y="6169546"/>
                  <a:pt x="4976843" y="6169546"/>
                  <a:pt x="4974858" y="6172194"/>
                </a:cubicBezTo>
                <a:cubicBezTo>
                  <a:pt x="4919252" y="6245673"/>
                  <a:pt x="4834520" y="6280095"/>
                  <a:pt x="4760379" y="6327757"/>
                </a:cubicBezTo>
                <a:cubicBezTo>
                  <a:pt x="4626000" y="6414475"/>
                  <a:pt x="4485000" y="6493911"/>
                  <a:pt x="4332085" y="6540249"/>
                </a:cubicBezTo>
                <a:cubicBezTo>
                  <a:pt x="4050748" y="6624981"/>
                  <a:pt x="3770735" y="6717656"/>
                  <a:pt x="3478145" y="6758037"/>
                </a:cubicBezTo>
                <a:cubicBezTo>
                  <a:pt x="3353695" y="6775248"/>
                  <a:pt x="3234540" y="6806360"/>
                  <a:pt x="3114062" y="6837473"/>
                </a:cubicBezTo>
                <a:cubicBezTo>
                  <a:pt x="3039260" y="6856670"/>
                  <a:pt x="2959161" y="6861966"/>
                  <a:pt x="2881711" y="6861304"/>
                </a:cubicBezTo>
                <a:cubicBezTo>
                  <a:pt x="2847289" y="6861304"/>
                  <a:pt x="2812866" y="6832177"/>
                  <a:pt x="2779106" y="6815628"/>
                </a:cubicBezTo>
                <a:cubicBezTo>
                  <a:pt x="2772486" y="6812318"/>
                  <a:pt x="2767190" y="6803712"/>
                  <a:pt x="2761233" y="6803712"/>
                </a:cubicBezTo>
                <a:cubicBezTo>
                  <a:pt x="2711585" y="6802389"/>
                  <a:pt x="2683120" y="6768628"/>
                  <a:pt x="2652670" y="6736854"/>
                </a:cubicBezTo>
                <a:cubicBezTo>
                  <a:pt x="2648036" y="6731558"/>
                  <a:pt x="2641416" y="6727586"/>
                  <a:pt x="2635458" y="6724276"/>
                </a:cubicBezTo>
                <a:cubicBezTo>
                  <a:pt x="2613614" y="6712361"/>
                  <a:pt x="2590445" y="6701769"/>
                  <a:pt x="2569262" y="6688530"/>
                </a:cubicBezTo>
                <a:cubicBezTo>
                  <a:pt x="2545431" y="6673967"/>
                  <a:pt x="2523586" y="6656093"/>
                  <a:pt x="2499093" y="6642192"/>
                </a:cubicBezTo>
                <a:cubicBezTo>
                  <a:pt x="2456727" y="6617699"/>
                  <a:pt x="2425614" y="6577319"/>
                  <a:pt x="2377290" y="6561432"/>
                </a:cubicBezTo>
                <a:cubicBezTo>
                  <a:pt x="2356770" y="6554812"/>
                  <a:pt x="2340882" y="6532967"/>
                  <a:pt x="2321685" y="6521052"/>
                </a:cubicBezTo>
                <a:cubicBezTo>
                  <a:pt x="2303150" y="6509798"/>
                  <a:pt x="2281967" y="6503179"/>
                  <a:pt x="2263432" y="6492587"/>
                </a:cubicBezTo>
                <a:cubicBezTo>
                  <a:pt x="2227686" y="6472066"/>
                  <a:pt x="2193263" y="6448897"/>
                  <a:pt x="2158179" y="6428376"/>
                </a:cubicBezTo>
                <a:cubicBezTo>
                  <a:pt x="2128390" y="6410503"/>
                  <a:pt x="2104559" y="6382700"/>
                  <a:pt x="2066827" y="6378729"/>
                </a:cubicBezTo>
                <a:cubicBezTo>
                  <a:pt x="2058883" y="6378066"/>
                  <a:pt x="2048292" y="6372109"/>
                  <a:pt x="2044320" y="6365489"/>
                </a:cubicBezTo>
                <a:cubicBezTo>
                  <a:pt x="2018503" y="6317165"/>
                  <a:pt x="1960912" y="6307898"/>
                  <a:pt x="1927151" y="6266856"/>
                </a:cubicBezTo>
                <a:cubicBezTo>
                  <a:pt x="1903982" y="6239053"/>
                  <a:pt x="1860293" y="6228461"/>
                  <a:pt x="1825870" y="6209926"/>
                </a:cubicBezTo>
                <a:cubicBezTo>
                  <a:pt x="1817927" y="6205954"/>
                  <a:pt x="1809983" y="6202645"/>
                  <a:pt x="1802701" y="6198011"/>
                </a:cubicBezTo>
                <a:cubicBezTo>
                  <a:pt x="1745772" y="6161602"/>
                  <a:pt x="1688843" y="6125856"/>
                  <a:pt x="1632575" y="6089448"/>
                </a:cubicBezTo>
                <a:cubicBezTo>
                  <a:pt x="1538576" y="6028547"/>
                  <a:pt x="1444576" y="5967646"/>
                  <a:pt x="1351238" y="5904758"/>
                </a:cubicBezTo>
                <a:cubicBezTo>
                  <a:pt x="1316816" y="5881590"/>
                  <a:pt x="1286365" y="5851139"/>
                  <a:pt x="1252605" y="5826646"/>
                </a:cubicBezTo>
                <a:cubicBezTo>
                  <a:pt x="1242675" y="5819365"/>
                  <a:pt x="1226126" y="5820688"/>
                  <a:pt x="1214873" y="5813407"/>
                </a:cubicBezTo>
                <a:cubicBezTo>
                  <a:pt x="1160591" y="5778322"/>
                  <a:pt x="1107634" y="5741252"/>
                  <a:pt x="1054014" y="5705506"/>
                </a:cubicBezTo>
                <a:cubicBezTo>
                  <a:pt x="1014296" y="5679689"/>
                  <a:pt x="974578" y="5653872"/>
                  <a:pt x="934198" y="5630041"/>
                </a:cubicBezTo>
                <a:cubicBezTo>
                  <a:pt x="871311" y="5592309"/>
                  <a:pt x="806438" y="5557887"/>
                  <a:pt x="743551" y="5518831"/>
                </a:cubicBezTo>
                <a:cubicBezTo>
                  <a:pt x="705818" y="5495662"/>
                  <a:pt x="672058" y="5466535"/>
                  <a:pt x="634988" y="5442042"/>
                </a:cubicBezTo>
                <a:cubicBezTo>
                  <a:pt x="584678" y="5408282"/>
                  <a:pt x="534368" y="5375183"/>
                  <a:pt x="482735" y="5342747"/>
                </a:cubicBezTo>
                <a:cubicBezTo>
                  <a:pt x="464862" y="5330831"/>
                  <a:pt x="444341" y="5322226"/>
                  <a:pt x="426467" y="5310972"/>
                </a:cubicBezTo>
                <a:cubicBezTo>
                  <a:pt x="421172" y="5307662"/>
                  <a:pt x="419848" y="5298395"/>
                  <a:pt x="417200" y="5291775"/>
                </a:cubicBezTo>
                <a:cubicBezTo>
                  <a:pt x="414552" y="5285817"/>
                  <a:pt x="414552" y="5275226"/>
                  <a:pt x="411242" y="5273902"/>
                </a:cubicBezTo>
                <a:cubicBezTo>
                  <a:pt x="366228" y="5258015"/>
                  <a:pt x="372848" y="5211015"/>
                  <a:pt x="356961" y="5179240"/>
                </a:cubicBezTo>
                <a:cubicBezTo>
                  <a:pt x="261637" y="4989917"/>
                  <a:pt x="200736" y="4787355"/>
                  <a:pt x="141159" y="4584130"/>
                </a:cubicBezTo>
                <a:cubicBezTo>
                  <a:pt x="133877" y="4558975"/>
                  <a:pt x="130567" y="4532497"/>
                  <a:pt x="127919" y="4506018"/>
                </a:cubicBezTo>
                <a:cubicBezTo>
                  <a:pt x="126595" y="4494102"/>
                  <a:pt x="133215" y="4482187"/>
                  <a:pt x="135863" y="4468948"/>
                </a:cubicBezTo>
                <a:cubicBezTo>
                  <a:pt x="104750" y="4445117"/>
                  <a:pt x="119976" y="4406061"/>
                  <a:pt x="114018" y="4372962"/>
                </a:cubicBezTo>
                <a:cubicBezTo>
                  <a:pt x="106074" y="4327286"/>
                  <a:pt x="140497" y="4314709"/>
                  <a:pt x="181539" y="4312061"/>
                </a:cubicBezTo>
                <a:cubicBezTo>
                  <a:pt x="180215" y="4309413"/>
                  <a:pt x="178229" y="4306103"/>
                  <a:pt x="176905" y="4303455"/>
                </a:cubicBezTo>
                <a:cubicBezTo>
                  <a:pt x="156384" y="4303455"/>
                  <a:pt x="135863" y="4303455"/>
                  <a:pt x="111370" y="4303455"/>
                </a:cubicBezTo>
                <a:cubicBezTo>
                  <a:pt x="111370" y="4259765"/>
                  <a:pt x="110708" y="4216737"/>
                  <a:pt x="112694" y="4174371"/>
                </a:cubicBezTo>
                <a:cubicBezTo>
                  <a:pt x="112694" y="4168413"/>
                  <a:pt x="126595" y="4159808"/>
                  <a:pt x="134539" y="4159146"/>
                </a:cubicBezTo>
                <a:cubicBezTo>
                  <a:pt x="150426" y="4157822"/>
                  <a:pt x="166314" y="4161132"/>
                  <a:pt x="183525" y="4162456"/>
                </a:cubicBezTo>
                <a:cubicBezTo>
                  <a:pt x="184849" y="4135315"/>
                  <a:pt x="172271" y="4126047"/>
                  <a:pt x="151750" y="4128695"/>
                </a:cubicBezTo>
                <a:cubicBezTo>
                  <a:pt x="121300" y="4132005"/>
                  <a:pt x="116004" y="4116118"/>
                  <a:pt x="119314" y="4090963"/>
                </a:cubicBezTo>
                <a:cubicBezTo>
                  <a:pt x="121962" y="4075076"/>
                  <a:pt x="123286" y="4058527"/>
                  <a:pt x="124610" y="4041315"/>
                </a:cubicBezTo>
                <a:cubicBezTo>
                  <a:pt x="88201" y="4041315"/>
                  <a:pt x="54441" y="4041315"/>
                  <a:pt x="12737" y="4041315"/>
                </a:cubicBezTo>
                <a:cubicBezTo>
                  <a:pt x="12737" y="4002259"/>
                  <a:pt x="13399" y="3963203"/>
                  <a:pt x="12737" y="3923485"/>
                </a:cubicBezTo>
                <a:cubicBezTo>
                  <a:pt x="10751" y="3860598"/>
                  <a:pt x="12075" y="3797711"/>
                  <a:pt x="4793" y="3735485"/>
                </a:cubicBezTo>
                <a:cubicBezTo>
                  <a:pt x="-1827" y="3679880"/>
                  <a:pt x="16047" y="3639500"/>
                  <a:pt x="57089" y="3605078"/>
                </a:cubicBezTo>
                <a:cubicBezTo>
                  <a:pt x="70990" y="3593162"/>
                  <a:pt x="94821" y="3581909"/>
                  <a:pt x="79596" y="3554768"/>
                </a:cubicBezTo>
                <a:cubicBezTo>
                  <a:pt x="78272" y="3552120"/>
                  <a:pt x="80920" y="3544177"/>
                  <a:pt x="83567" y="3542853"/>
                </a:cubicBezTo>
                <a:cubicBezTo>
                  <a:pt x="114680" y="3531599"/>
                  <a:pt x="104750" y="3505120"/>
                  <a:pt x="106736" y="3483275"/>
                </a:cubicBezTo>
                <a:cubicBezTo>
                  <a:pt x="110046" y="3444881"/>
                  <a:pt x="136525" y="3424360"/>
                  <a:pt x="164990" y="3403177"/>
                </a:cubicBezTo>
                <a:cubicBezTo>
                  <a:pt x="178229" y="3393910"/>
                  <a:pt x="186173" y="3378022"/>
                  <a:pt x="198088" y="3366107"/>
                </a:cubicBezTo>
                <a:cubicBezTo>
                  <a:pt x="206694" y="3357501"/>
                  <a:pt x="221919" y="3340952"/>
                  <a:pt x="226553" y="3343600"/>
                </a:cubicBezTo>
                <a:cubicBezTo>
                  <a:pt x="263623" y="3362797"/>
                  <a:pt x="294074" y="3332347"/>
                  <a:pt x="327834" y="3333008"/>
                </a:cubicBezTo>
                <a:cubicBezTo>
                  <a:pt x="335116" y="3333008"/>
                  <a:pt x="343059" y="3328375"/>
                  <a:pt x="350341" y="3328375"/>
                </a:cubicBezTo>
                <a:cubicBezTo>
                  <a:pt x="396017" y="3327713"/>
                  <a:pt x="431763" y="3313811"/>
                  <a:pt x="460890" y="3274755"/>
                </a:cubicBezTo>
                <a:cubicBezTo>
                  <a:pt x="474129" y="3257544"/>
                  <a:pt x="503256" y="3247614"/>
                  <a:pt x="527087" y="3243642"/>
                </a:cubicBezTo>
                <a:cubicBezTo>
                  <a:pt x="572763" y="3236361"/>
                  <a:pt x="619100" y="3236361"/>
                  <a:pt x="665438" y="3232389"/>
                </a:cubicBezTo>
                <a:cubicBezTo>
                  <a:pt x="681326" y="3231065"/>
                  <a:pt x="705156" y="3244304"/>
                  <a:pt x="709128" y="3212530"/>
                </a:cubicBezTo>
                <a:cubicBezTo>
                  <a:pt x="709128" y="3210544"/>
                  <a:pt x="727001" y="3209220"/>
                  <a:pt x="736269" y="3209220"/>
                </a:cubicBezTo>
                <a:cubicBezTo>
                  <a:pt x="795184" y="3209882"/>
                  <a:pt x="791874" y="3203924"/>
                  <a:pt x="787903" y="3146995"/>
                </a:cubicBezTo>
                <a:cubicBezTo>
                  <a:pt x="787903" y="3143023"/>
                  <a:pt x="783931" y="3139051"/>
                  <a:pt x="783269" y="3134418"/>
                </a:cubicBezTo>
                <a:cubicBezTo>
                  <a:pt x="773339" y="3085432"/>
                  <a:pt x="783269" y="3072193"/>
                  <a:pt x="832916" y="3068883"/>
                </a:cubicBezTo>
                <a:cubicBezTo>
                  <a:pt x="854099" y="3067559"/>
                  <a:pt x="874621" y="3064911"/>
                  <a:pt x="895804" y="3064249"/>
                </a:cubicBezTo>
                <a:cubicBezTo>
                  <a:pt x="941479" y="3062263"/>
                  <a:pt x="987155" y="3051010"/>
                  <a:pt x="1030183" y="3077488"/>
                </a:cubicBezTo>
                <a:cubicBezTo>
                  <a:pt x="1039451" y="3083446"/>
                  <a:pt x="1054014" y="3082784"/>
                  <a:pt x="1065930" y="3082784"/>
                </a:cubicBezTo>
                <a:cubicBezTo>
                  <a:pt x="1117563" y="3083446"/>
                  <a:pt x="1169197" y="3082784"/>
                  <a:pt x="1223478" y="3082784"/>
                </a:cubicBezTo>
                <a:cubicBezTo>
                  <a:pt x="1223478" y="3080136"/>
                  <a:pt x="1224140" y="3074179"/>
                  <a:pt x="1224802" y="3067559"/>
                </a:cubicBezTo>
                <a:cubicBezTo>
                  <a:pt x="1228774" y="3025855"/>
                  <a:pt x="1253267" y="3003348"/>
                  <a:pt x="1292985" y="3012615"/>
                </a:cubicBezTo>
                <a:cubicBezTo>
                  <a:pt x="1363816" y="3028503"/>
                  <a:pt x="1433985" y="3047700"/>
                  <a:pt x="1503491" y="3068221"/>
                </a:cubicBezTo>
                <a:cubicBezTo>
                  <a:pt x="1601463" y="3097347"/>
                  <a:pt x="1699434" y="3120516"/>
                  <a:pt x="1802039" y="3120516"/>
                </a:cubicBezTo>
                <a:cubicBezTo>
                  <a:pt x="1815279" y="3120516"/>
                  <a:pt x="1827856" y="3120516"/>
                  <a:pt x="1848377" y="3120516"/>
                </a:cubicBezTo>
                <a:cubicBezTo>
                  <a:pt x="1848377" y="3065573"/>
                  <a:pt x="1849701" y="3013277"/>
                  <a:pt x="1847715" y="2960982"/>
                </a:cubicBezTo>
                <a:cubicBezTo>
                  <a:pt x="1847053" y="2934503"/>
                  <a:pt x="1828518" y="2930531"/>
                  <a:pt x="1804025" y="2929207"/>
                </a:cubicBezTo>
                <a:cubicBezTo>
                  <a:pt x="1636547" y="2920602"/>
                  <a:pt x="1469069" y="2912658"/>
                  <a:pt x="1302253" y="2898095"/>
                </a:cubicBezTo>
                <a:cubicBezTo>
                  <a:pt x="1203619" y="2889489"/>
                  <a:pt x="1106310" y="2868968"/>
                  <a:pt x="1008338" y="2851757"/>
                </a:cubicBezTo>
                <a:cubicBezTo>
                  <a:pt x="952071" y="2841827"/>
                  <a:pt x="907057" y="2815349"/>
                  <a:pt x="887198" y="2755771"/>
                </a:cubicBezTo>
                <a:cubicBezTo>
                  <a:pt x="877930" y="2755771"/>
                  <a:pt x="868663" y="2755771"/>
                  <a:pt x="854761" y="2755771"/>
                </a:cubicBezTo>
                <a:cubicBezTo>
                  <a:pt x="854761" y="2741870"/>
                  <a:pt x="854761" y="2730616"/>
                  <a:pt x="854761" y="2718701"/>
                </a:cubicBezTo>
                <a:cubicBezTo>
                  <a:pt x="854761" y="2541293"/>
                  <a:pt x="852114" y="2363224"/>
                  <a:pt x="855423" y="2185816"/>
                </a:cubicBezTo>
                <a:cubicBezTo>
                  <a:pt x="856747" y="2136830"/>
                  <a:pt x="870649" y="2085858"/>
                  <a:pt x="889184" y="2040845"/>
                </a:cubicBezTo>
                <a:cubicBezTo>
                  <a:pt x="909043" y="1993845"/>
                  <a:pt x="954719" y="1973324"/>
                  <a:pt x="1005690" y="1972662"/>
                </a:cubicBezTo>
                <a:cubicBezTo>
                  <a:pt x="1183098" y="1972000"/>
                  <a:pt x="1361168" y="1970676"/>
                  <a:pt x="1538576" y="1972662"/>
                </a:cubicBezTo>
                <a:cubicBezTo>
                  <a:pt x="1625956" y="1973324"/>
                  <a:pt x="1685533" y="2015028"/>
                  <a:pt x="1698772" y="2118295"/>
                </a:cubicBezTo>
                <a:cubicBezTo>
                  <a:pt x="1715321" y="2097774"/>
                  <a:pt x="1725913" y="2083873"/>
                  <a:pt x="1737166" y="2071295"/>
                </a:cubicBezTo>
                <a:cubicBezTo>
                  <a:pt x="1746434" y="2061366"/>
                  <a:pt x="1755701" y="2050774"/>
                  <a:pt x="1768279" y="2069309"/>
                </a:cubicBezTo>
                <a:cubicBezTo>
                  <a:pt x="1772251" y="2075267"/>
                  <a:pt x="1781518" y="2080563"/>
                  <a:pt x="1789462" y="2081887"/>
                </a:cubicBezTo>
                <a:cubicBezTo>
                  <a:pt x="1815941" y="2085858"/>
                  <a:pt x="1843081" y="2087183"/>
                  <a:pt x="1874194" y="2089830"/>
                </a:cubicBezTo>
                <a:cubicBezTo>
                  <a:pt x="1857645" y="2015028"/>
                  <a:pt x="1912588" y="2009070"/>
                  <a:pt x="1963560" y="1997155"/>
                </a:cubicBezTo>
                <a:cubicBezTo>
                  <a:pt x="2017841" y="1984577"/>
                  <a:pt x="2017179" y="1983915"/>
                  <a:pt x="2017841" y="1927648"/>
                </a:cubicBezTo>
                <a:cubicBezTo>
                  <a:pt x="2017841" y="1925662"/>
                  <a:pt x="2017841" y="1923014"/>
                  <a:pt x="2017841" y="1921028"/>
                </a:cubicBezTo>
                <a:cubicBezTo>
                  <a:pt x="2012546" y="1864099"/>
                  <a:pt x="2021813" y="1815775"/>
                  <a:pt x="2097278" y="1804522"/>
                </a:cubicBezTo>
                <a:cubicBezTo>
                  <a:pt x="2072785" y="1793930"/>
                  <a:pt x="2052926" y="1789958"/>
                  <a:pt x="2040348" y="1778043"/>
                </a:cubicBezTo>
                <a:cubicBezTo>
                  <a:pt x="2029757" y="1768113"/>
                  <a:pt x="2019165" y="1743621"/>
                  <a:pt x="2023799" y="1735677"/>
                </a:cubicBezTo>
                <a:cubicBezTo>
                  <a:pt x="2037038" y="1713832"/>
                  <a:pt x="2056235" y="1687353"/>
                  <a:pt x="2077418" y="1681395"/>
                </a:cubicBezTo>
                <a:cubicBezTo>
                  <a:pt x="2143615" y="1663522"/>
                  <a:pt x="2212460" y="1654917"/>
                  <a:pt x="2284615" y="1641677"/>
                </a:cubicBezTo>
                <a:cubicBezTo>
                  <a:pt x="2284615" y="1629762"/>
                  <a:pt x="2283291" y="1610565"/>
                  <a:pt x="2284615" y="1591368"/>
                </a:cubicBezTo>
                <a:cubicBezTo>
                  <a:pt x="2287925" y="1542382"/>
                  <a:pt x="2311756" y="1517227"/>
                  <a:pt x="2360079" y="1513255"/>
                </a:cubicBezTo>
                <a:cubicBezTo>
                  <a:pt x="2427600" y="1507960"/>
                  <a:pt x="2495783" y="1495382"/>
                  <a:pt x="2562642" y="1521199"/>
                </a:cubicBezTo>
                <a:cubicBezTo>
                  <a:pt x="2601036" y="1535762"/>
                  <a:pt x="2614276" y="1549664"/>
                  <a:pt x="2615599" y="1590706"/>
                </a:cubicBezTo>
                <a:cubicBezTo>
                  <a:pt x="2616261" y="1607255"/>
                  <a:pt x="2613614" y="1623804"/>
                  <a:pt x="2614938" y="1640353"/>
                </a:cubicBezTo>
                <a:cubicBezTo>
                  <a:pt x="2615599" y="1650283"/>
                  <a:pt x="2620895" y="1659550"/>
                  <a:pt x="2622219" y="1663522"/>
                </a:cubicBezTo>
                <a:cubicBezTo>
                  <a:pt x="2652008" y="1650945"/>
                  <a:pt x="2675177" y="1640353"/>
                  <a:pt x="2706289" y="1627114"/>
                </a:cubicBezTo>
                <a:cubicBezTo>
                  <a:pt x="2700994" y="1607917"/>
                  <a:pt x="2694374" y="1583424"/>
                  <a:pt x="2688416" y="1558931"/>
                </a:cubicBezTo>
                <a:cubicBezTo>
                  <a:pt x="2686430" y="1550326"/>
                  <a:pt x="2685768" y="1541058"/>
                  <a:pt x="2685768" y="1531790"/>
                </a:cubicBezTo>
                <a:cubicBezTo>
                  <a:pt x="2685768" y="1515241"/>
                  <a:pt x="2693050" y="1494720"/>
                  <a:pt x="2685768" y="1482143"/>
                </a:cubicBezTo>
                <a:cubicBezTo>
                  <a:pt x="2671205" y="1453678"/>
                  <a:pt x="2685106" y="1448382"/>
                  <a:pt x="2706951" y="1447058"/>
                </a:cubicBezTo>
                <a:cubicBezTo>
                  <a:pt x="2721514" y="1446396"/>
                  <a:pt x="2736740" y="1448382"/>
                  <a:pt x="2760571" y="1450368"/>
                </a:cubicBezTo>
                <a:cubicBezTo>
                  <a:pt x="2702317" y="1503326"/>
                  <a:pt x="2747331" y="1559593"/>
                  <a:pt x="2741373" y="1611889"/>
                </a:cubicBezTo>
                <a:cubicBezTo>
                  <a:pt x="2739388" y="1630424"/>
                  <a:pt x="2751303" y="1642339"/>
                  <a:pt x="2771824" y="1643001"/>
                </a:cubicBezTo>
                <a:cubicBezTo>
                  <a:pt x="2810218" y="1644987"/>
                  <a:pt x="2848613" y="1646973"/>
                  <a:pt x="2886345" y="1649621"/>
                </a:cubicBezTo>
                <a:cubicBezTo>
                  <a:pt x="2900246" y="1593354"/>
                  <a:pt x="2914147" y="1583424"/>
                  <a:pt x="2973063" y="1588720"/>
                </a:cubicBezTo>
                <a:cubicBezTo>
                  <a:pt x="3006161" y="1592030"/>
                  <a:pt x="3038598" y="1597987"/>
                  <a:pt x="3071034" y="1601959"/>
                </a:cubicBezTo>
                <a:cubicBezTo>
                  <a:pt x="3080302" y="1603283"/>
                  <a:pt x="3091555" y="1603945"/>
                  <a:pt x="3100161" y="1600635"/>
                </a:cubicBezTo>
                <a:cubicBezTo>
                  <a:pt x="3124654" y="1592030"/>
                  <a:pt x="3153118" y="1603283"/>
                  <a:pt x="3151133" y="1626452"/>
                </a:cubicBezTo>
                <a:cubicBezTo>
                  <a:pt x="3147823" y="1681395"/>
                  <a:pt x="3178273" y="1696621"/>
                  <a:pt x="3224611" y="1705888"/>
                </a:cubicBezTo>
                <a:cubicBezTo>
                  <a:pt x="3255062" y="1711846"/>
                  <a:pt x="3283526" y="1729057"/>
                  <a:pt x="3312653" y="1741635"/>
                </a:cubicBezTo>
                <a:cubicBezTo>
                  <a:pt x="3316625" y="1743621"/>
                  <a:pt x="3322582" y="1745606"/>
                  <a:pt x="3323245" y="1748916"/>
                </a:cubicBezTo>
                <a:cubicBezTo>
                  <a:pt x="3331850" y="1785325"/>
                  <a:pt x="3353695" y="1802536"/>
                  <a:pt x="3391427" y="1803198"/>
                </a:cubicBezTo>
                <a:cubicBezTo>
                  <a:pt x="3393413" y="1803198"/>
                  <a:pt x="3397385" y="1826367"/>
                  <a:pt x="3396061" y="1837620"/>
                </a:cubicBezTo>
                <a:cubicBezTo>
                  <a:pt x="3394737" y="1850197"/>
                  <a:pt x="3387455" y="1861451"/>
                  <a:pt x="3385470" y="1867409"/>
                </a:cubicBezTo>
                <a:cubicBezTo>
                  <a:pt x="3418568" y="1886606"/>
                  <a:pt x="3445709" y="1906465"/>
                  <a:pt x="3476821" y="1918380"/>
                </a:cubicBezTo>
                <a:cubicBezTo>
                  <a:pt x="3501314" y="1927648"/>
                  <a:pt x="3530441" y="1930296"/>
                  <a:pt x="3557581" y="1929634"/>
                </a:cubicBezTo>
                <a:cubicBezTo>
                  <a:pt x="3567511" y="1929634"/>
                  <a:pt x="3576117" y="1909775"/>
                  <a:pt x="3586046" y="1900507"/>
                </a:cubicBezTo>
                <a:cubicBezTo>
                  <a:pt x="3594652" y="1892564"/>
                  <a:pt x="3604581" y="1881310"/>
                  <a:pt x="3614511" y="1880648"/>
                </a:cubicBezTo>
                <a:cubicBezTo>
                  <a:pt x="3640327" y="1878000"/>
                  <a:pt x="3667468" y="1879324"/>
                  <a:pt x="3693947" y="1881310"/>
                </a:cubicBezTo>
                <a:cubicBezTo>
                  <a:pt x="3709834" y="1882634"/>
                  <a:pt x="3726383" y="1886606"/>
                  <a:pt x="3727046" y="1910437"/>
                </a:cubicBezTo>
                <a:cubicBezTo>
                  <a:pt x="3727046" y="1917056"/>
                  <a:pt x="3740285" y="1927648"/>
                  <a:pt x="3748891" y="1928310"/>
                </a:cubicBezTo>
                <a:cubicBezTo>
                  <a:pt x="3820383" y="1938901"/>
                  <a:pt x="3892538" y="1948169"/>
                  <a:pt x="3966016" y="1957437"/>
                </a:cubicBezTo>
                <a:cubicBezTo>
                  <a:pt x="3967340" y="1949493"/>
                  <a:pt x="3968664" y="1942211"/>
                  <a:pt x="3969326" y="1934268"/>
                </a:cubicBezTo>
                <a:cubicBezTo>
                  <a:pt x="3972636" y="1899845"/>
                  <a:pt x="3989847" y="1880648"/>
                  <a:pt x="4024270" y="1868733"/>
                </a:cubicBezTo>
                <a:cubicBezTo>
                  <a:pt x="4071270" y="1852845"/>
                  <a:pt x="4117607" y="1853507"/>
                  <a:pt x="4164607" y="1861451"/>
                </a:cubicBezTo>
                <a:cubicBezTo>
                  <a:pt x="4216903" y="1870057"/>
                  <a:pt x="4228157" y="1914409"/>
                  <a:pt x="4239410" y="1956112"/>
                </a:cubicBezTo>
                <a:cubicBezTo>
                  <a:pt x="4250663" y="1997817"/>
                  <a:pt x="4262579" y="2006422"/>
                  <a:pt x="4305607" y="2003774"/>
                </a:cubicBezTo>
                <a:cubicBezTo>
                  <a:pt x="4332085" y="2002450"/>
                  <a:pt x="4358564" y="2001789"/>
                  <a:pt x="4385043" y="2001789"/>
                </a:cubicBezTo>
                <a:cubicBezTo>
                  <a:pt x="4411522" y="2001789"/>
                  <a:pt x="4430057" y="2011056"/>
                  <a:pt x="4428733" y="2042830"/>
                </a:cubicBezTo>
                <a:cubicBezTo>
                  <a:pt x="4549212" y="2054084"/>
                  <a:pt x="4667704" y="2065337"/>
                  <a:pt x="4786196" y="2077253"/>
                </a:cubicBezTo>
                <a:cubicBezTo>
                  <a:pt x="4907998" y="2089168"/>
                  <a:pt x="5029801" y="2101084"/>
                  <a:pt x="5151603" y="2114323"/>
                </a:cubicBezTo>
                <a:cubicBezTo>
                  <a:pt x="5166829" y="2115647"/>
                  <a:pt x="5193307" y="2124915"/>
                  <a:pt x="5193307" y="2130211"/>
                </a:cubicBezTo>
                <a:cubicBezTo>
                  <a:pt x="5193307" y="2152055"/>
                  <a:pt x="5185364" y="2173901"/>
                  <a:pt x="5179406" y="2195083"/>
                </a:cubicBezTo>
                <a:cubicBezTo>
                  <a:pt x="5177420" y="2202365"/>
                  <a:pt x="5171463" y="2208985"/>
                  <a:pt x="5166829" y="2216267"/>
                </a:cubicBezTo>
                <a:cubicBezTo>
                  <a:pt x="5240969" y="2244069"/>
                  <a:pt x="5310476" y="2271872"/>
                  <a:pt x="5387926" y="2267900"/>
                </a:cubicBezTo>
                <a:cubicBezTo>
                  <a:pt x="5413081" y="2266576"/>
                  <a:pt x="5438898" y="2269886"/>
                  <a:pt x="5462729" y="2277168"/>
                </a:cubicBezTo>
                <a:cubicBezTo>
                  <a:pt x="5485898" y="2283787"/>
                  <a:pt x="5506419" y="2297027"/>
                  <a:pt x="5524292" y="2305632"/>
                </a:cubicBezTo>
                <a:cubicBezTo>
                  <a:pt x="5545475" y="2297689"/>
                  <a:pt x="5564010" y="2291069"/>
                  <a:pt x="5582545" y="2283787"/>
                </a:cubicBezTo>
                <a:cubicBezTo>
                  <a:pt x="5587841" y="2281801"/>
                  <a:pt x="5592475" y="2276506"/>
                  <a:pt x="5596446" y="2271872"/>
                </a:cubicBezTo>
                <a:cubicBezTo>
                  <a:pt x="5608362" y="2259957"/>
                  <a:pt x="5618292" y="2243407"/>
                  <a:pt x="5632193" y="2237449"/>
                </a:cubicBezTo>
                <a:cubicBezTo>
                  <a:pt x="5675221" y="2218914"/>
                  <a:pt x="5720235" y="2204351"/>
                  <a:pt x="5766573" y="2187140"/>
                </a:cubicBezTo>
                <a:cubicBezTo>
                  <a:pt x="5766573" y="2152717"/>
                  <a:pt x="5767897" y="2112337"/>
                  <a:pt x="5765911" y="2071295"/>
                </a:cubicBezTo>
                <a:cubicBezTo>
                  <a:pt x="5765248" y="2048788"/>
                  <a:pt x="5773192" y="2037535"/>
                  <a:pt x="5795699" y="2031577"/>
                </a:cubicBezTo>
                <a:cubicBezTo>
                  <a:pt x="5977079" y="1985239"/>
                  <a:pt x="6159120" y="1940887"/>
                  <a:pt x="6339176" y="1889254"/>
                </a:cubicBezTo>
                <a:cubicBezTo>
                  <a:pt x="6410668" y="1868733"/>
                  <a:pt x="6478189" y="1871381"/>
                  <a:pt x="6547696" y="1887930"/>
                </a:cubicBezTo>
                <a:cubicBezTo>
                  <a:pt x="6572189" y="1893887"/>
                  <a:pt x="6584104" y="1887268"/>
                  <a:pt x="6596020" y="1868733"/>
                </a:cubicBezTo>
                <a:cubicBezTo>
                  <a:pt x="6624485" y="1825043"/>
                  <a:pt x="6665526" y="1807169"/>
                  <a:pt x="6717160" y="1807831"/>
                </a:cubicBezTo>
                <a:cubicBezTo>
                  <a:pt x="6732386" y="1807831"/>
                  <a:pt x="6748273" y="1806508"/>
                  <a:pt x="6762174" y="1801212"/>
                </a:cubicBezTo>
                <a:cubicBezTo>
                  <a:pt x="6974667" y="1721775"/>
                  <a:pt x="7187158" y="1641677"/>
                  <a:pt x="7399650" y="1561579"/>
                </a:cubicBezTo>
                <a:cubicBezTo>
                  <a:pt x="7411566" y="1556945"/>
                  <a:pt x="7423481" y="1550326"/>
                  <a:pt x="7432749" y="1541720"/>
                </a:cubicBezTo>
                <a:cubicBezTo>
                  <a:pt x="7483720" y="1496044"/>
                  <a:pt x="7547270" y="1492072"/>
                  <a:pt x="7600889" y="1535762"/>
                </a:cubicBezTo>
                <a:cubicBezTo>
                  <a:pt x="7618762" y="1550326"/>
                  <a:pt x="7633988" y="1552973"/>
                  <a:pt x="7654509" y="1547678"/>
                </a:cubicBezTo>
                <a:cubicBezTo>
                  <a:pt x="7751818" y="1523185"/>
                  <a:pt x="7849128" y="1500016"/>
                  <a:pt x="7946437" y="1476185"/>
                </a:cubicBezTo>
                <a:cubicBezTo>
                  <a:pt x="7959014" y="1472875"/>
                  <a:pt x="7970267" y="1465593"/>
                  <a:pt x="7982845" y="1460960"/>
                </a:cubicBezTo>
                <a:cubicBezTo>
                  <a:pt x="8021240" y="1447058"/>
                  <a:pt x="8059633" y="1433819"/>
                  <a:pt x="8098028" y="1420580"/>
                </a:cubicBezTo>
                <a:cubicBezTo>
                  <a:pt x="8139070" y="1406016"/>
                  <a:pt x="8180112" y="1390791"/>
                  <a:pt x="8221154" y="1376890"/>
                </a:cubicBezTo>
                <a:cubicBezTo>
                  <a:pt x="8232408" y="1372918"/>
                  <a:pt x="8244323" y="1370270"/>
                  <a:pt x="8255577" y="1366298"/>
                </a:cubicBezTo>
                <a:cubicBezTo>
                  <a:pt x="8336337" y="1338495"/>
                  <a:pt x="8417759" y="1311355"/>
                  <a:pt x="8497857" y="1282228"/>
                </a:cubicBezTo>
                <a:cubicBezTo>
                  <a:pt x="8615025" y="1240524"/>
                  <a:pt x="8730870" y="1196172"/>
                  <a:pt x="8848039" y="1155792"/>
                </a:cubicBezTo>
                <a:cubicBezTo>
                  <a:pt x="8867898" y="1149172"/>
                  <a:pt x="8893714" y="1145862"/>
                  <a:pt x="8911588" y="1153806"/>
                </a:cubicBezTo>
                <a:cubicBezTo>
                  <a:pt x="8939390" y="1165721"/>
                  <a:pt x="8961897" y="1160426"/>
                  <a:pt x="8987052" y="1151820"/>
                </a:cubicBezTo>
                <a:cubicBezTo>
                  <a:pt x="9380261" y="1014793"/>
                  <a:pt x="9773471" y="877765"/>
                  <a:pt x="10167343" y="741399"/>
                </a:cubicBezTo>
                <a:cubicBezTo>
                  <a:pt x="10187864" y="734118"/>
                  <a:pt x="10197793" y="726836"/>
                  <a:pt x="10200441" y="701681"/>
                </a:cubicBezTo>
                <a:cubicBezTo>
                  <a:pt x="10205737" y="657329"/>
                  <a:pt x="10216991" y="612315"/>
                  <a:pt x="10233540" y="571273"/>
                </a:cubicBezTo>
                <a:cubicBezTo>
                  <a:pt x="10258695" y="509710"/>
                  <a:pt x="10305695" y="466682"/>
                  <a:pt x="10369243" y="444837"/>
                </a:cubicBezTo>
                <a:cubicBezTo>
                  <a:pt x="10503624" y="399161"/>
                  <a:pt x="10639327" y="355471"/>
                  <a:pt x="10774369" y="310457"/>
                </a:cubicBezTo>
                <a:cubicBezTo>
                  <a:pt x="10781651" y="307809"/>
                  <a:pt x="10789594" y="305824"/>
                  <a:pt x="10795552" y="301852"/>
                </a:cubicBezTo>
                <a:cubicBezTo>
                  <a:pt x="10887566" y="248232"/>
                  <a:pt x="10968326" y="272063"/>
                  <a:pt x="11044452" y="336936"/>
                </a:cubicBezTo>
                <a:cubicBezTo>
                  <a:pt x="11052396" y="343556"/>
                  <a:pt x="11067621" y="346866"/>
                  <a:pt x="11077550" y="344218"/>
                </a:cubicBezTo>
                <a:cubicBezTo>
                  <a:pt x="11123226" y="332302"/>
                  <a:pt x="11168902" y="319063"/>
                  <a:pt x="11213916" y="303838"/>
                </a:cubicBezTo>
                <a:cubicBezTo>
                  <a:pt x="11231128" y="297880"/>
                  <a:pt x="11248339" y="287950"/>
                  <a:pt x="11261578" y="275373"/>
                </a:cubicBezTo>
                <a:cubicBezTo>
                  <a:pt x="11307916" y="231683"/>
                  <a:pt x="11350282" y="182697"/>
                  <a:pt x="11399267" y="141655"/>
                </a:cubicBezTo>
                <a:cubicBezTo>
                  <a:pt x="11427732" y="117824"/>
                  <a:pt x="11464141" y="101275"/>
                  <a:pt x="11499887" y="87374"/>
                </a:cubicBezTo>
                <a:cubicBezTo>
                  <a:pt x="11561450" y="62881"/>
                  <a:pt x="11623675" y="41036"/>
                  <a:pt x="11686562" y="21177"/>
                </a:cubicBezTo>
                <a:cubicBezTo>
                  <a:pt x="11797773" y="-15232"/>
                  <a:pt x="11902364" y="5952"/>
                  <a:pt x="11995039" y="70824"/>
                </a:cubicBezTo>
                <a:cubicBezTo>
                  <a:pt x="12112208" y="152247"/>
                  <a:pt x="12154575" y="268753"/>
                  <a:pt x="12129420" y="408429"/>
                </a:cubicBezTo>
                <a:cubicBezTo>
                  <a:pt x="12102941" y="558034"/>
                  <a:pt x="12018871" y="659315"/>
                  <a:pt x="11870590" y="703667"/>
                </a:cubicBezTo>
                <a:cubicBezTo>
                  <a:pt x="11795787" y="726174"/>
                  <a:pt x="11721647" y="751329"/>
                  <a:pt x="11646182" y="772512"/>
                </a:cubicBezTo>
                <a:cubicBezTo>
                  <a:pt x="11592563" y="787737"/>
                  <a:pt x="11538943" y="791047"/>
                  <a:pt x="11483338" y="773836"/>
                </a:cubicBezTo>
                <a:cubicBezTo>
                  <a:pt x="11420451" y="754639"/>
                  <a:pt x="11358887" y="761920"/>
                  <a:pt x="11295338" y="781117"/>
                </a:cubicBezTo>
                <a:cubicBezTo>
                  <a:pt x="11231790" y="800314"/>
                  <a:pt x="11188100" y="829441"/>
                  <a:pt x="11167578" y="896300"/>
                </a:cubicBezTo>
                <a:cubicBezTo>
                  <a:pt x="11148382" y="959849"/>
                  <a:pt x="11097410" y="992948"/>
                  <a:pt x="11033861" y="1012145"/>
                </a:cubicBezTo>
                <a:cubicBezTo>
                  <a:pt x="10886241" y="1056497"/>
                  <a:pt x="10737961" y="1100849"/>
                  <a:pt x="10592989" y="1152482"/>
                </a:cubicBezTo>
                <a:cubicBezTo>
                  <a:pt x="10481778" y="1191538"/>
                  <a:pt x="10399694" y="1151158"/>
                  <a:pt x="10327540" y="1073046"/>
                </a:cubicBezTo>
                <a:cubicBezTo>
                  <a:pt x="10308343" y="1051863"/>
                  <a:pt x="10293779" y="1048553"/>
                  <a:pt x="10269286" y="1057821"/>
                </a:cubicBezTo>
                <a:cubicBezTo>
                  <a:pt x="9866147" y="1206102"/>
                  <a:pt x="9462346" y="1353721"/>
                  <a:pt x="9059206" y="1502664"/>
                </a:cubicBezTo>
                <a:cubicBezTo>
                  <a:pt x="9042657" y="1508621"/>
                  <a:pt x="9023461" y="1524509"/>
                  <a:pt x="9016841" y="1541058"/>
                </a:cubicBezTo>
                <a:cubicBezTo>
                  <a:pt x="8998967" y="1586072"/>
                  <a:pt x="8963884" y="1601959"/>
                  <a:pt x="8922179" y="1613875"/>
                </a:cubicBezTo>
                <a:cubicBezTo>
                  <a:pt x="8891729" y="1622480"/>
                  <a:pt x="8863264" y="1636381"/>
                  <a:pt x="8832813" y="1646311"/>
                </a:cubicBezTo>
                <a:cubicBezTo>
                  <a:pt x="8814278" y="1652269"/>
                  <a:pt x="8793757" y="1652931"/>
                  <a:pt x="8775222" y="1659550"/>
                </a:cubicBezTo>
                <a:cubicBezTo>
                  <a:pt x="8701081" y="1684705"/>
                  <a:pt x="8627603" y="1711184"/>
                  <a:pt x="8552138" y="1738325"/>
                </a:cubicBezTo>
                <a:cubicBezTo>
                  <a:pt x="8555448" y="1752226"/>
                  <a:pt x="8558096" y="1764141"/>
                  <a:pt x="8560744" y="1776057"/>
                </a:cubicBezTo>
                <a:cubicBezTo>
                  <a:pt x="8532941" y="1801874"/>
                  <a:pt x="8503152" y="1790620"/>
                  <a:pt x="8472702" y="1785987"/>
                </a:cubicBezTo>
                <a:cubicBezTo>
                  <a:pt x="8456153" y="1783339"/>
                  <a:pt x="8437618" y="1782015"/>
                  <a:pt x="8422392" y="1787972"/>
                </a:cubicBezTo>
                <a:cubicBezTo>
                  <a:pt x="8319787" y="1825705"/>
                  <a:pt x="8218506" y="1865423"/>
                  <a:pt x="8116563" y="1904479"/>
                </a:cubicBezTo>
                <a:cubicBezTo>
                  <a:pt x="8106634" y="1908451"/>
                  <a:pt x="8092070" y="1913085"/>
                  <a:pt x="8089422" y="1920366"/>
                </a:cubicBezTo>
                <a:cubicBezTo>
                  <a:pt x="8078831" y="1953465"/>
                  <a:pt x="8057648" y="1951479"/>
                  <a:pt x="8030507" y="1947507"/>
                </a:cubicBezTo>
                <a:cubicBezTo>
                  <a:pt x="8014620" y="1944859"/>
                  <a:pt x="7996084" y="1947507"/>
                  <a:pt x="7980860" y="1953465"/>
                </a:cubicBezTo>
                <a:cubicBezTo>
                  <a:pt x="7946437" y="1968028"/>
                  <a:pt x="7912676" y="1975972"/>
                  <a:pt x="7874945" y="1970676"/>
                </a:cubicBezTo>
                <a:cubicBezTo>
                  <a:pt x="7859719" y="1968690"/>
                  <a:pt x="7842508" y="1977958"/>
                  <a:pt x="7826620" y="1983253"/>
                </a:cubicBezTo>
                <a:cubicBezTo>
                  <a:pt x="7769029" y="2002450"/>
                  <a:pt x="7714086" y="2026281"/>
                  <a:pt x="7670396" y="2071295"/>
                </a:cubicBezTo>
                <a:cubicBezTo>
                  <a:pt x="7653847" y="2088506"/>
                  <a:pt x="7624720" y="2093140"/>
                  <a:pt x="7601551" y="2103070"/>
                </a:cubicBezTo>
                <a:cubicBezTo>
                  <a:pt x="7598903" y="2099760"/>
                  <a:pt x="7596918" y="2096450"/>
                  <a:pt x="7594269" y="2093140"/>
                </a:cubicBezTo>
                <a:cubicBezTo>
                  <a:pt x="7600227" y="2081887"/>
                  <a:pt x="7606847" y="2070633"/>
                  <a:pt x="7616114" y="2053422"/>
                </a:cubicBezTo>
                <a:cubicBezTo>
                  <a:pt x="7592945" y="2053422"/>
                  <a:pt x="7570439" y="2048126"/>
                  <a:pt x="7551903" y="2054084"/>
                </a:cubicBezTo>
                <a:cubicBezTo>
                  <a:pt x="7332792" y="2121605"/>
                  <a:pt x="7114342" y="2190450"/>
                  <a:pt x="6895892" y="2259295"/>
                </a:cubicBezTo>
                <a:cubicBezTo>
                  <a:pt x="6885963" y="2262604"/>
                  <a:pt x="6877357" y="2270548"/>
                  <a:pt x="6869413" y="2277168"/>
                </a:cubicBezTo>
                <a:cubicBezTo>
                  <a:pt x="6858822" y="2285111"/>
                  <a:pt x="6849554" y="2299675"/>
                  <a:pt x="6838963" y="2300999"/>
                </a:cubicBezTo>
                <a:cubicBezTo>
                  <a:pt x="6794610" y="2305632"/>
                  <a:pt x="6798582" y="2333435"/>
                  <a:pt x="6801230" y="2364548"/>
                </a:cubicBezTo>
                <a:cubicBezTo>
                  <a:pt x="6803878" y="2396322"/>
                  <a:pt x="6801892" y="2428759"/>
                  <a:pt x="6803878" y="2460533"/>
                </a:cubicBezTo>
                <a:cubicBezTo>
                  <a:pt x="6805202" y="2481054"/>
                  <a:pt x="6795272" y="2488998"/>
                  <a:pt x="6778061" y="2490984"/>
                </a:cubicBezTo>
                <a:cubicBezTo>
                  <a:pt x="6760850" y="2493632"/>
                  <a:pt x="6742977" y="2493632"/>
                  <a:pt x="6725766" y="2497603"/>
                </a:cubicBezTo>
                <a:cubicBezTo>
                  <a:pt x="6657583" y="2512167"/>
                  <a:pt x="6589400" y="2528054"/>
                  <a:pt x="6516583" y="2544603"/>
                </a:cubicBezTo>
                <a:cubicBezTo>
                  <a:pt x="6520555" y="2555195"/>
                  <a:pt x="6525189" y="2564462"/>
                  <a:pt x="6527837" y="2573730"/>
                </a:cubicBezTo>
                <a:cubicBezTo>
                  <a:pt x="6530485" y="2582997"/>
                  <a:pt x="6536443" y="2597561"/>
                  <a:pt x="6531809" y="2602856"/>
                </a:cubicBezTo>
                <a:cubicBezTo>
                  <a:pt x="6496063" y="2643237"/>
                  <a:pt x="6507978" y="2706124"/>
                  <a:pt x="6473555" y="2743856"/>
                </a:cubicBezTo>
                <a:cubicBezTo>
                  <a:pt x="6472232" y="2764377"/>
                  <a:pt x="6470246" y="2784236"/>
                  <a:pt x="6468922" y="2804757"/>
                </a:cubicBezTo>
                <a:cubicBezTo>
                  <a:pt x="6472232" y="2817996"/>
                  <a:pt x="6505330" y="2823292"/>
                  <a:pt x="6474879" y="2848447"/>
                </a:cubicBezTo>
                <a:cubicBezTo>
                  <a:pt x="6485471" y="2857053"/>
                  <a:pt x="6494077" y="2863672"/>
                  <a:pt x="6502020" y="2870292"/>
                </a:cubicBezTo>
                <a:cubicBezTo>
                  <a:pt x="6501358" y="2873602"/>
                  <a:pt x="6501358" y="2876912"/>
                  <a:pt x="6500696" y="2880221"/>
                </a:cubicBezTo>
                <a:cubicBezTo>
                  <a:pt x="6482161" y="2880221"/>
                  <a:pt x="6463626" y="2881545"/>
                  <a:pt x="6445091" y="2880221"/>
                </a:cubicBezTo>
                <a:cubicBezTo>
                  <a:pt x="6408683" y="2876912"/>
                  <a:pt x="6372274" y="2876912"/>
                  <a:pt x="6341824" y="2847785"/>
                </a:cubicBezTo>
                <a:cubicBezTo>
                  <a:pt x="6316007" y="2823292"/>
                  <a:pt x="6248486" y="2831898"/>
                  <a:pt x="6214726" y="2851095"/>
                </a:cubicBezTo>
                <a:cubicBezTo>
                  <a:pt x="6200162" y="2859039"/>
                  <a:pt x="6178979" y="2855067"/>
                  <a:pt x="6158458" y="2856391"/>
                </a:cubicBezTo>
                <a:cubicBezTo>
                  <a:pt x="6162430" y="2880883"/>
                  <a:pt x="6167726" y="2905376"/>
                  <a:pt x="6169712" y="2929869"/>
                </a:cubicBezTo>
                <a:cubicBezTo>
                  <a:pt x="6174346" y="2976869"/>
                  <a:pt x="6160444" y="2991432"/>
                  <a:pt x="6116092" y="2998052"/>
                </a:cubicBezTo>
                <a:cubicBezTo>
                  <a:pt x="6066444" y="3005334"/>
                  <a:pt x="6017459" y="3017249"/>
                  <a:pt x="5967811" y="3026517"/>
                </a:cubicBezTo>
                <a:cubicBezTo>
                  <a:pt x="5943980" y="3031151"/>
                  <a:pt x="5930079" y="3043728"/>
                  <a:pt x="5920811" y="3066897"/>
                </a:cubicBezTo>
                <a:cubicBezTo>
                  <a:pt x="5910220" y="3093376"/>
                  <a:pt x="5897642" y="3120516"/>
                  <a:pt x="5879107" y="3141037"/>
                </a:cubicBezTo>
                <a:cubicBezTo>
                  <a:pt x="5838065" y="3187375"/>
                  <a:pt x="5787756" y="3205248"/>
                  <a:pt x="5724207" y="3171488"/>
                </a:cubicBezTo>
                <a:cubicBezTo>
                  <a:pt x="5710305" y="3228417"/>
                  <a:pt x="5658672" y="3263502"/>
                  <a:pt x="5660657" y="3329037"/>
                </a:cubicBezTo>
                <a:cubicBezTo>
                  <a:pt x="5661981" y="3362135"/>
                  <a:pt x="5683165" y="3367431"/>
                  <a:pt x="5699714" y="3387290"/>
                </a:cubicBezTo>
                <a:cubicBezTo>
                  <a:pt x="5689122" y="3389938"/>
                  <a:pt x="5680517" y="3392586"/>
                  <a:pt x="5669263" y="3395234"/>
                </a:cubicBezTo>
                <a:cubicBezTo>
                  <a:pt x="5672573" y="3399867"/>
                  <a:pt x="5674559" y="3407149"/>
                  <a:pt x="5679192" y="3421050"/>
                </a:cubicBezTo>
                <a:close/>
                <a:moveTo>
                  <a:pt x="7665762" y="5353338"/>
                </a:moveTo>
                <a:cubicBezTo>
                  <a:pt x="7684297" y="5483746"/>
                  <a:pt x="7662452" y="5610844"/>
                  <a:pt x="7613467" y="5724703"/>
                </a:cubicBezTo>
                <a:cubicBezTo>
                  <a:pt x="7637959" y="5757801"/>
                  <a:pt x="7657818" y="5785604"/>
                  <a:pt x="7679001" y="5814069"/>
                </a:cubicBezTo>
                <a:cubicBezTo>
                  <a:pt x="7735268" y="5797519"/>
                  <a:pt x="7735268" y="5797519"/>
                  <a:pt x="7729973" y="5736619"/>
                </a:cubicBezTo>
                <a:cubicBezTo>
                  <a:pt x="7729973" y="5733309"/>
                  <a:pt x="7729973" y="5729999"/>
                  <a:pt x="7729311" y="5726689"/>
                </a:cubicBezTo>
                <a:cubicBezTo>
                  <a:pt x="7721367" y="5695576"/>
                  <a:pt x="7737916" y="5679027"/>
                  <a:pt x="7765057" y="5669759"/>
                </a:cubicBezTo>
                <a:cubicBezTo>
                  <a:pt x="7792198" y="5660492"/>
                  <a:pt x="7812719" y="5670422"/>
                  <a:pt x="7825959" y="5694252"/>
                </a:cubicBezTo>
                <a:cubicBezTo>
                  <a:pt x="7833902" y="5707492"/>
                  <a:pt x="7839198" y="5722055"/>
                  <a:pt x="7845818" y="5735295"/>
                </a:cubicBezTo>
                <a:cubicBezTo>
                  <a:pt x="7908705" y="5712126"/>
                  <a:pt x="7908705" y="5712126"/>
                  <a:pt x="7902085" y="5659168"/>
                </a:cubicBezTo>
                <a:cubicBezTo>
                  <a:pt x="7898113" y="5625407"/>
                  <a:pt x="7910028" y="5604225"/>
                  <a:pt x="7941803" y="5592971"/>
                </a:cubicBezTo>
                <a:cubicBezTo>
                  <a:pt x="7970930" y="5582379"/>
                  <a:pt x="7990127" y="5597605"/>
                  <a:pt x="8005352" y="5620774"/>
                </a:cubicBezTo>
                <a:cubicBezTo>
                  <a:pt x="8011972" y="5630703"/>
                  <a:pt x="8017930" y="5640633"/>
                  <a:pt x="8023888" y="5649239"/>
                </a:cubicBezTo>
                <a:cubicBezTo>
                  <a:pt x="8049042" y="5639309"/>
                  <a:pt x="8071549" y="5629379"/>
                  <a:pt x="8094056" y="5620112"/>
                </a:cubicBezTo>
                <a:cubicBezTo>
                  <a:pt x="8076845" y="5538690"/>
                  <a:pt x="8076845" y="5538690"/>
                  <a:pt x="8104648" y="5514859"/>
                </a:cubicBezTo>
                <a:cubicBezTo>
                  <a:pt x="8050366" y="5480436"/>
                  <a:pt x="7994099" y="5445352"/>
                  <a:pt x="7938493" y="5408944"/>
                </a:cubicBezTo>
                <a:cubicBezTo>
                  <a:pt x="7921944" y="5398352"/>
                  <a:pt x="7910690" y="5374521"/>
                  <a:pt x="7894141" y="5370549"/>
                </a:cubicBezTo>
                <a:cubicBezTo>
                  <a:pt x="7845156" y="5359296"/>
                  <a:pt x="7794846" y="5354000"/>
                  <a:pt x="7745198" y="5349367"/>
                </a:cubicBezTo>
                <a:cubicBezTo>
                  <a:pt x="7720044" y="5346719"/>
                  <a:pt x="7694227" y="5351352"/>
                  <a:pt x="7665762" y="5353338"/>
                </a:cubicBezTo>
                <a:close/>
                <a:moveTo>
                  <a:pt x="11899717" y="249556"/>
                </a:moveTo>
                <a:cubicBezTo>
                  <a:pt x="11907660" y="303176"/>
                  <a:pt x="11931491" y="369373"/>
                  <a:pt x="11983125" y="422330"/>
                </a:cubicBezTo>
                <a:cubicBezTo>
                  <a:pt x="12014899" y="454767"/>
                  <a:pt x="12055279" y="443513"/>
                  <a:pt x="12066532" y="400485"/>
                </a:cubicBezTo>
                <a:cubicBezTo>
                  <a:pt x="12070504" y="386584"/>
                  <a:pt x="12075138" y="373344"/>
                  <a:pt x="12079110" y="359443"/>
                </a:cubicBezTo>
                <a:cubicBezTo>
                  <a:pt x="12100293" y="285964"/>
                  <a:pt x="12057265" y="199908"/>
                  <a:pt x="11987096" y="172106"/>
                </a:cubicBezTo>
                <a:cubicBezTo>
                  <a:pt x="11928181" y="148937"/>
                  <a:pt x="11899717" y="168134"/>
                  <a:pt x="11899717" y="249556"/>
                </a:cubicBezTo>
                <a:close/>
                <a:moveTo>
                  <a:pt x="11697153" y="426302"/>
                </a:moveTo>
                <a:cubicBezTo>
                  <a:pt x="11699801" y="425640"/>
                  <a:pt x="11703111" y="425640"/>
                  <a:pt x="11705759" y="424978"/>
                </a:cubicBezTo>
                <a:cubicBezTo>
                  <a:pt x="11694506" y="388570"/>
                  <a:pt x="11687224" y="351499"/>
                  <a:pt x="11671999" y="317077"/>
                </a:cubicBezTo>
                <a:cubicBezTo>
                  <a:pt x="11657435" y="284641"/>
                  <a:pt x="11624337" y="283317"/>
                  <a:pt x="11594548" y="293246"/>
                </a:cubicBezTo>
                <a:cubicBezTo>
                  <a:pt x="11563436" y="303838"/>
                  <a:pt x="11519084" y="311781"/>
                  <a:pt x="11525041" y="354809"/>
                </a:cubicBezTo>
                <a:cubicBezTo>
                  <a:pt x="11531661" y="408429"/>
                  <a:pt x="11546225" y="462710"/>
                  <a:pt x="11567408" y="512358"/>
                </a:cubicBezTo>
                <a:cubicBezTo>
                  <a:pt x="11587267" y="558034"/>
                  <a:pt x="11624999" y="557372"/>
                  <a:pt x="11663393" y="524935"/>
                </a:cubicBezTo>
                <a:cubicBezTo>
                  <a:pt x="11695830" y="497795"/>
                  <a:pt x="11710393" y="468006"/>
                  <a:pt x="11697153" y="426302"/>
                </a:cubicBezTo>
                <a:close/>
                <a:moveTo>
                  <a:pt x="6449063" y="2579026"/>
                </a:moveTo>
                <a:cubicBezTo>
                  <a:pt x="6392133" y="2587631"/>
                  <a:pt x="6335204" y="2596899"/>
                  <a:pt x="6285556" y="2604842"/>
                </a:cubicBezTo>
                <a:cubicBezTo>
                  <a:pt x="6289528" y="2631321"/>
                  <a:pt x="6292176" y="2652504"/>
                  <a:pt x="6296148" y="2673687"/>
                </a:cubicBezTo>
                <a:cubicBezTo>
                  <a:pt x="6297472" y="2679645"/>
                  <a:pt x="6298134" y="2687588"/>
                  <a:pt x="6301443" y="2691560"/>
                </a:cubicBezTo>
                <a:cubicBezTo>
                  <a:pt x="6319317" y="2709434"/>
                  <a:pt x="6335866" y="2729293"/>
                  <a:pt x="6357049" y="2743194"/>
                </a:cubicBezTo>
                <a:cubicBezTo>
                  <a:pt x="6393457" y="2767687"/>
                  <a:pt x="6429866" y="2750475"/>
                  <a:pt x="6439795" y="2708772"/>
                </a:cubicBezTo>
                <a:cubicBezTo>
                  <a:pt x="6446415" y="2681631"/>
                  <a:pt x="6458330" y="2655814"/>
                  <a:pt x="6468922" y="2626687"/>
                </a:cubicBezTo>
                <a:cubicBezTo>
                  <a:pt x="6464288" y="2615434"/>
                  <a:pt x="6457668" y="2599547"/>
                  <a:pt x="6449063" y="2579026"/>
                </a:cubicBezTo>
                <a:close/>
                <a:moveTo>
                  <a:pt x="325186" y="3474008"/>
                </a:moveTo>
                <a:cubicBezTo>
                  <a:pt x="371524" y="3470698"/>
                  <a:pt x="415876" y="3468050"/>
                  <a:pt x="460228" y="3465402"/>
                </a:cubicBezTo>
                <a:cubicBezTo>
                  <a:pt x="460228" y="3462755"/>
                  <a:pt x="460228" y="3460768"/>
                  <a:pt x="460228" y="3458121"/>
                </a:cubicBezTo>
                <a:cubicBezTo>
                  <a:pt x="445665" y="3455473"/>
                  <a:pt x="431101" y="3452825"/>
                  <a:pt x="414552" y="3450177"/>
                </a:cubicBezTo>
                <a:cubicBezTo>
                  <a:pt x="414552" y="3417078"/>
                  <a:pt x="414552" y="3385966"/>
                  <a:pt x="414552" y="3345586"/>
                </a:cubicBezTo>
                <a:cubicBezTo>
                  <a:pt x="347031" y="3364121"/>
                  <a:pt x="284144" y="3381332"/>
                  <a:pt x="221919" y="3398543"/>
                </a:cubicBezTo>
                <a:cubicBezTo>
                  <a:pt x="220595" y="3403839"/>
                  <a:pt x="219271" y="3409135"/>
                  <a:pt x="218609" y="3414430"/>
                </a:cubicBezTo>
                <a:cubicBezTo>
                  <a:pt x="236482" y="3429656"/>
                  <a:pt x="254355" y="3444881"/>
                  <a:pt x="272229" y="3460106"/>
                </a:cubicBezTo>
                <a:cubicBezTo>
                  <a:pt x="278186" y="3441571"/>
                  <a:pt x="284144" y="3423698"/>
                  <a:pt x="290102" y="3403839"/>
                </a:cubicBezTo>
                <a:cubicBezTo>
                  <a:pt x="314595" y="3401853"/>
                  <a:pt x="316581" y="3405825"/>
                  <a:pt x="325186" y="3474008"/>
                </a:cubicBezTo>
                <a:close/>
                <a:moveTo>
                  <a:pt x="8371421" y="5438732"/>
                </a:moveTo>
                <a:cubicBezTo>
                  <a:pt x="8440265" y="5404310"/>
                  <a:pt x="8485941" y="5356648"/>
                  <a:pt x="8535589" y="5313620"/>
                </a:cubicBezTo>
                <a:cubicBezTo>
                  <a:pt x="8497857" y="5265958"/>
                  <a:pt x="8494547" y="5265296"/>
                  <a:pt x="8446885" y="5286480"/>
                </a:cubicBezTo>
                <a:cubicBezTo>
                  <a:pt x="8430998" y="5293761"/>
                  <a:pt x="8412463" y="5297071"/>
                  <a:pt x="8398562" y="5307000"/>
                </a:cubicBezTo>
                <a:cubicBezTo>
                  <a:pt x="8384661" y="5316930"/>
                  <a:pt x="8367449" y="5332155"/>
                  <a:pt x="8365464" y="5346719"/>
                </a:cubicBezTo>
                <a:cubicBezTo>
                  <a:pt x="8361492" y="5371873"/>
                  <a:pt x="8368112" y="5399676"/>
                  <a:pt x="8371421" y="5438732"/>
                </a:cubicBezTo>
                <a:close/>
                <a:moveTo>
                  <a:pt x="1650448" y="2135506"/>
                </a:moveTo>
                <a:cubicBezTo>
                  <a:pt x="1664350" y="2058056"/>
                  <a:pt x="1618674" y="2007084"/>
                  <a:pt x="1543209" y="2016352"/>
                </a:cubicBezTo>
                <a:cubicBezTo>
                  <a:pt x="1579618" y="2056732"/>
                  <a:pt x="1612716" y="2093140"/>
                  <a:pt x="1650448" y="2135506"/>
                </a:cubicBezTo>
                <a:close/>
                <a:moveTo>
                  <a:pt x="8262858" y="5408282"/>
                </a:moveTo>
                <a:cubicBezTo>
                  <a:pt x="8266830" y="5405634"/>
                  <a:pt x="8270802" y="5402986"/>
                  <a:pt x="8274111" y="5400338"/>
                </a:cubicBezTo>
                <a:cubicBezTo>
                  <a:pt x="8263520" y="5373859"/>
                  <a:pt x="8258887" y="5338775"/>
                  <a:pt x="8239689" y="5324211"/>
                </a:cubicBezTo>
                <a:cubicBezTo>
                  <a:pt x="8228435" y="5315606"/>
                  <a:pt x="8192690" y="5339437"/>
                  <a:pt x="8167535" y="5348704"/>
                </a:cubicBezTo>
                <a:cubicBezTo>
                  <a:pt x="8168196" y="5352676"/>
                  <a:pt x="8168858" y="5355986"/>
                  <a:pt x="8168858" y="5359958"/>
                </a:cubicBezTo>
                <a:cubicBezTo>
                  <a:pt x="8199971" y="5375845"/>
                  <a:pt x="8231745" y="5392395"/>
                  <a:pt x="8262858" y="5408282"/>
                </a:cubicBezTo>
                <a:close/>
                <a:moveTo>
                  <a:pt x="199412" y="3423036"/>
                </a:moveTo>
                <a:cubicBezTo>
                  <a:pt x="155722" y="3437599"/>
                  <a:pt x="139835" y="3458121"/>
                  <a:pt x="147116" y="3492543"/>
                </a:cubicBezTo>
                <a:cubicBezTo>
                  <a:pt x="172271" y="3489233"/>
                  <a:pt x="198088" y="3485923"/>
                  <a:pt x="224567" y="3482614"/>
                </a:cubicBezTo>
                <a:cubicBezTo>
                  <a:pt x="215299" y="3460768"/>
                  <a:pt x="207356" y="3441571"/>
                  <a:pt x="199412" y="3423036"/>
                </a:cubicBezTo>
                <a:close/>
                <a:moveTo>
                  <a:pt x="8207253" y="5566492"/>
                </a:moveTo>
                <a:cubicBezTo>
                  <a:pt x="8223802" y="5555901"/>
                  <a:pt x="8239028" y="5546633"/>
                  <a:pt x="8259548" y="5533394"/>
                </a:cubicBezTo>
                <a:cubicBezTo>
                  <a:pt x="8231083" y="5530746"/>
                  <a:pt x="8210563" y="5529422"/>
                  <a:pt x="8187394" y="5527436"/>
                </a:cubicBezTo>
                <a:cubicBezTo>
                  <a:pt x="8194675" y="5541338"/>
                  <a:pt x="8199971" y="5552591"/>
                  <a:pt x="8207253" y="5566492"/>
                </a:cubicBezTo>
                <a:close/>
              </a:path>
            </a:pathLst>
          </a:custGeom>
          <a:solidFill>
            <a:schemeClr val="accent1"/>
          </a:solidFill>
          <a:ln w="6615" cap="flat">
            <a:noFill/>
            <a:prstDash val="solid"/>
            <a:miter lim="800000"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sp>
        <p:nvSpPr>
          <p:cNvPr id="32774" name="Text Box 102"/>
          <p:cNvSpPr txBox="1">
            <a:spLocks noChangeArrowheads="1"/>
          </p:cNvSpPr>
          <p:nvPr/>
        </p:nvSpPr>
        <p:spPr bwMode="auto">
          <a:xfrm>
            <a:off x="4695825" y="539750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60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endParaRPr lang="ru-RU" sz="36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75" name="Text Box 103"/>
          <p:cNvSpPr txBox="1">
            <a:spLocks noChangeArrowheads="1"/>
          </p:cNvSpPr>
          <p:nvPr/>
        </p:nvSpPr>
        <p:spPr bwMode="auto">
          <a:xfrm>
            <a:off x="1508125" y="2093913"/>
            <a:ext cx="83518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Azerbaijani tank shooting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Collision</a:t>
            </a:r>
          </a:p>
          <a:p>
            <a:pPr defTabSz="914400"/>
            <a:r>
              <a:rPr lang="en-US" sz="4000">
                <a:latin typeface="Times New Roman" pitchFamily="18" charset="0"/>
              </a:rPr>
              <a:t>    void OnCollisionEnter(Collision c){}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Antagonistic pathfinding</a:t>
            </a:r>
          </a:p>
          <a:p>
            <a:pPr defTabSz="914400">
              <a:buFontTx/>
              <a:buChar char="•"/>
            </a:pPr>
            <a:r>
              <a:rPr lang="en-US" sz="4000">
                <a:latin typeface="Times New Roman" pitchFamily="18" charset="0"/>
              </a:rPr>
              <a:t> Antagonistic pathfinding creator</a:t>
            </a:r>
            <a:endParaRPr lang="ru-RU" sz="4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6"/>
          <p:cNvSpPr txBox="1">
            <a:spLocks noChangeArrowheads="1"/>
          </p:cNvSpPr>
          <p:nvPr/>
        </p:nvSpPr>
        <p:spPr bwMode="auto">
          <a:xfrm>
            <a:off x="2919413" y="-84138"/>
            <a:ext cx="4525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Antagonistic Pathfinding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3794" name="Picture 17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792163"/>
            <a:ext cx="11680825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ChangeArrowheads="1"/>
          </p:cNvSpPr>
          <p:nvPr/>
        </p:nvSpPr>
        <p:spPr bwMode="auto">
          <a:xfrm>
            <a:off x="3910013" y="77788"/>
            <a:ext cx="5195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Antagonistic element creator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4818" name="Picture 6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38" y="706438"/>
            <a:ext cx="10706100" cy="60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3910013" y="77788"/>
            <a:ext cx="4041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 Functions of our tank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5842" name="Picture 4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635000"/>
            <a:ext cx="1083945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76200"/>
            <a:ext cx="96583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5" descr="WhatsApp Image 2018-12-08 at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444500"/>
            <a:ext cx="110172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4"/>
          <p:cNvSpPr txBox="1">
            <a:spLocks noChangeArrowheads="1"/>
          </p:cNvSpPr>
          <p:nvPr/>
        </p:nvSpPr>
        <p:spPr bwMode="auto">
          <a:xfrm>
            <a:off x="5102225" y="3579813"/>
            <a:ext cx="1766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/>
            <a:r>
              <a:rPr lang="en-US" sz="4400">
                <a:latin typeface="Times New Roman" pitchFamily="18" charset="0"/>
              </a:rPr>
              <a:t>Design</a:t>
            </a:r>
            <a:endParaRPr lang="ru-RU" sz="4400">
              <a:latin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23665" y="5380672"/>
            <a:ext cx="10476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URL to the game play : https</a:t>
            </a:r>
            <a:r>
              <a:rPr lang="en-US" sz="3000" b="1" i="1" dirty="0" smtClean="0">
                <a:latin typeface="Times New Roman" pitchFamily="18" charset="0"/>
                <a:cs typeface="Times New Roman" pitchFamily="18" charset="0"/>
              </a:rPr>
              <a:t>://drive.google.com/open?id=1qT7tgonjvwjSr4T0MELLPW-uN-2zL5hc</a:t>
            </a:r>
            <a:endParaRPr lang="ru-RU" sz="3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0C0C0C"/>
      </a:hlink>
      <a:folHlink>
        <a:srgbClr val="0C0C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228</Words>
  <Application>Microsoft Office PowerPoint</Application>
  <PresentationFormat>Произвольный</PresentationFormat>
  <Paragraphs>71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NeroComp</cp:lastModifiedBy>
  <cp:revision>98</cp:revision>
  <dcterms:created xsi:type="dcterms:W3CDTF">2018-04-24T17:14:44Z</dcterms:created>
  <dcterms:modified xsi:type="dcterms:W3CDTF">2018-12-07T23:37:28Z</dcterms:modified>
</cp:coreProperties>
</file>