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541" r:id="rId4"/>
    <p:sldId id="552" r:id="rId5"/>
    <p:sldId id="542" r:id="rId6"/>
    <p:sldId id="543" r:id="rId7"/>
    <p:sldId id="545" r:id="rId8"/>
    <p:sldId id="544" r:id="rId9"/>
    <p:sldId id="546" r:id="rId10"/>
    <p:sldId id="547" r:id="rId11"/>
    <p:sldId id="549" r:id="rId12"/>
    <p:sldId id="550" r:id="rId13"/>
    <p:sldId id="551" r:id="rId14"/>
    <p:sldId id="5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84" autoAdjust="0"/>
    <p:restoredTop sz="86444" autoAdjust="0"/>
  </p:normalViewPr>
  <p:slideViewPr>
    <p:cSldViewPr>
      <p:cViewPr varScale="1">
        <p:scale>
          <a:sx n="74" d="100"/>
          <a:sy n="74" d="100"/>
        </p:scale>
        <p:origin x="113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A9E5A-0E31-48A4-A195-0D7DDA0E38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36E174-6A8E-4AC1-AF1D-870E3E8D1999}">
      <dgm:prSet/>
      <dgm:spPr/>
      <dgm:t>
        <a:bodyPr/>
        <a:lstStyle/>
        <a:p>
          <a:r>
            <a:rPr lang="az-Latn-AZ"/>
            <a:t>Taxi-cab Simulator </a:t>
          </a:r>
          <a:r>
            <a:rPr lang="en-US"/>
            <a:t>with a strong reference to Azerbaijan</a:t>
          </a:r>
        </a:p>
      </dgm:t>
    </dgm:pt>
    <dgm:pt modelId="{57FCE367-A555-4A47-9372-680048F4B70F}" type="parTrans" cxnId="{68171628-DFDD-4029-B38A-A0944F5023FD}">
      <dgm:prSet/>
      <dgm:spPr/>
      <dgm:t>
        <a:bodyPr/>
        <a:lstStyle/>
        <a:p>
          <a:endParaRPr lang="en-US"/>
        </a:p>
      </dgm:t>
    </dgm:pt>
    <dgm:pt modelId="{2CE1A632-973C-47B4-8574-A74BFBF91534}" type="sibTrans" cxnId="{68171628-DFDD-4029-B38A-A0944F5023FD}">
      <dgm:prSet/>
      <dgm:spPr/>
      <dgm:t>
        <a:bodyPr/>
        <a:lstStyle/>
        <a:p>
          <a:endParaRPr lang="en-US"/>
        </a:p>
      </dgm:t>
    </dgm:pt>
    <dgm:pt modelId="{A08D3C84-49D2-4065-9F38-646064B44266}">
      <dgm:prSet/>
      <dgm:spPr/>
      <dgm:t>
        <a:bodyPr/>
        <a:lstStyle/>
        <a:p>
          <a:r>
            <a:rPr lang="en-US"/>
            <a:t>Other cultures and countries too </a:t>
          </a:r>
        </a:p>
      </dgm:t>
    </dgm:pt>
    <dgm:pt modelId="{64CC27CB-B79E-40BD-BAD1-8B2EA145842A}" type="parTrans" cxnId="{7469D784-6C4D-4835-BFC8-2D18E4E6651B}">
      <dgm:prSet/>
      <dgm:spPr/>
      <dgm:t>
        <a:bodyPr/>
        <a:lstStyle/>
        <a:p>
          <a:endParaRPr lang="en-US"/>
        </a:p>
      </dgm:t>
    </dgm:pt>
    <dgm:pt modelId="{B4B41D5F-A8ED-416F-8957-8FC85C0E9C8F}" type="sibTrans" cxnId="{7469D784-6C4D-4835-BFC8-2D18E4E6651B}">
      <dgm:prSet/>
      <dgm:spPr/>
      <dgm:t>
        <a:bodyPr/>
        <a:lstStyle/>
        <a:p>
          <a:endParaRPr lang="en-US"/>
        </a:p>
      </dgm:t>
    </dgm:pt>
    <dgm:pt modelId="{C0F1C889-12DF-4AA2-8288-A80DED590E33}">
      <dgm:prSet/>
      <dgm:spPr/>
      <dgm:t>
        <a:bodyPr/>
        <a:lstStyle/>
        <a:p>
          <a:r>
            <a:rPr lang="en-US"/>
            <a:t>Drive to destination to pick up a passenger and then safely drive to and arrival destination</a:t>
          </a:r>
        </a:p>
      </dgm:t>
    </dgm:pt>
    <dgm:pt modelId="{911E84C4-EA1B-4A8C-A02D-F7477B129A94}" type="parTrans" cxnId="{AB94A292-654C-42E3-BCCB-17A5067E6F2B}">
      <dgm:prSet/>
      <dgm:spPr/>
      <dgm:t>
        <a:bodyPr/>
        <a:lstStyle/>
        <a:p>
          <a:endParaRPr lang="en-US"/>
        </a:p>
      </dgm:t>
    </dgm:pt>
    <dgm:pt modelId="{2745F6F5-4D1E-43CF-AFF7-A538A9BDE164}" type="sibTrans" cxnId="{AB94A292-654C-42E3-BCCB-17A5067E6F2B}">
      <dgm:prSet/>
      <dgm:spPr/>
      <dgm:t>
        <a:bodyPr/>
        <a:lstStyle/>
        <a:p>
          <a:endParaRPr lang="en-US"/>
        </a:p>
      </dgm:t>
    </dgm:pt>
    <dgm:pt modelId="{A408DE1B-72C1-4C2F-869D-3CC9616D6CA6}">
      <dgm:prSet/>
      <dgm:spPr/>
      <dgm:t>
        <a:bodyPr/>
        <a:lstStyle/>
        <a:p>
          <a:r>
            <a:rPr lang="en-US"/>
            <a:t>He has to obey to traffic rules || penalized</a:t>
          </a:r>
        </a:p>
      </dgm:t>
    </dgm:pt>
    <dgm:pt modelId="{019DDDB2-E41F-48E9-ADCC-07B908B1104D}" type="parTrans" cxnId="{1F90C270-AA19-47EC-97F2-C9D6CFC960FB}">
      <dgm:prSet/>
      <dgm:spPr/>
      <dgm:t>
        <a:bodyPr/>
        <a:lstStyle/>
        <a:p>
          <a:endParaRPr lang="en-US"/>
        </a:p>
      </dgm:t>
    </dgm:pt>
    <dgm:pt modelId="{949DC798-C4D4-40AF-BBE4-6DE25F38AF87}" type="sibTrans" cxnId="{1F90C270-AA19-47EC-97F2-C9D6CFC960FB}">
      <dgm:prSet/>
      <dgm:spPr/>
      <dgm:t>
        <a:bodyPr/>
        <a:lstStyle/>
        <a:p>
          <a:endParaRPr lang="en-US"/>
        </a:p>
      </dgm:t>
    </dgm:pt>
    <dgm:pt modelId="{D5DFEDF7-5F68-450F-B506-4234082590EA}" type="pres">
      <dgm:prSet presAssocID="{0B9A9E5A-0E31-48A4-A195-0D7DDA0E3829}" presName="root" presStyleCnt="0">
        <dgm:presLayoutVars>
          <dgm:dir/>
          <dgm:resizeHandles val="exact"/>
        </dgm:presLayoutVars>
      </dgm:prSet>
      <dgm:spPr/>
    </dgm:pt>
    <dgm:pt modelId="{CEA3E15D-4DAF-4AF7-A715-73C513711316}" type="pres">
      <dgm:prSet presAssocID="{2236E174-6A8E-4AC1-AF1D-870E3E8D1999}" presName="compNode" presStyleCnt="0"/>
      <dgm:spPr/>
    </dgm:pt>
    <dgm:pt modelId="{D8294980-B49D-4049-99E1-E42EDF0196E6}" type="pres">
      <dgm:prSet presAssocID="{2236E174-6A8E-4AC1-AF1D-870E3E8D1999}" presName="bgRect" presStyleLbl="bgShp" presStyleIdx="0" presStyleCnt="4"/>
      <dgm:spPr/>
    </dgm:pt>
    <dgm:pt modelId="{F46C1534-558D-4C3D-BB05-97387D4A2794}" type="pres">
      <dgm:prSet presAssocID="{2236E174-6A8E-4AC1-AF1D-870E3E8D19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0F22792-282C-4C2F-BC3A-630712622783}" type="pres">
      <dgm:prSet presAssocID="{2236E174-6A8E-4AC1-AF1D-870E3E8D1999}" presName="spaceRect" presStyleCnt="0"/>
      <dgm:spPr/>
    </dgm:pt>
    <dgm:pt modelId="{B6EF8F91-4536-43B5-AFED-0035C6545964}" type="pres">
      <dgm:prSet presAssocID="{2236E174-6A8E-4AC1-AF1D-870E3E8D1999}" presName="parTx" presStyleLbl="revTx" presStyleIdx="0" presStyleCnt="4">
        <dgm:presLayoutVars>
          <dgm:chMax val="0"/>
          <dgm:chPref val="0"/>
        </dgm:presLayoutVars>
      </dgm:prSet>
      <dgm:spPr/>
    </dgm:pt>
    <dgm:pt modelId="{1418D6EA-1C68-400B-B19D-A39C9B530365}" type="pres">
      <dgm:prSet presAssocID="{2CE1A632-973C-47B4-8574-A74BFBF91534}" presName="sibTrans" presStyleCnt="0"/>
      <dgm:spPr/>
    </dgm:pt>
    <dgm:pt modelId="{B1AA9588-0173-4417-B355-AD384D1FB117}" type="pres">
      <dgm:prSet presAssocID="{A08D3C84-49D2-4065-9F38-646064B44266}" presName="compNode" presStyleCnt="0"/>
      <dgm:spPr/>
    </dgm:pt>
    <dgm:pt modelId="{77623641-F21F-48DF-AE59-8128CD92808F}" type="pres">
      <dgm:prSet presAssocID="{A08D3C84-49D2-4065-9F38-646064B44266}" presName="bgRect" presStyleLbl="bgShp" presStyleIdx="1" presStyleCnt="4"/>
      <dgm:spPr/>
    </dgm:pt>
    <dgm:pt modelId="{97632937-AF69-44DC-AE91-8A27831A4255}" type="pres">
      <dgm:prSet presAssocID="{A08D3C84-49D2-4065-9F38-646064B442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3571E6B6-FD07-4FCB-9296-B73112291026}" type="pres">
      <dgm:prSet presAssocID="{A08D3C84-49D2-4065-9F38-646064B44266}" presName="spaceRect" presStyleCnt="0"/>
      <dgm:spPr/>
    </dgm:pt>
    <dgm:pt modelId="{050C1229-C801-431D-9BAF-B0462A17D6E6}" type="pres">
      <dgm:prSet presAssocID="{A08D3C84-49D2-4065-9F38-646064B44266}" presName="parTx" presStyleLbl="revTx" presStyleIdx="1" presStyleCnt="4">
        <dgm:presLayoutVars>
          <dgm:chMax val="0"/>
          <dgm:chPref val="0"/>
        </dgm:presLayoutVars>
      </dgm:prSet>
      <dgm:spPr/>
    </dgm:pt>
    <dgm:pt modelId="{54DE1EF5-2D1C-4DE3-BFCB-8596D81BCEB2}" type="pres">
      <dgm:prSet presAssocID="{B4B41D5F-A8ED-416F-8957-8FC85C0E9C8F}" presName="sibTrans" presStyleCnt="0"/>
      <dgm:spPr/>
    </dgm:pt>
    <dgm:pt modelId="{A45F33EE-2505-4E35-8023-872C15FF8BC9}" type="pres">
      <dgm:prSet presAssocID="{C0F1C889-12DF-4AA2-8288-A80DED590E33}" presName="compNode" presStyleCnt="0"/>
      <dgm:spPr/>
    </dgm:pt>
    <dgm:pt modelId="{C821EF70-1C68-4270-A414-ED3A9C7D3E69}" type="pres">
      <dgm:prSet presAssocID="{C0F1C889-12DF-4AA2-8288-A80DED590E33}" presName="bgRect" presStyleLbl="bgShp" presStyleIdx="2" presStyleCnt="4"/>
      <dgm:spPr/>
    </dgm:pt>
    <dgm:pt modelId="{86C615EC-5035-4AA3-8EC7-C19D40CBB05A}" type="pres">
      <dgm:prSet presAssocID="{C0F1C889-12DF-4AA2-8288-A80DED590E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304D14B-293F-4C63-800B-26CF30F17C79}" type="pres">
      <dgm:prSet presAssocID="{C0F1C889-12DF-4AA2-8288-A80DED590E33}" presName="spaceRect" presStyleCnt="0"/>
      <dgm:spPr/>
    </dgm:pt>
    <dgm:pt modelId="{309CBD53-F71C-4591-94CD-1DFB7D6419EC}" type="pres">
      <dgm:prSet presAssocID="{C0F1C889-12DF-4AA2-8288-A80DED590E33}" presName="parTx" presStyleLbl="revTx" presStyleIdx="2" presStyleCnt="4">
        <dgm:presLayoutVars>
          <dgm:chMax val="0"/>
          <dgm:chPref val="0"/>
        </dgm:presLayoutVars>
      </dgm:prSet>
      <dgm:spPr/>
    </dgm:pt>
    <dgm:pt modelId="{3B47E692-494A-4AD3-B94B-F01EA33AC8FE}" type="pres">
      <dgm:prSet presAssocID="{2745F6F5-4D1E-43CF-AFF7-A538A9BDE164}" presName="sibTrans" presStyleCnt="0"/>
      <dgm:spPr/>
    </dgm:pt>
    <dgm:pt modelId="{AA63C076-3834-4B22-9240-DE0FC8A7E13F}" type="pres">
      <dgm:prSet presAssocID="{A408DE1B-72C1-4C2F-869D-3CC9616D6CA6}" presName="compNode" presStyleCnt="0"/>
      <dgm:spPr/>
    </dgm:pt>
    <dgm:pt modelId="{3F1E7FB3-E6F2-4687-9DB5-D7810989B6B6}" type="pres">
      <dgm:prSet presAssocID="{A408DE1B-72C1-4C2F-869D-3CC9616D6CA6}" presName="bgRect" presStyleLbl="bgShp" presStyleIdx="3" presStyleCnt="4"/>
      <dgm:spPr/>
    </dgm:pt>
    <dgm:pt modelId="{DDF2833A-E537-4ABA-AD8E-68D7229DC180}" type="pres">
      <dgm:prSet presAssocID="{A408DE1B-72C1-4C2F-869D-3CC9616D6C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U-turn"/>
        </a:ext>
      </dgm:extLst>
    </dgm:pt>
    <dgm:pt modelId="{6F765BC4-7B0A-4FB8-B8EB-2A3D19132F38}" type="pres">
      <dgm:prSet presAssocID="{A408DE1B-72C1-4C2F-869D-3CC9616D6CA6}" presName="spaceRect" presStyleCnt="0"/>
      <dgm:spPr/>
    </dgm:pt>
    <dgm:pt modelId="{65E7E058-8AE7-4E73-AC70-370BDD1119EF}" type="pres">
      <dgm:prSet presAssocID="{A408DE1B-72C1-4C2F-869D-3CC9616D6C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171628-DFDD-4029-B38A-A0944F5023FD}" srcId="{0B9A9E5A-0E31-48A4-A195-0D7DDA0E3829}" destId="{2236E174-6A8E-4AC1-AF1D-870E3E8D1999}" srcOrd="0" destOrd="0" parTransId="{57FCE367-A555-4A47-9372-680048F4B70F}" sibTransId="{2CE1A632-973C-47B4-8574-A74BFBF91534}"/>
    <dgm:cxn modelId="{8D045E3E-0F8A-442D-B1AF-6C2E09F7F0A1}" type="presOf" srcId="{2236E174-6A8E-4AC1-AF1D-870E3E8D1999}" destId="{B6EF8F91-4536-43B5-AFED-0035C6545964}" srcOrd="0" destOrd="0" presId="urn:microsoft.com/office/officeart/2018/2/layout/IconVerticalSolidList"/>
    <dgm:cxn modelId="{1F90C270-AA19-47EC-97F2-C9D6CFC960FB}" srcId="{0B9A9E5A-0E31-48A4-A195-0D7DDA0E3829}" destId="{A408DE1B-72C1-4C2F-869D-3CC9616D6CA6}" srcOrd="3" destOrd="0" parTransId="{019DDDB2-E41F-48E9-ADCC-07B908B1104D}" sibTransId="{949DC798-C4D4-40AF-BBE4-6DE25F38AF87}"/>
    <dgm:cxn modelId="{ACCF2B51-1F08-4B45-9CD0-5BA0B761B641}" type="presOf" srcId="{0B9A9E5A-0E31-48A4-A195-0D7DDA0E3829}" destId="{D5DFEDF7-5F68-450F-B506-4234082590EA}" srcOrd="0" destOrd="0" presId="urn:microsoft.com/office/officeart/2018/2/layout/IconVerticalSolidList"/>
    <dgm:cxn modelId="{A4F8CC7A-996A-47A2-81B5-A54CAAC39C36}" type="presOf" srcId="{A408DE1B-72C1-4C2F-869D-3CC9616D6CA6}" destId="{65E7E058-8AE7-4E73-AC70-370BDD1119EF}" srcOrd="0" destOrd="0" presId="urn:microsoft.com/office/officeart/2018/2/layout/IconVerticalSolidList"/>
    <dgm:cxn modelId="{7469D784-6C4D-4835-BFC8-2D18E4E6651B}" srcId="{0B9A9E5A-0E31-48A4-A195-0D7DDA0E3829}" destId="{A08D3C84-49D2-4065-9F38-646064B44266}" srcOrd="1" destOrd="0" parTransId="{64CC27CB-B79E-40BD-BAD1-8B2EA145842A}" sibTransId="{B4B41D5F-A8ED-416F-8957-8FC85C0E9C8F}"/>
    <dgm:cxn modelId="{C7874D85-78AF-4BE9-B63A-8A6B2E292127}" type="presOf" srcId="{C0F1C889-12DF-4AA2-8288-A80DED590E33}" destId="{309CBD53-F71C-4591-94CD-1DFB7D6419EC}" srcOrd="0" destOrd="0" presId="urn:microsoft.com/office/officeart/2018/2/layout/IconVerticalSolidList"/>
    <dgm:cxn modelId="{AB94A292-654C-42E3-BCCB-17A5067E6F2B}" srcId="{0B9A9E5A-0E31-48A4-A195-0D7DDA0E3829}" destId="{C0F1C889-12DF-4AA2-8288-A80DED590E33}" srcOrd="2" destOrd="0" parTransId="{911E84C4-EA1B-4A8C-A02D-F7477B129A94}" sibTransId="{2745F6F5-4D1E-43CF-AFF7-A538A9BDE164}"/>
    <dgm:cxn modelId="{618E7FC3-1A2E-4549-996E-705A5613D097}" type="presOf" srcId="{A08D3C84-49D2-4065-9F38-646064B44266}" destId="{050C1229-C801-431D-9BAF-B0462A17D6E6}" srcOrd="0" destOrd="0" presId="urn:microsoft.com/office/officeart/2018/2/layout/IconVerticalSolidList"/>
    <dgm:cxn modelId="{9F577CE7-796E-4A48-8B61-CD3C4789E7F0}" type="presParOf" srcId="{D5DFEDF7-5F68-450F-B506-4234082590EA}" destId="{CEA3E15D-4DAF-4AF7-A715-73C513711316}" srcOrd="0" destOrd="0" presId="urn:microsoft.com/office/officeart/2018/2/layout/IconVerticalSolidList"/>
    <dgm:cxn modelId="{3935CAE1-3D86-4330-973B-AED242A25665}" type="presParOf" srcId="{CEA3E15D-4DAF-4AF7-A715-73C513711316}" destId="{D8294980-B49D-4049-99E1-E42EDF0196E6}" srcOrd="0" destOrd="0" presId="urn:microsoft.com/office/officeart/2018/2/layout/IconVerticalSolidList"/>
    <dgm:cxn modelId="{584D0656-BA28-4CC5-A6B8-FCFD08333BDC}" type="presParOf" srcId="{CEA3E15D-4DAF-4AF7-A715-73C513711316}" destId="{F46C1534-558D-4C3D-BB05-97387D4A2794}" srcOrd="1" destOrd="0" presId="urn:microsoft.com/office/officeart/2018/2/layout/IconVerticalSolidList"/>
    <dgm:cxn modelId="{F1B007CD-2910-459B-BCBB-C03BB9C6ACB7}" type="presParOf" srcId="{CEA3E15D-4DAF-4AF7-A715-73C513711316}" destId="{70F22792-282C-4C2F-BC3A-630712622783}" srcOrd="2" destOrd="0" presId="urn:microsoft.com/office/officeart/2018/2/layout/IconVerticalSolidList"/>
    <dgm:cxn modelId="{F6195C98-9DF4-49F4-B1CE-931D9D08BE47}" type="presParOf" srcId="{CEA3E15D-4DAF-4AF7-A715-73C513711316}" destId="{B6EF8F91-4536-43B5-AFED-0035C6545964}" srcOrd="3" destOrd="0" presId="urn:microsoft.com/office/officeart/2018/2/layout/IconVerticalSolidList"/>
    <dgm:cxn modelId="{EDD6F013-DA3D-453A-B027-CEC85EBDF3A3}" type="presParOf" srcId="{D5DFEDF7-5F68-450F-B506-4234082590EA}" destId="{1418D6EA-1C68-400B-B19D-A39C9B530365}" srcOrd="1" destOrd="0" presId="urn:microsoft.com/office/officeart/2018/2/layout/IconVerticalSolidList"/>
    <dgm:cxn modelId="{CB0A4606-B3FD-43F6-84F5-F811B675F8BD}" type="presParOf" srcId="{D5DFEDF7-5F68-450F-B506-4234082590EA}" destId="{B1AA9588-0173-4417-B355-AD384D1FB117}" srcOrd="2" destOrd="0" presId="urn:microsoft.com/office/officeart/2018/2/layout/IconVerticalSolidList"/>
    <dgm:cxn modelId="{91F82388-BFD0-4290-B145-9F743C2AA90C}" type="presParOf" srcId="{B1AA9588-0173-4417-B355-AD384D1FB117}" destId="{77623641-F21F-48DF-AE59-8128CD92808F}" srcOrd="0" destOrd="0" presId="urn:microsoft.com/office/officeart/2018/2/layout/IconVerticalSolidList"/>
    <dgm:cxn modelId="{9B1A3DA9-B360-4D22-9502-CF9FD699C453}" type="presParOf" srcId="{B1AA9588-0173-4417-B355-AD384D1FB117}" destId="{97632937-AF69-44DC-AE91-8A27831A4255}" srcOrd="1" destOrd="0" presId="urn:microsoft.com/office/officeart/2018/2/layout/IconVerticalSolidList"/>
    <dgm:cxn modelId="{35D188A6-31C1-45BF-8C3A-EEEAE94BEDD7}" type="presParOf" srcId="{B1AA9588-0173-4417-B355-AD384D1FB117}" destId="{3571E6B6-FD07-4FCB-9296-B73112291026}" srcOrd="2" destOrd="0" presId="urn:microsoft.com/office/officeart/2018/2/layout/IconVerticalSolidList"/>
    <dgm:cxn modelId="{838903FE-3990-4CC4-AD38-EF2DD147C3C5}" type="presParOf" srcId="{B1AA9588-0173-4417-B355-AD384D1FB117}" destId="{050C1229-C801-431D-9BAF-B0462A17D6E6}" srcOrd="3" destOrd="0" presId="urn:microsoft.com/office/officeart/2018/2/layout/IconVerticalSolidList"/>
    <dgm:cxn modelId="{104B6297-7E44-451E-9469-FA54F25865D2}" type="presParOf" srcId="{D5DFEDF7-5F68-450F-B506-4234082590EA}" destId="{54DE1EF5-2D1C-4DE3-BFCB-8596D81BCEB2}" srcOrd="3" destOrd="0" presId="urn:microsoft.com/office/officeart/2018/2/layout/IconVerticalSolidList"/>
    <dgm:cxn modelId="{C624319E-54BA-4A48-BBAE-CB0E5C6D66BD}" type="presParOf" srcId="{D5DFEDF7-5F68-450F-B506-4234082590EA}" destId="{A45F33EE-2505-4E35-8023-872C15FF8BC9}" srcOrd="4" destOrd="0" presId="urn:microsoft.com/office/officeart/2018/2/layout/IconVerticalSolidList"/>
    <dgm:cxn modelId="{150FCA67-1FC3-4587-97FE-5EF8960652A1}" type="presParOf" srcId="{A45F33EE-2505-4E35-8023-872C15FF8BC9}" destId="{C821EF70-1C68-4270-A414-ED3A9C7D3E69}" srcOrd="0" destOrd="0" presId="urn:microsoft.com/office/officeart/2018/2/layout/IconVerticalSolidList"/>
    <dgm:cxn modelId="{0BB8DEA8-2CA9-4CC6-9225-F4CF7EEF1D8F}" type="presParOf" srcId="{A45F33EE-2505-4E35-8023-872C15FF8BC9}" destId="{86C615EC-5035-4AA3-8EC7-C19D40CBB05A}" srcOrd="1" destOrd="0" presId="urn:microsoft.com/office/officeart/2018/2/layout/IconVerticalSolidList"/>
    <dgm:cxn modelId="{FC7AE627-1D95-4CDC-BDCA-035CE4BEFD81}" type="presParOf" srcId="{A45F33EE-2505-4E35-8023-872C15FF8BC9}" destId="{4304D14B-293F-4C63-800B-26CF30F17C79}" srcOrd="2" destOrd="0" presId="urn:microsoft.com/office/officeart/2018/2/layout/IconVerticalSolidList"/>
    <dgm:cxn modelId="{AF1A6A6F-653B-479A-971B-9AA4DE8334E6}" type="presParOf" srcId="{A45F33EE-2505-4E35-8023-872C15FF8BC9}" destId="{309CBD53-F71C-4591-94CD-1DFB7D6419EC}" srcOrd="3" destOrd="0" presId="urn:microsoft.com/office/officeart/2018/2/layout/IconVerticalSolidList"/>
    <dgm:cxn modelId="{F0FB0A29-E0D8-4AA4-85B8-3CAC7C1C0FDB}" type="presParOf" srcId="{D5DFEDF7-5F68-450F-B506-4234082590EA}" destId="{3B47E692-494A-4AD3-B94B-F01EA33AC8FE}" srcOrd="5" destOrd="0" presId="urn:microsoft.com/office/officeart/2018/2/layout/IconVerticalSolidList"/>
    <dgm:cxn modelId="{8FD38025-194F-4802-A36F-9DC4672DE1E2}" type="presParOf" srcId="{D5DFEDF7-5F68-450F-B506-4234082590EA}" destId="{AA63C076-3834-4B22-9240-DE0FC8A7E13F}" srcOrd="6" destOrd="0" presId="urn:microsoft.com/office/officeart/2018/2/layout/IconVerticalSolidList"/>
    <dgm:cxn modelId="{BD9CE58C-6072-43D0-A23E-1A5E03E223E5}" type="presParOf" srcId="{AA63C076-3834-4B22-9240-DE0FC8A7E13F}" destId="{3F1E7FB3-E6F2-4687-9DB5-D7810989B6B6}" srcOrd="0" destOrd="0" presId="urn:microsoft.com/office/officeart/2018/2/layout/IconVerticalSolidList"/>
    <dgm:cxn modelId="{F7F8173B-4EA6-48DD-B50D-24CB262E608E}" type="presParOf" srcId="{AA63C076-3834-4B22-9240-DE0FC8A7E13F}" destId="{DDF2833A-E537-4ABA-AD8E-68D7229DC180}" srcOrd="1" destOrd="0" presId="urn:microsoft.com/office/officeart/2018/2/layout/IconVerticalSolidList"/>
    <dgm:cxn modelId="{41C78785-D7AF-434C-9B47-9DAB3BA23E5E}" type="presParOf" srcId="{AA63C076-3834-4B22-9240-DE0FC8A7E13F}" destId="{6F765BC4-7B0A-4FB8-B8EB-2A3D19132F38}" srcOrd="2" destOrd="0" presId="urn:microsoft.com/office/officeart/2018/2/layout/IconVerticalSolidList"/>
    <dgm:cxn modelId="{8C73543A-4653-4299-B8DB-340FBFA40EF4}" type="presParOf" srcId="{AA63C076-3834-4B22-9240-DE0FC8A7E13F}" destId="{65E7E058-8AE7-4E73-AC70-370BDD1119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F5663-52FF-40E8-A79E-FCBC407C1CD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E3CDCC-781D-4E2C-A873-B56BD74F98C6}">
      <dgm:prSet/>
      <dgm:spPr/>
      <dgm:t>
        <a:bodyPr/>
        <a:lstStyle/>
        <a:p>
          <a:r>
            <a:rPr lang="en-US"/>
            <a:t>City ambiance – to make it more </a:t>
          </a:r>
          <a:r>
            <a:rPr lang="en-US" b="1"/>
            <a:t>realistic</a:t>
          </a:r>
          <a:endParaRPr lang="en-US"/>
        </a:p>
      </dgm:t>
    </dgm:pt>
    <dgm:pt modelId="{78BBA1F8-AA3B-42E1-B9A9-6E1BEE4A92FD}" type="parTrans" cxnId="{2C64B114-78EB-4D51-94C6-050FA1BF4108}">
      <dgm:prSet/>
      <dgm:spPr/>
      <dgm:t>
        <a:bodyPr/>
        <a:lstStyle/>
        <a:p>
          <a:endParaRPr lang="en-US"/>
        </a:p>
      </dgm:t>
    </dgm:pt>
    <dgm:pt modelId="{C47B4D9E-DEBA-486C-A59E-930B686BFB7F}" type="sibTrans" cxnId="{2C64B114-78EB-4D51-94C6-050FA1BF4108}">
      <dgm:prSet/>
      <dgm:spPr/>
      <dgm:t>
        <a:bodyPr/>
        <a:lstStyle/>
        <a:p>
          <a:endParaRPr lang="en-US"/>
        </a:p>
      </dgm:t>
    </dgm:pt>
    <dgm:pt modelId="{ABD8A89D-5B24-4AF3-ADD4-75CFFD4885D1}">
      <dgm:prSet/>
      <dgm:spPr/>
      <dgm:t>
        <a:bodyPr/>
        <a:lstStyle/>
        <a:p>
          <a:r>
            <a:rPr lang="en-US"/>
            <a:t>Car sounds – </a:t>
          </a:r>
          <a:r>
            <a:rPr lang="en-US" b="1"/>
            <a:t>engine</a:t>
          </a:r>
          <a:r>
            <a:rPr lang="en-US"/>
            <a:t> start, </a:t>
          </a:r>
          <a:r>
            <a:rPr lang="en-US" b="1"/>
            <a:t>siren</a:t>
          </a:r>
          <a:endParaRPr lang="en-US"/>
        </a:p>
      </dgm:t>
    </dgm:pt>
    <dgm:pt modelId="{4AD37775-779B-4EE0-90FF-0245A386F578}" type="parTrans" cxnId="{AA05B1E7-9CBB-41CB-B62B-13459D9D4DE7}">
      <dgm:prSet/>
      <dgm:spPr/>
      <dgm:t>
        <a:bodyPr/>
        <a:lstStyle/>
        <a:p>
          <a:endParaRPr lang="en-US"/>
        </a:p>
      </dgm:t>
    </dgm:pt>
    <dgm:pt modelId="{26E9E0DC-47E7-4AF8-BF4B-041D32EFAD4A}" type="sibTrans" cxnId="{AA05B1E7-9CBB-41CB-B62B-13459D9D4DE7}">
      <dgm:prSet/>
      <dgm:spPr/>
      <dgm:t>
        <a:bodyPr/>
        <a:lstStyle/>
        <a:p>
          <a:endParaRPr lang="en-US"/>
        </a:p>
      </dgm:t>
    </dgm:pt>
    <dgm:pt modelId="{05860D00-7781-4C3B-B470-6EA502048BF3}">
      <dgm:prSet/>
      <dgm:spPr/>
      <dgm:t>
        <a:bodyPr/>
        <a:lstStyle/>
        <a:p>
          <a:r>
            <a:rPr lang="en-US" b="1"/>
            <a:t>Police officer </a:t>
          </a:r>
          <a:endParaRPr lang="en-US"/>
        </a:p>
      </dgm:t>
    </dgm:pt>
    <dgm:pt modelId="{FAAF757E-1CED-4468-BDAB-44F3F6A8B411}" type="parTrans" cxnId="{AB786D39-078F-45D6-966D-97CF61A6E671}">
      <dgm:prSet/>
      <dgm:spPr/>
      <dgm:t>
        <a:bodyPr/>
        <a:lstStyle/>
        <a:p>
          <a:endParaRPr lang="en-US"/>
        </a:p>
      </dgm:t>
    </dgm:pt>
    <dgm:pt modelId="{0AABA328-E2F0-42E6-AAF4-90D6ACAB85CB}" type="sibTrans" cxnId="{AB786D39-078F-45D6-966D-97CF61A6E671}">
      <dgm:prSet/>
      <dgm:spPr/>
      <dgm:t>
        <a:bodyPr/>
        <a:lstStyle/>
        <a:p>
          <a:endParaRPr lang="en-US"/>
        </a:p>
      </dgm:t>
    </dgm:pt>
    <dgm:pt modelId="{5A9FB001-6B8B-4032-93CE-769645FEF2AF}" type="pres">
      <dgm:prSet presAssocID="{FDDF5663-52FF-40E8-A79E-FCBC407C1CD0}" presName="root" presStyleCnt="0">
        <dgm:presLayoutVars>
          <dgm:dir/>
          <dgm:resizeHandles val="exact"/>
        </dgm:presLayoutVars>
      </dgm:prSet>
      <dgm:spPr/>
    </dgm:pt>
    <dgm:pt modelId="{5CAA1DE2-DA9B-4A24-86DD-334A06F336BF}" type="pres">
      <dgm:prSet presAssocID="{94E3CDCC-781D-4E2C-A873-B56BD74F98C6}" presName="compNode" presStyleCnt="0"/>
      <dgm:spPr/>
    </dgm:pt>
    <dgm:pt modelId="{EB2616D9-EE01-4ED3-983D-42371F429E75}" type="pres">
      <dgm:prSet presAssocID="{94E3CDCC-781D-4E2C-A873-B56BD74F98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C0225F5-3548-407B-A564-5BC0D0B7B797}" type="pres">
      <dgm:prSet presAssocID="{94E3CDCC-781D-4E2C-A873-B56BD74F98C6}" presName="spaceRect" presStyleCnt="0"/>
      <dgm:spPr/>
    </dgm:pt>
    <dgm:pt modelId="{1C2B12BE-B972-44E6-9D7D-07A55AE859A0}" type="pres">
      <dgm:prSet presAssocID="{94E3CDCC-781D-4E2C-A873-B56BD74F98C6}" presName="textRect" presStyleLbl="revTx" presStyleIdx="0" presStyleCnt="3">
        <dgm:presLayoutVars>
          <dgm:chMax val="1"/>
          <dgm:chPref val="1"/>
        </dgm:presLayoutVars>
      </dgm:prSet>
      <dgm:spPr/>
    </dgm:pt>
    <dgm:pt modelId="{10DCEE82-6ACD-49E0-883C-A72A03631EA0}" type="pres">
      <dgm:prSet presAssocID="{C47B4D9E-DEBA-486C-A59E-930B686BFB7F}" presName="sibTrans" presStyleCnt="0"/>
      <dgm:spPr/>
    </dgm:pt>
    <dgm:pt modelId="{7B2CA763-72B8-41DF-9E01-EEA4DCDE2784}" type="pres">
      <dgm:prSet presAssocID="{ABD8A89D-5B24-4AF3-ADD4-75CFFD4885D1}" presName="compNode" presStyleCnt="0"/>
      <dgm:spPr/>
    </dgm:pt>
    <dgm:pt modelId="{139A3A42-6967-4B0C-9FEB-C2A19AF0C756}" type="pres">
      <dgm:prSet presAssocID="{ABD8A89D-5B24-4AF3-ADD4-75CFFD4885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188BC3A-75D5-44CA-BAAB-310814B0E9D1}" type="pres">
      <dgm:prSet presAssocID="{ABD8A89D-5B24-4AF3-ADD4-75CFFD4885D1}" presName="spaceRect" presStyleCnt="0"/>
      <dgm:spPr/>
    </dgm:pt>
    <dgm:pt modelId="{E429DC49-19C9-4CB6-8ACE-2A18E7FD01ED}" type="pres">
      <dgm:prSet presAssocID="{ABD8A89D-5B24-4AF3-ADD4-75CFFD4885D1}" presName="textRect" presStyleLbl="revTx" presStyleIdx="1" presStyleCnt="3">
        <dgm:presLayoutVars>
          <dgm:chMax val="1"/>
          <dgm:chPref val="1"/>
        </dgm:presLayoutVars>
      </dgm:prSet>
      <dgm:spPr/>
    </dgm:pt>
    <dgm:pt modelId="{37B6876B-BD6D-4364-8751-6F0AC03D5086}" type="pres">
      <dgm:prSet presAssocID="{26E9E0DC-47E7-4AF8-BF4B-041D32EFAD4A}" presName="sibTrans" presStyleCnt="0"/>
      <dgm:spPr/>
    </dgm:pt>
    <dgm:pt modelId="{BB0F4B99-7117-4262-9E55-55A1ECA369EF}" type="pres">
      <dgm:prSet presAssocID="{05860D00-7781-4C3B-B470-6EA502048BF3}" presName="compNode" presStyleCnt="0"/>
      <dgm:spPr/>
    </dgm:pt>
    <dgm:pt modelId="{2E2B9A89-547E-4D09-9314-CCE1B3B1B110}" type="pres">
      <dgm:prSet presAssocID="{05860D00-7781-4C3B-B470-6EA502048B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29A1DE01-5C25-4782-9CCF-1BE43FB80C84}" type="pres">
      <dgm:prSet presAssocID="{05860D00-7781-4C3B-B470-6EA502048BF3}" presName="spaceRect" presStyleCnt="0"/>
      <dgm:spPr/>
    </dgm:pt>
    <dgm:pt modelId="{BBDC52C8-0375-45D7-AB44-1C6DB7A71B1B}" type="pres">
      <dgm:prSet presAssocID="{05860D00-7781-4C3B-B470-6EA502048B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64B114-78EB-4D51-94C6-050FA1BF4108}" srcId="{FDDF5663-52FF-40E8-A79E-FCBC407C1CD0}" destId="{94E3CDCC-781D-4E2C-A873-B56BD74F98C6}" srcOrd="0" destOrd="0" parTransId="{78BBA1F8-AA3B-42E1-B9A9-6E1BEE4A92FD}" sibTransId="{C47B4D9E-DEBA-486C-A59E-930B686BFB7F}"/>
    <dgm:cxn modelId="{AB786D39-078F-45D6-966D-97CF61A6E671}" srcId="{FDDF5663-52FF-40E8-A79E-FCBC407C1CD0}" destId="{05860D00-7781-4C3B-B470-6EA502048BF3}" srcOrd="2" destOrd="0" parTransId="{FAAF757E-1CED-4468-BDAB-44F3F6A8B411}" sibTransId="{0AABA328-E2F0-42E6-AAF4-90D6ACAB85CB}"/>
    <dgm:cxn modelId="{F198B672-874C-479D-84A1-C77ADD014549}" type="presOf" srcId="{05860D00-7781-4C3B-B470-6EA502048BF3}" destId="{BBDC52C8-0375-45D7-AB44-1C6DB7A71B1B}" srcOrd="0" destOrd="0" presId="urn:microsoft.com/office/officeart/2018/2/layout/IconLabelList"/>
    <dgm:cxn modelId="{54F7B99E-743B-4181-9394-52CFD5B2D6E4}" type="presOf" srcId="{ABD8A89D-5B24-4AF3-ADD4-75CFFD4885D1}" destId="{E429DC49-19C9-4CB6-8ACE-2A18E7FD01ED}" srcOrd="0" destOrd="0" presId="urn:microsoft.com/office/officeart/2018/2/layout/IconLabelList"/>
    <dgm:cxn modelId="{FF5AD5AC-4FCE-4101-B87F-127E4D4D12EC}" type="presOf" srcId="{FDDF5663-52FF-40E8-A79E-FCBC407C1CD0}" destId="{5A9FB001-6B8B-4032-93CE-769645FEF2AF}" srcOrd="0" destOrd="0" presId="urn:microsoft.com/office/officeart/2018/2/layout/IconLabelList"/>
    <dgm:cxn modelId="{AA05B1E7-9CBB-41CB-B62B-13459D9D4DE7}" srcId="{FDDF5663-52FF-40E8-A79E-FCBC407C1CD0}" destId="{ABD8A89D-5B24-4AF3-ADD4-75CFFD4885D1}" srcOrd="1" destOrd="0" parTransId="{4AD37775-779B-4EE0-90FF-0245A386F578}" sibTransId="{26E9E0DC-47E7-4AF8-BF4B-041D32EFAD4A}"/>
    <dgm:cxn modelId="{32442FF9-2AA1-4224-973E-CB7D19DCE364}" type="presOf" srcId="{94E3CDCC-781D-4E2C-A873-B56BD74F98C6}" destId="{1C2B12BE-B972-44E6-9D7D-07A55AE859A0}" srcOrd="0" destOrd="0" presId="urn:microsoft.com/office/officeart/2018/2/layout/IconLabelList"/>
    <dgm:cxn modelId="{2DBD3ACB-73FA-48AE-B2AC-F7ABE604B781}" type="presParOf" srcId="{5A9FB001-6B8B-4032-93CE-769645FEF2AF}" destId="{5CAA1DE2-DA9B-4A24-86DD-334A06F336BF}" srcOrd="0" destOrd="0" presId="urn:microsoft.com/office/officeart/2018/2/layout/IconLabelList"/>
    <dgm:cxn modelId="{74A97FB0-9297-49E0-842C-147A20FAE8FB}" type="presParOf" srcId="{5CAA1DE2-DA9B-4A24-86DD-334A06F336BF}" destId="{EB2616D9-EE01-4ED3-983D-42371F429E75}" srcOrd="0" destOrd="0" presId="urn:microsoft.com/office/officeart/2018/2/layout/IconLabelList"/>
    <dgm:cxn modelId="{3A5E4987-157D-4573-9E1A-5C11D3887751}" type="presParOf" srcId="{5CAA1DE2-DA9B-4A24-86DD-334A06F336BF}" destId="{3C0225F5-3548-407B-A564-5BC0D0B7B797}" srcOrd="1" destOrd="0" presId="urn:microsoft.com/office/officeart/2018/2/layout/IconLabelList"/>
    <dgm:cxn modelId="{83DD9B43-72DC-4C3E-A808-C802D6AD1ADD}" type="presParOf" srcId="{5CAA1DE2-DA9B-4A24-86DD-334A06F336BF}" destId="{1C2B12BE-B972-44E6-9D7D-07A55AE859A0}" srcOrd="2" destOrd="0" presId="urn:microsoft.com/office/officeart/2018/2/layout/IconLabelList"/>
    <dgm:cxn modelId="{64DF44D7-CFAA-4026-88D2-5AA8030BA4C5}" type="presParOf" srcId="{5A9FB001-6B8B-4032-93CE-769645FEF2AF}" destId="{10DCEE82-6ACD-49E0-883C-A72A03631EA0}" srcOrd="1" destOrd="0" presId="urn:microsoft.com/office/officeart/2018/2/layout/IconLabelList"/>
    <dgm:cxn modelId="{E0DD1278-C991-4B95-863B-24509155D1D7}" type="presParOf" srcId="{5A9FB001-6B8B-4032-93CE-769645FEF2AF}" destId="{7B2CA763-72B8-41DF-9E01-EEA4DCDE2784}" srcOrd="2" destOrd="0" presId="urn:microsoft.com/office/officeart/2018/2/layout/IconLabelList"/>
    <dgm:cxn modelId="{27049411-EBE3-4198-AC69-636946A2BF0F}" type="presParOf" srcId="{7B2CA763-72B8-41DF-9E01-EEA4DCDE2784}" destId="{139A3A42-6967-4B0C-9FEB-C2A19AF0C756}" srcOrd="0" destOrd="0" presId="urn:microsoft.com/office/officeart/2018/2/layout/IconLabelList"/>
    <dgm:cxn modelId="{7BDD587D-C8C6-4750-B20E-B2ED69CECA29}" type="presParOf" srcId="{7B2CA763-72B8-41DF-9E01-EEA4DCDE2784}" destId="{C188BC3A-75D5-44CA-BAAB-310814B0E9D1}" srcOrd="1" destOrd="0" presId="urn:microsoft.com/office/officeart/2018/2/layout/IconLabelList"/>
    <dgm:cxn modelId="{8B1B9301-6918-40DD-A72A-3CAB28F8310C}" type="presParOf" srcId="{7B2CA763-72B8-41DF-9E01-EEA4DCDE2784}" destId="{E429DC49-19C9-4CB6-8ACE-2A18E7FD01ED}" srcOrd="2" destOrd="0" presId="urn:microsoft.com/office/officeart/2018/2/layout/IconLabelList"/>
    <dgm:cxn modelId="{46525C57-AC3B-4FC1-BDFE-332FAE085176}" type="presParOf" srcId="{5A9FB001-6B8B-4032-93CE-769645FEF2AF}" destId="{37B6876B-BD6D-4364-8751-6F0AC03D5086}" srcOrd="3" destOrd="0" presId="urn:microsoft.com/office/officeart/2018/2/layout/IconLabelList"/>
    <dgm:cxn modelId="{C0BC6C38-D5C0-4AD6-A6B4-DD6A4BF37EB0}" type="presParOf" srcId="{5A9FB001-6B8B-4032-93CE-769645FEF2AF}" destId="{BB0F4B99-7117-4262-9E55-55A1ECA369EF}" srcOrd="4" destOrd="0" presId="urn:microsoft.com/office/officeart/2018/2/layout/IconLabelList"/>
    <dgm:cxn modelId="{37337088-B7B2-4A67-91BE-76D05606F17B}" type="presParOf" srcId="{BB0F4B99-7117-4262-9E55-55A1ECA369EF}" destId="{2E2B9A89-547E-4D09-9314-CCE1B3B1B110}" srcOrd="0" destOrd="0" presId="urn:microsoft.com/office/officeart/2018/2/layout/IconLabelList"/>
    <dgm:cxn modelId="{7F85D6EE-3324-42E5-BAB7-F77FBA17FE55}" type="presParOf" srcId="{BB0F4B99-7117-4262-9E55-55A1ECA369EF}" destId="{29A1DE01-5C25-4782-9CCF-1BE43FB80C84}" srcOrd="1" destOrd="0" presId="urn:microsoft.com/office/officeart/2018/2/layout/IconLabelList"/>
    <dgm:cxn modelId="{DA6E8210-9F7C-42AC-AC5F-576F7A3EBBBD}" type="presParOf" srcId="{BB0F4B99-7117-4262-9E55-55A1ECA369EF}" destId="{BBDC52C8-0375-45D7-AB44-1C6DB7A71B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062B26-83FF-427F-92AA-799D59C709D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731BFA-4897-44AE-B7B1-50936E9D1218}">
      <dgm:prSet/>
      <dgm:spPr/>
      <dgm:t>
        <a:bodyPr/>
        <a:lstStyle/>
        <a:p>
          <a:pPr>
            <a:defRPr cap="all"/>
          </a:pPr>
          <a:r>
            <a:rPr lang="en-US"/>
            <a:t>Uploading the game into </a:t>
          </a:r>
          <a:r>
            <a:rPr lang="en-US" b="1"/>
            <a:t>AppStore</a:t>
          </a:r>
          <a:r>
            <a:rPr lang="en-US"/>
            <a:t> and </a:t>
          </a:r>
          <a:r>
            <a:rPr lang="en-US" b="1"/>
            <a:t>Google Play</a:t>
          </a:r>
          <a:endParaRPr lang="en-US"/>
        </a:p>
      </dgm:t>
    </dgm:pt>
    <dgm:pt modelId="{C799F925-30DC-4D4B-B650-2334B27A3858}" type="parTrans" cxnId="{F31BBD1B-6617-4DA0-8543-6FD680FC771F}">
      <dgm:prSet/>
      <dgm:spPr/>
      <dgm:t>
        <a:bodyPr/>
        <a:lstStyle/>
        <a:p>
          <a:endParaRPr lang="en-US"/>
        </a:p>
      </dgm:t>
    </dgm:pt>
    <dgm:pt modelId="{E27CE229-A2A9-4A2F-9125-3AB33055F9BC}" type="sibTrans" cxnId="{F31BBD1B-6617-4DA0-8543-6FD680FC771F}">
      <dgm:prSet/>
      <dgm:spPr/>
      <dgm:t>
        <a:bodyPr/>
        <a:lstStyle/>
        <a:p>
          <a:endParaRPr lang="en-US"/>
        </a:p>
      </dgm:t>
    </dgm:pt>
    <dgm:pt modelId="{7B219333-17B6-4B05-8CA3-F692A40311D7}">
      <dgm:prSet/>
      <dgm:spPr/>
      <dgm:t>
        <a:bodyPr/>
        <a:lstStyle/>
        <a:p>
          <a:pPr>
            <a:defRPr cap="all"/>
          </a:pPr>
          <a:r>
            <a:rPr lang="en-US"/>
            <a:t>Our game describes </a:t>
          </a:r>
          <a:r>
            <a:rPr lang="en-US" b="1"/>
            <a:t>the culture of AZ</a:t>
          </a:r>
          <a:endParaRPr lang="en-US"/>
        </a:p>
      </dgm:t>
    </dgm:pt>
    <dgm:pt modelId="{E916B272-8D46-4E70-8A67-1D6D933E84BA}" type="parTrans" cxnId="{C211136B-BD9A-4393-91E1-533E62AF601B}">
      <dgm:prSet/>
      <dgm:spPr/>
      <dgm:t>
        <a:bodyPr/>
        <a:lstStyle/>
        <a:p>
          <a:endParaRPr lang="en-US"/>
        </a:p>
      </dgm:t>
    </dgm:pt>
    <dgm:pt modelId="{4A92DB0D-F853-4499-9143-C0004040AE78}" type="sibTrans" cxnId="{C211136B-BD9A-4393-91E1-533E62AF601B}">
      <dgm:prSet/>
      <dgm:spPr/>
      <dgm:t>
        <a:bodyPr/>
        <a:lstStyle/>
        <a:p>
          <a:endParaRPr lang="en-US"/>
        </a:p>
      </dgm:t>
    </dgm:pt>
    <dgm:pt modelId="{09BB8A3C-A035-4CFE-9F2B-E17AFF9D679E}">
      <dgm:prSet/>
      <dgm:spPr/>
      <dgm:t>
        <a:bodyPr/>
        <a:lstStyle/>
        <a:p>
          <a:pPr>
            <a:defRPr cap="all"/>
          </a:pPr>
          <a:r>
            <a:rPr lang="en-US" b="1"/>
            <a:t>Let’s invest in the game that is related to our culture!</a:t>
          </a:r>
          <a:endParaRPr lang="en-US"/>
        </a:p>
      </dgm:t>
    </dgm:pt>
    <dgm:pt modelId="{1BFEABEF-B853-4F16-A3BD-44B0F6FB7D37}" type="parTrans" cxnId="{A6C494E7-1D71-45D8-AD31-EE7269CBCDB1}">
      <dgm:prSet/>
      <dgm:spPr/>
      <dgm:t>
        <a:bodyPr/>
        <a:lstStyle/>
        <a:p>
          <a:endParaRPr lang="en-US"/>
        </a:p>
      </dgm:t>
    </dgm:pt>
    <dgm:pt modelId="{AC508525-C030-4B94-9AD2-D127F0D681D4}" type="sibTrans" cxnId="{A6C494E7-1D71-45D8-AD31-EE7269CBCDB1}">
      <dgm:prSet/>
      <dgm:spPr/>
      <dgm:t>
        <a:bodyPr/>
        <a:lstStyle/>
        <a:p>
          <a:endParaRPr lang="en-US"/>
        </a:p>
      </dgm:t>
    </dgm:pt>
    <dgm:pt modelId="{64D92DD9-6D9A-499F-A310-7D26441B9184}" type="pres">
      <dgm:prSet presAssocID="{B6062B26-83FF-427F-92AA-799D59C709DB}" presName="root" presStyleCnt="0">
        <dgm:presLayoutVars>
          <dgm:dir/>
          <dgm:resizeHandles val="exact"/>
        </dgm:presLayoutVars>
      </dgm:prSet>
      <dgm:spPr/>
    </dgm:pt>
    <dgm:pt modelId="{03EB2EDC-6A9E-4368-AFCD-3DC1626FD940}" type="pres">
      <dgm:prSet presAssocID="{7E731BFA-4897-44AE-B7B1-50936E9D1218}" presName="compNode" presStyleCnt="0"/>
      <dgm:spPr/>
    </dgm:pt>
    <dgm:pt modelId="{88D9C12E-6A96-4FE6-8398-742F3E5AB857}" type="pres">
      <dgm:prSet presAssocID="{7E731BFA-4897-44AE-B7B1-50936E9D1218}" presName="iconBgRect" presStyleLbl="bgShp" presStyleIdx="0" presStyleCnt="3"/>
      <dgm:spPr/>
    </dgm:pt>
    <dgm:pt modelId="{D4E6C230-0F31-4692-A2CD-CF3D8648B11C}" type="pres">
      <dgm:prSet presAssocID="{7E731BFA-4897-44AE-B7B1-50936E9D12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1068FD0-4D9A-4F99-AC46-4D2A49B6DCAF}" type="pres">
      <dgm:prSet presAssocID="{7E731BFA-4897-44AE-B7B1-50936E9D1218}" presName="spaceRect" presStyleCnt="0"/>
      <dgm:spPr/>
    </dgm:pt>
    <dgm:pt modelId="{562672AD-5496-4217-A673-7E78FA45C275}" type="pres">
      <dgm:prSet presAssocID="{7E731BFA-4897-44AE-B7B1-50936E9D1218}" presName="textRect" presStyleLbl="revTx" presStyleIdx="0" presStyleCnt="3">
        <dgm:presLayoutVars>
          <dgm:chMax val="1"/>
          <dgm:chPref val="1"/>
        </dgm:presLayoutVars>
      </dgm:prSet>
      <dgm:spPr/>
    </dgm:pt>
    <dgm:pt modelId="{698CB70B-58A6-4122-9250-34DB3C8385A1}" type="pres">
      <dgm:prSet presAssocID="{E27CE229-A2A9-4A2F-9125-3AB33055F9BC}" presName="sibTrans" presStyleCnt="0"/>
      <dgm:spPr/>
    </dgm:pt>
    <dgm:pt modelId="{897418D3-F5DC-4C5A-BF7F-74ED97E5E7B0}" type="pres">
      <dgm:prSet presAssocID="{7B219333-17B6-4B05-8CA3-F692A40311D7}" presName="compNode" presStyleCnt="0"/>
      <dgm:spPr/>
    </dgm:pt>
    <dgm:pt modelId="{F58B60F7-69A7-4911-81B6-7C089DEF8051}" type="pres">
      <dgm:prSet presAssocID="{7B219333-17B6-4B05-8CA3-F692A40311D7}" presName="iconBgRect" presStyleLbl="bgShp" presStyleIdx="1" presStyleCnt="3"/>
      <dgm:spPr/>
    </dgm:pt>
    <dgm:pt modelId="{11FCBA1F-ECD8-464E-93F0-B471BC5B8599}" type="pres">
      <dgm:prSet presAssocID="{7B219333-17B6-4B05-8CA3-F692A40311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7F64CB-3177-4575-B299-11F0C201A689}" type="pres">
      <dgm:prSet presAssocID="{7B219333-17B6-4B05-8CA3-F692A40311D7}" presName="spaceRect" presStyleCnt="0"/>
      <dgm:spPr/>
    </dgm:pt>
    <dgm:pt modelId="{7D1EF225-22A7-4849-9B20-1AF834F14874}" type="pres">
      <dgm:prSet presAssocID="{7B219333-17B6-4B05-8CA3-F692A40311D7}" presName="textRect" presStyleLbl="revTx" presStyleIdx="1" presStyleCnt="3">
        <dgm:presLayoutVars>
          <dgm:chMax val="1"/>
          <dgm:chPref val="1"/>
        </dgm:presLayoutVars>
      </dgm:prSet>
      <dgm:spPr/>
    </dgm:pt>
    <dgm:pt modelId="{1FA9AC40-585E-4028-978F-50EAEFD5F33E}" type="pres">
      <dgm:prSet presAssocID="{4A92DB0D-F853-4499-9143-C0004040AE78}" presName="sibTrans" presStyleCnt="0"/>
      <dgm:spPr/>
    </dgm:pt>
    <dgm:pt modelId="{3FF1445A-B165-4623-92D2-235DDCCAE1FA}" type="pres">
      <dgm:prSet presAssocID="{09BB8A3C-A035-4CFE-9F2B-E17AFF9D679E}" presName="compNode" presStyleCnt="0"/>
      <dgm:spPr/>
    </dgm:pt>
    <dgm:pt modelId="{CD2498C0-D992-4E7A-A69E-E98601BB86E8}" type="pres">
      <dgm:prSet presAssocID="{09BB8A3C-A035-4CFE-9F2B-E17AFF9D679E}" presName="iconBgRect" presStyleLbl="bgShp" presStyleIdx="2" presStyleCnt="3"/>
      <dgm:spPr/>
    </dgm:pt>
    <dgm:pt modelId="{DEB1CD53-BAF5-425F-9139-0A326EB113AB}" type="pres">
      <dgm:prSet presAssocID="{09BB8A3C-A035-4CFE-9F2B-E17AFF9D67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B9EE48B-55D8-4CEE-BA1D-402384DE2548}" type="pres">
      <dgm:prSet presAssocID="{09BB8A3C-A035-4CFE-9F2B-E17AFF9D679E}" presName="spaceRect" presStyleCnt="0"/>
      <dgm:spPr/>
    </dgm:pt>
    <dgm:pt modelId="{398870CD-0A79-4BE6-B16B-E41B0EF6EB3C}" type="pres">
      <dgm:prSet presAssocID="{09BB8A3C-A035-4CFE-9F2B-E17AFF9D67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1BBD1B-6617-4DA0-8543-6FD680FC771F}" srcId="{B6062B26-83FF-427F-92AA-799D59C709DB}" destId="{7E731BFA-4897-44AE-B7B1-50936E9D1218}" srcOrd="0" destOrd="0" parTransId="{C799F925-30DC-4D4B-B650-2334B27A3858}" sibTransId="{E27CE229-A2A9-4A2F-9125-3AB33055F9BC}"/>
    <dgm:cxn modelId="{C211136B-BD9A-4393-91E1-533E62AF601B}" srcId="{B6062B26-83FF-427F-92AA-799D59C709DB}" destId="{7B219333-17B6-4B05-8CA3-F692A40311D7}" srcOrd="1" destOrd="0" parTransId="{E916B272-8D46-4E70-8A67-1D6D933E84BA}" sibTransId="{4A92DB0D-F853-4499-9143-C0004040AE78}"/>
    <dgm:cxn modelId="{5194A47E-8D2B-4BDC-B39A-69050519B33B}" type="presOf" srcId="{B6062B26-83FF-427F-92AA-799D59C709DB}" destId="{64D92DD9-6D9A-499F-A310-7D26441B9184}" srcOrd="0" destOrd="0" presId="urn:microsoft.com/office/officeart/2018/5/layout/IconCircleLabelList"/>
    <dgm:cxn modelId="{51D275B6-923F-4EF9-BF62-98D027D2954D}" type="presOf" srcId="{7B219333-17B6-4B05-8CA3-F692A40311D7}" destId="{7D1EF225-22A7-4849-9B20-1AF834F14874}" srcOrd="0" destOrd="0" presId="urn:microsoft.com/office/officeart/2018/5/layout/IconCircleLabelList"/>
    <dgm:cxn modelId="{926CD4E2-EF42-4307-816C-124FC28CBA84}" type="presOf" srcId="{7E731BFA-4897-44AE-B7B1-50936E9D1218}" destId="{562672AD-5496-4217-A673-7E78FA45C275}" srcOrd="0" destOrd="0" presId="urn:microsoft.com/office/officeart/2018/5/layout/IconCircleLabelList"/>
    <dgm:cxn modelId="{A6C494E7-1D71-45D8-AD31-EE7269CBCDB1}" srcId="{B6062B26-83FF-427F-92AA-799D59C709DB}" destId="{09BB8A3C-A035-4CFE-9F2B-E17AFF9D679E}" srcOrd="2" destOrd="0" parTransId="{1BFEABEF-B853-4F16-A3BD-44B0F6FB7D37}" sibTransId="{AC508525-C030-4B94-9AD2-D127F0D681D4}"/>
    <dgm:cxn modelId="{9EAA0DFC-BBEF-4831-AC97-5286B762D08D}" type="presOf" srcId="{09BB8A3C-A035-4CFE-9F2B-E17AFF9D679E}" destId="{398870CD-0A79-4BE6-B16B-E41B0EF6EB3C}" srcOrd="0" destOrd="0" presId="urn:microsoft.com/office/officeart/2018/5/layout/IconCircleLabelList"/>
    <dgm:cxn modelId="{019DDE6C-297A-427C-85F4-D7875811C6E9}" type="presParOf" srcId="{64D92DD9-6D9A-499F-A310-7D26441B9184}" destId="{03EB2EDC-6A9E-4368-AFCD-3DC1626FD940}" srcOrd="0" destOrd="0" presId="urn:microsoft.com/office/officeart/2018/5/layout/IconCircleLabelList"/>
    <dgm:cxn modelId="{3197E8EE-60EE-421C-9D7E-40EC89958AD3}" type="presParOf" srcId="{03EB2EDC-6A9E-4368-AFCD-3DC1626FD940}" destId="{88D9C12E-6A96-4FE6-8398-742F3E5AB857}" srcOrd="0" destOrd="0" presId="urn:microsoft.com/office/officeart/2018/5/layout/IconCircleLabelList"/>
    <dgm:cxn modelId="{6B84B00E-7D02-42EB-BA70-069EB3A6C742}" type="presParOf" srcId="{03EB2EDC-6A9E-4368-AFCD-3DC1626FD940}" destId="{D4E6C230-0F31-4692-A2CD-CF3D8648B11C}" srcOrd="1" destOrd="0" presId="urn:microsoft.com/office/officeart/2018/5/layout/IconCircleLabelList"/>
    <dgm:cxn modelId="{BDC59ACF-0FF8-4EA9-9435-57D77619456C}" type="presParOf" srcId="{03EB2EDC-6A9E-4368-AFCD-3DC1626FD940}" destId="{31068FD0-4D9A-4F99-AC46-4D2A49B6DCAF}" srcOrd="2" destOrd="0" presId="urn:microsoft.com/office/officeart/2018/5/layout/IconCircleLabelList"/>
    <dgm:cxn modelId="{256C91AE-3CAF-4DB7-8CFB-7C7F81B4C2A9}" type="presParOf" srcId="{03EB2EDC-6A9E-4368-AFCD-3DC1626FD940}" destId="{562672AD-5496-4217-A673-7E78FA45C275}" srcOrd="3" destOrd="0" presId="urn:microsoft.com/office/officeart/2018/5/layout/IconCircleLabelList"/>
    <dgm:cxn modelId="{58BBA157-3E12-40EC-ACFE-DCC7B047D2CC}" type="presParOf" srcId="{64D92DD9-6D9A-499F-A310-7D26441B9184}" destId="{698CB70B-58A6-4122-9250-34DB3C8385A1}" srcOrd="1" destOrd="0" presId="urn:microsoft.com/office/officeart/2018/5/layout/IconCircleLabelList"/>
    <dgm:cxn modelId="{D9118F74-7A57-445D-ADCA-CE64BBB36E8B}" type="presParOf" srcId="{64D92DD9-6D9A-499F-A310-7D26441B9184}" destId="{897418D3-F5DC-4C5A-BF7F-74ED97E5E7B0}" srcOrd="2" destOrd="0" presId="urn:microsoft.com/office/officeart/2018/5/layout/IconCircleLabelList"/>
    <dgm:cxn modelId="{66E30CAE-77C2-4F65-8500-AA19EF3A84FB}" type="presParOf" srcId="{897418D3-F5DC-4C5A-BF7F-74ED97E5E7B0}" destId="{F58B60F7-69A7-4911-81B6-7C089DEF8051}" srcOrd="0" destOrd="0" presId="urn:microsoft.com/office/officeart/2018/5/layout/IconCircleLabelList"/>
    <dgm:cxn modelId="{0F625862-68AC-4287-BBC9-DA7C7B2D7A75}" type="presParOf" srcId="{897418D3-F5DC-4C5A-BF7F-74ED97E5E7B0}" destId="{11FCBA1F-ECD8-464E-93F0-B471BC5B8599}" srcOrd="1" destOrd="0" presId="urn:microsoft.com/office/officeart/2018/5/layout/IconCircleLabelList"/>
    <dgm:cxn modelId="{9BDB7053-7E6D-481E-A27B-A800CD596791}" type="presParOf" srcId="{897418D3-F5DC-4C5A-BF7F-74ED97E5E7B0}" destId="{777F64CB-3177-4575-B299-11F0C201A689}" srcOrd="2" destOrd="0" presId="urn:microsoft.com/office/officeart/2018/5/layout/IconCircleLabelList"/>
    <dgm:cxn modelId="{B157CC3E-53D1-445B-8F79-76329E0BF01D}" type="presParOf" srcId="{897418D3-F5DC-4C5A-BF7F-74ED97E5E7B0}" destId="{7D1EF225-22A7-4849-9B20-1AF834F14874}" srcOrd="3" destOrd="0" presId="urn:microsoft.com/office/officeart/2018/5/layout/IconCircleLabelList"/>
    <dgm:cxn modelId="{2E9BC875-5349-4EA1-8940-7114894F2E36}" type="presParOf" srcId="{64D92DD9-6D9A-499F-A310-7D26441B9184}" destId="{1FA9AC40-585E-4028-978F-50EAEFD5F33E}" srcOrd="3" destOrd="0" presId="urn:microsoft.com/office/officeart/2018/5/layout/IconCircleLabelList"/>
    <dgm:cxn modelId="{92188C79-BBD7-4372-9E12-838CD2CD66E1}" type="presParOf" srcId="{64D92DD9-6D9A-499F-A310-7D26441B9184}" destId="{3FF1445A-B165-4623-92D2-235DDCCAE1FA}" srcOrd="4" destOrd="0" presId="urn:microsoft.com/office/officeart/2018/5/layout/IconCircleLabelList"/>
    <dgm:cxn modelId="{9377012D-8C1E-4D0D-9EB1-FBFD477CC295}" type="presParOf" srcId="{3FF1445A-B165-4623-92D2-235DDCCAE1FA}" destId="{CD2498C0-D992-4E7A-A69E-E98601BB86E8}" srcOrd="0" destOrd="0" presId="urn:microsoft.com/office/officeart/2018/5/layout/IconCircleLabelList"/>
    <dgm:cxn modelId="{99F6370E-276D-4404-AAC0-08C29DB7E9F1}" type="presParOf" srcId="{3FF1445A-B165-4623-92D2-235DDCCAE1FA}" destId="{DEB1CD53-BAF5-425F-9139-0A326EB113AB}" srcOrd="1" destOrd="0" presId="urn:microsoft.com/office/officeart/2018/5/layout/IconCircleLabelList"/>
    <dgm:cxn modelId="{34F06983-2656-465B-8D73-7B103E916940}" type="presParOf" srcId="{3FF1445A-B165-4623-92D2-235DDCCAE1FA}" destId="{9B9EE48B-55D8-4CEE-BA1D-402384DE2548}" srcOrd="2" destOrd="0" presId="urn:microsoft.com/office/officeart/2018/5/layout/IconCircleLabelList"/>
    <dgm:cxn modelId="{774C5DCB-A8CA-4CFF-BEE9-592648E1C957}" type="presParOf" srcId="{3FF1445A-B165-4623-92D2-235DDCCAE1FA}" destId="{398870CD-0A79-4BE6-B16B-E41B0EF6EB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94980-B49D-4049-99E1-E42EDF0196E6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C1534-558D-4C3D-BB05-97387D4A279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F8F91-4536-43B5-AFED-0035C6545964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000" kern="1200"/>
            <a:t>Taxi-cab Simulator </a:t>
          </a:r>
          <a:r>
            <a:rPr lang="en-US" sz="2000" kern="1200"/>
            <a:t>with a strong reference to Azerbaijan</a:t>
          </a:r>
        </a:p>
      </dsp:txBody>
      <dsp:txXfrm>
        <a:off x="1429899" y="2442"/>
        <a:ext cx="3455303" cy="1238008"/>
      </dsp:txXfrm>
    </dsp:sp>
    <dsp:sp modelId="{77623641-F21F-48DF-AE59-8128CD92808F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632937-AF69-44DC-AE91-8A27831A425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0C1229-C801-431D-9BAF-B0462A17D6E6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Other cultures and countries too </a:t>
          </a:r>
        </a:p>
      </dsp:txBody>
      <dsp:txXfrm>
        <a:off x="1429899" y="1549953"/>
        <a:ext cx="3455303" cy="1238008"/>
      </dsp:txXfrm>
    </dsp:sp>
    <dsp:sp modelId="{C821EF70-1C68-4270-A414-ED3A9C7D3E69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C615EC-5035-4AA3-8EC7-C19D40CBB05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CBD53-F71C-4591-94CD-1DFB7D6419EC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Drive to destination to pick up a passenger and then safely drive to and arrival destination</a:t>
          </a:r>
        </a:p>
      </dsp:txBody>
      <dsp:txXfrm>
        <a:off x="1429899" y="3097464"/>
        <a:ext cx="3455303" cy="1238008"/>
      </dsp:txXfrm>
    </dsp:sp>
    <dsp:sp modelId="{3F1E7FB3-E6F2-4687-9DB5-D7810989B6B6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F2833A-E537-4ABA-AD8E-68D7229DC18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E7E058-8AE7-4E73-AC70-370BDD1119EF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 has to obey to traffic rules || penalized</a:t>
          </a:r>
        </a:p>
      </dsp:txBody>
      <dsp:txXfrm>
        <a:off x="1429899" y="4644974"/>
        <a:ext cx="3455303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616D9-EE01-4ED3-983D-42371F429E75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2B12BE-B972-44E6-9D7D-07A55AE859A0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City ambiance – to make it more </a:t>
          </a:r>
          <a:r>
            <a:rPr lang="en-US" sz="1900" b="1" kern="1200"/>
            <a:t>realistic</a:t>
          </a:r>
          <a:endParaRPr lang="en-US" sz="1900" kern="1200"/>
        </a:p>
      </dsp:txBody>
      <dsp:txXfrm>
        <a:off x="291148" y="2456435"/>
        <a:ext cx="2180418" cy="720000"/>
      </dsp:txXfrm>
    </dsp:sp>
    <dsp:sp modelId="{139A3A42-6967-4B0C-9FEB-C2A19AF0C756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9DC49-19C9-4CB6-8ACE-2A18E7FD01ED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Car sounds – </a:t>
          </a:r>
          <a:r>
            <a:rPr lang="en-US" sz="1900" b="1" kern="1200"/>
            <a:t>engine</a:t>
          </a:r>
          <a:r>
            <a:rPr lang="en-US" sz="1900" kern="1200"/>
            <a:t> start, </a:t>
          </a:r>
          <a:r>
            <a:rPr lang="en-US" sz="1900" b="1" kern="1200"/>
            <a:t>siren</a:t>
          </a:r>
          <a:endParaRPr lang="en-US" sz="1900" kern="1200"/>
        </a:p>
      </dsp:txBody>
      <dsp:txXfrm>
        <a:off x="2853140" y="2456435"/>
        <a:ext cx="2180418" cy="720000"/>
      </dsp:txXfrm>
    </dsp:sp>
    <dsp:sp modelId="{2E2B9A89-547E-4D09-9314-CCE1B3B1B110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C52C8-0375-45D7-AB44-1C6DB7A71B1B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Police officer </a:t>
          </a:r>
          <a:endParaRPr lang="en-US" sz="1900" kern="1200"/>
        </a:p>
      </dsp:txBody>
      <dsp:txXfrm>
        <a:off x="5415132" y="2456435"/>
        <a:ext cx="218041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C12E-6A96-4FE6-8398-742F3E5AB857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E6C230-0F31-4692-A2CD-CF3D8648B11C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2672AD-5496-4217-A673-7E78FA45C275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Uploading the game into </a:t>
          </a:r>
          <a:r>
            <a:rPr lang="en-US" sz="1700" b="1" kern="1200"/>
            <a:t>AppStore</a:t>
          </a:r>
          <a:r>
            <a:rPr lang="en-US" sz="1700" kern="1200"/>
            <a:t> and </a:t>
          </a:r>
          <a:r>
            <a:rPr lang="en-US" sz="1700" b="1" kern="1200"/>
            <a:t>Google Play</a:t>
          </a:r>
          <a:endParaRPr lang="en-US" sz="1700" kern="1200"/>
        </a:p>
      </dsp:txBody>
      <dsp:txXfrm>
        <a:off x="80381" y="2738169"/>
        <a:ext cx="2306250" cy="720000"/>
      </dsp:txXfrm>
    </dsp:sp>
    <dsp:sp modelId="{F58B60F7-69A7-4911-81B6-7C089DEF8051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FCBA1F-ECD8-464E-93F0-B471BC5B8599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EF225-22A7-4849-9B20-1AF834F14874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Our game describes </a:t>
          </a:r>
          <a:r>
            <a:rPr lang="en-US" sz="1700" b="1" kern="1200"/>
            <a:t>the culture of AZ</a:t>
          </a:r>
          <a:endParaRPr lang="en-US" sz="1700" kern="1200"/>
        </a:p>
      </dsp:txBody>
      <dsp:txXfrm>
        <a:off x="2790224" y="2738169"/>
        <a:ext cx="2306250" cy="720000"/>
      </dsp:txXfrm>
    </dsp:sp>
    <dsp:sp modelId="{CD2498C0-D992-4E7A-A69E-E98601BB86E8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B1CD53-BAF5-425F-9139-0A326EB113AB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870CD-0A79-4BE6-B16B-E41B0EF6EB3C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Let’s invest in the game that is related to our culture!</a:t>
          </a:r>
          <a:endParaRPr lang="en-US" sz="1700" kern="1200"/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2170-C3D1-4C04-A218-F99B2C9D40CA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1994-01CA-46CB-AA71-B6002C49F9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4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1994-01CA-46CB-AA71-B6002C49F9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0F96-A680-4391-902C-A9B710978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EE5E-2BFB-4159-89CB-07257F483B3F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388843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3E5EE5E-2BFB-4159-89CB-07257F483B3F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D52BE6-F19C-48BD-9EE2-A1A0AA5488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Рисунок 1" descr="http://www.hoasted.nl/~msmnl/resources/uploads/2014/03/ADA-new-final-logo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6" y="6068481"/>
            <a:ext cx="1041990" cy="6728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2627784" y="627122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CSCI 4836: Game Development Fundamentals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ADA University. School of IT and Engineering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98577" y="4293096"/>
            <a:ext cx="338554" cy="25208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l"/>
            <a:r>
              <a:rPr lang="en-US" sz="1000" dirty="0">
                <a:latin typeface="Arial" pitchFamily="34" charset="0"/>
                <a:cs typeface="Arial" pitchFamily="34" charset="0"/>
              </a:rPr>
              <a:t>Revision 0 (posted</a:t>
            </a:r>
            <a:r>
              <a:rPr lang="en-US" sz="1000" baseline="0" dirty="0">
                <a:latin typeface="Arial" pitchFamily="34" charset="0"/>
                <a:cs typeface="Arial" pitchFamily="34" charset="0"/>
              </a:rPr>
              <a:t> on 27 September 2018)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youtu.be/XEyqirscIt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jS4_9E_05k" TargetMode="Externa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7929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Aghanatiq – The Game</a:t>
            </a:r>
            <a:b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Xırdalana bir nəfər.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7930" y="801866"/>
            <a:ext cx="397956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Game Pitch Presentation</a:t>
            </a:r>
            <a:br>
              <a:rPr lang="en-US" sz="2100">
                <a:solidFill>
                  <a:srgbClr val="000000"/>
                </a:solidFill>
                <a:latin typeface="+mn-lt"/>
                <a:cs typeface="+mn-cs"/>
              </a:rPr>
            </a:b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(Homework No.4)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 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Project team: Survivors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Instructor: Dr. Araz Yusubov</a:t>
            </a:r>
            <a:endParaRPr lang="en-US" sz="2100" baseline="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Description: Menus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2100" dirty="0">
                <a:solidFill>
                  <a:srgbClr val="000000"/>
                </a:solidFill>
                <a:latin typeface="+mn-lt"/>
                <a:cs typeface="+mn-cs"/>
              </a:rPr>
              <a:t>Splash Screen – Logo of Police Officer</a:t>
            </a:r>
          </a:p>
          <a:p>
            <a:pPr indent="-228600">
              <a:lnSpc>
                <a:spcPct val="90000"/>
              </a:lnSpc>
            </a:pPr>
            <a:r>
              <a:rPr lang="en-US" sz="2100" dirty="0">
                <a:solidFill>
                  <a:srgbClr val="000000"/>
                </a:solidFill>
                <a:latin typeface="+mn-lt"/>
                <a:cs typeface="+mn-cs"/>
              </a:rPr>
              <a:t>Main Menu </a:t>
            </a:r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+mn-lt"/>
                <a:cs typeface="+mn-cs"/>
              </a:rPr>
              <a:t>Play Game</a:t>
            </a:r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+mn-lt"/>
                <a:cs typeface="+mn-cs"/>
              </a:rPr>
              <a:t>Settings</a:t>
            </a:r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+mn-lt"/>
                <a:cs typeface="+mn-cs"/>
              </a:rPr>
              <a:t>Quit Game</a:t>
            </a:r>
          </a:p>
          <a:p>
            <a:pPr indent="-228600">
              <a:lnSpc>
                <a:spcPct val="90000"/>
              </a:lnSpc>
            </a:pPr>
            <a:r>
              <a:rPr lang="en-US" sz="2100" dirty="0">
                <a:solidFill>
                  <a:srgbClr val="000000"/>
                </a:solidFill>
                <a:latin typeface="+mn-lt"/>
                <a:cs typeface="+mn-cs"/>
              </a:rPr>
              <a:t>Play Game – First level for the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4319338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137" y="640263"/>
            <a:ext cx="3683869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3500">
                <a:solidFill>
                  <a:schemeClr val="tx1"/>
                </a:solidFill>
                <a:latin typeface="+mj-lt"/>
                <a:cs typeface="+mj-cs"/>
              </a:rPr>
              <a:t>Game Description: Controls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136" y="2121762"/>
            <a:ext cx="3683870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2100">
                <a:latin typeface="+mn-lt"/>
                <a:cs typeface="+mn-cs"/>
              </a:rPr>
              <a:t>Arrow Keys will be used for going </a:t>
            </a:r>
            <a:r>
              <a:rPr lang="en-US" sz="2100" b="1">
                <a:latin typeface="+mn-lt"/>
                <a:cs typeface="+mn-cs"/>
              </a:rPr>
              <a:t>left</a:t>
            </a:r>
            <a:r>
              <a:rPr lang="en-US" sz="2100">
                <a:latin typeface="+mn-lt"/>
                <a:cs typeface="+mn-cs"/>
              </a:rPr>
              <a:t> or </a:t>
            </a:r>
            <a:r>
              <a:rPr lang="en-US" sz="2100" b="1">
                <a:latin typeface="+mn-lt"/>
                <a:cs typeface="+mn-cs"/>
              </a:rPr>
              <a:t>right</a:t>
            </a:r>
          </a:p>
          <a:p>
            <a:pPr indent="-228600">
              <a:lnSpc>
                <a:spcPct val="90000"/>
              </a:lnSpc>
            </a:pPr>
            <a:r>
              <a:rPr lang="en-US" sz="2100" b="1">
                <a:latin typeface="+mn-lt"/>
                <a:cs typeface="+mn-cs"/>
              </a:rPr>
              <a:t>Keyboard keys </a:t>
            </a:r>
            <a:r>
              <a:rPr lang="en-US" sz="2100">
                <a:latin typeface="+mn-lt"/>
                <a:cs typeface="+mn-cs"/>
              </a:rPr>
              <a:t>will be used for </a:t>
            </a:r>
            <a:r>
              <a:rPr lang="en-US" sz="2100" b="1">
                <a:latin typeface="+mn-lt"/>
                <a:cs typeface="+mn-cs"/>
              </a:rPr>
              <a:t>siren, lights</a:t>
            </a:r>
            <a:r>
              <a:rPr lang="en-US" sz="2100">
                <a:latin typeface="+mn-lt"/>
                <a:cs typeface="+mn-cs"/>
              </a:rPr>
              <a:t> and </a:t>
            </a:r>
            <a:r>
              <a:rPr lang="en-US" sz="2100" b="1">
                <a:latin typeface="+mn-lt"/>
                <a:cs typeface="+mn-cs"/>
              </a:rPr>
              <a:t>nitro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3299-5433-437A-A664-E2CC24577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84" y="321176"/>
            <a:ext cx="1339939" cy="2190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915C2-BDFE-4603-9FCC-A989E8992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87159" y="458193"/>
            <a:ext cx="1916810" cy="1916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62FBB-E5CF-46D0-B839-AE397DAD0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30" y="2810760"/>
            <a:ext cx="3407159" cy="34071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Description: Sounds: 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47BC8C84-5410-41A9-AAB8-D2A737767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7337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71D2BBC0-3579-4ADF-91FC-68FD84822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7704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97AA33-34EC-414C-BECF-F592288E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Behind the Scenes and Demo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9" name="Graphic 6" descr="Video camera">
            <a:extLst>
              <a:ext uri="{FF2B5EF4-FFF2-40B4-BE49-F238E27FC236}">
                <a16:creationId xmlns:a16="http://schemas.microsoft.com/office/drawing/2014/main" id="{A1A072EE-667C-4F03-9D6D-021766077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DB1AF4-3120-4E7A-B1DC-12BD5032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+mn-lt"/>
                <a:cs typeface="+mn-cs"/>
              </a:rPr>
              <a:t>Behind the Scenes </a:t>
            </a:r>
          </a:p>
          <a:p>
            <a:pPr marL="0" indent="-228600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+mn-lt"/>
                <a:cs typeface="+mn-cs"/>
                <a:hlinkClick r:id="rId6"/>
              </a:rPr>
              <a:t>https://youtu.be/DjS4_9E_05k</a:t>
            </a:r>
            <a:r>
              <a:rPr lang="en-US" sz="1500">
                <a:solidFill>
                  <a:srgbClr val="000000"/>
                </a:solidFill>
                <a:latin typeface="+mn-lt"/>
                <a:cs typeface="+mn-cs"/>
              </a:rPr>
              <a:t> </a:t>
            </a:r>
          </a:p>
          <a:p>
            <a:pPr marL="0" indent="-228600">
              <a:lnSpc>
                <a:spcPct val="90000"/>
              </a:lnSpc>
            </a:pPr>
            <a:endParaRPr lang="en-US" sz="1500">
              <a:solidFill>
                <a:srgbClr val="000000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+mn-lt"/>
                <a:cs typeface="+mn-cs"/>
              </a:rPr>
              <a:t>Demo gameplay video</a:t>
            </a:r>
          </a:p>
          <a:p>
            <a:pPr marL="0" indent="-228600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+mn-lt"/>
                <a:cs typeface="+mn-cs"/>
                <a:hlinkClick r:id="rId7"/>
              </a:rPr>
              <a:t>https://youtu.be/XEyqirscIt0</a:t>
            </a:r>
            <a:r>
              <a:rPr lang="en-US" sz="1500">
                <a:solidFill>
                  <a:srgbClr val="000000"/>
                </a:solidFill>
                <a:latin typeface="+mn-l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96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contribution</a:t>
            </a: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321465"/>
              </p:ext>
            </p:extLst>
          </p:nvPr>
        </p:nvGraphicFramePr>
        <p:xfrm>
          <a:off x="943152" y="1825626"/>
          <a:ext cx="7250552" cy="4351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Team member</a:t>
                      </a:r>
                    </a:p>
                  </a:txBody>
                  <a:tcPr marL="249122" marR="149473" marT="149473" marB="149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Contribution to this homework (NOT the project)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Estimated %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Nijat Mursali</a:t>
                      </a:r>
                    </a:p>
                  </a:txBody>
                  <a:tcPr marL="249122" marR="149473" marT="149473" marB="149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Player, Opponent 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and Summary</a:t>
                      </a:r>
                      <a:endParaRPr lang="en-US" sz="1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25%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Nuru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Nurdil</a:t>
                      </a:r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49122" marR="149473" marT="149473" marB="149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Introduction and Questions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25%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Nurana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Rafizada</a:t>
                      </a:r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49122" marR="149473" marT="149473" marB="149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Overview and Quest 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25%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Durna</a:t>
                      </a: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7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Zeynalli</a:t>
                      </a:r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49122" marR="149473" marT="149473" marB="149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Menu, Controls and Sounds 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25%</a:t>
                      </a:r>
                    </a:p>
                  </a:txBody>
                  <a:tcPr marL="249122" marR="149473" marT="149473" marB="149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  <a:latin typeface="+mj-lt"/>
                <a:cs typeface="+mj-cs"/>
              </a:rPr>
              <a:t>Introduction</a:t>
            </a:r>
          </a:p>
        </p:txBody>
      </p:sp>
      <p:graphicFrame>
        <p:nvGraphicFramePr>
          <p:cNvPr id="4100" name="Content Placeholder 8">
            <a:extLst>
              <a:ext uri="{FF2B5EF4-FFF2-40B4-BE49-F238E27FC236}">
                <a16:creationId xmlns:a16="http://schemas.microsoft.com/office/drawing/2014/main" id="{5CD94277-CCE4-41BE-A26D-187B1D7F3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65882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7FB14A6A-D350-4EFD-9C74-57F6AAA8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9534" y="1052736"/>
            <a:ext cx="4694659" cy="482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+mn-lt"/>
                <a:cs typeface="+mn-cs"/>
              </a:rPr>
              <a:t>Which method did you use to</a:t>
            </a:r>
            <a:r>
              <a:rPr lang="en-US" sz="1500" baseline="0" dirty="0">
                <a:solidFill>
                  <a:srgbClr val="000000"/>
                </a:solidFill>
                <a:latin typeface="+mn-lt"/>
                <a:cs typeface="+mn-cs"/>
              </a:rPr>
              <a:t> generate</a:t>
            </a:r>
            <a:r>
              <a:rPr lang="en-US" sz="1500" dirty="0">
                <a:solidFill>
                  <a:srgbClr val="000000"/>
                </a:solidFill>
                <a:latin typeface="+mn-lt"/>
                <a:cs typeface="+mn-cs"/>
              </a:rPr>
              <a:t> your gameplay?</a:t>
            </a:r>
            <a:r>
              <a:rPr lang="en-US" sz="1500" baseline="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+mn-lt"/>
                <a:cs typeface="+mn-cs"/>
              </a:rPr>
              <a:t>Possibly some mathematical background.</a:t>
            </a:r>
            <a:endParaRPr lang="en-US" sz="1500" baseline="0" dirty="0">
              <a:solidFill>
                <a:srgbClr val="000000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+mn-lt"/>
                <a:cs typeface="+mn-cs"/>
              </a:rPr>
              <a:t>OnCollisionEnter2D</a:t>
            </a:r>
            <a:r>
              <a:rPr lang="en-US" sz="1500" dirty="0">
                <a:solidFill>
                  <a:srgbClr val="000000"/>
                </a:solidFill>
                <a:latin typeface="+mn-lt"/>
                <a:cs typeface="+mn-cs"/>
              </a:rPr>
              <a:t> was used in Unity in order to check the collision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  <a:latin typeface="+mn-lt"/>
                <a:cs typeface="+mn-cs"/>
              </a:rPr>
              <a:t>Time</a:t>
            </a:r>
            <a:r>
              <a:rPr lang="en-US" sz="1500" dirty="0">
                <a:solidFill>
                  <a:srgbClr val="000000"/>
                </a:solidFill>
                <a:latin typeface="+mn-lt"/>
                <a:cs typeface="+mn-cs"/>
              </a:rPr>
              <a:t> management and </a:t>
            </a:r>
            <a:r>
              <a:rPr lang="en-US" sz="1500" b="1" dirty="0">
                <a:solidFill>
                  <a:srgbClr val="000000"/>
                </a:solidFill>
                <a:latin typeface="+mn-lt"/>
                <a:cs typeface="+mn-cs"/>
              </a:rPr>
              <a:t>Unity</a:t>
            </a:r>
            <a:r>
              <a:rPr lang="en-US" sz="1500" dirty="0">
                <a:solidFill>
                  <a:srgbClr val="000000"/>
                </a:solidFill>
                <a:latin typeface="+mn-lt"/>
                <a:cs typeface="+mn-cs"/>
              </a:rPr>
              <a:t> functions made some problems to make the game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0000"/>
                </a:solidFill>
                <a:latin typeface="+mn-lt"/>
                <a:cs typeface="+mn-cs"/>
              </a:rPr>
              <a:t>To manage to finish the first level for the game which is about </a:t>
            </a:r>
            <a:r>
              <a:rPr lang="en-US" sz="1500" b="1" dirty="0">
                <a:solidFill>
                  <a:srgbClr val="000000"/>
                </a:solidFill>
                <a:latin typeface="+mn-lt"/>
                <a:cs typeface="+mn-cs"/>
              </a:rPr>
              <a:t>Baku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672897C-47E5-4BB7-8260-EDBB6F4AD4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460"/>
          <a:stretch/>
        </p:blipFill>
        <p:spPr>
          <a:xfrm>
            <a:off x="-13" y="10"/>
            <a:ext cx="9141714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0251" y="1459744"/>
            <a:ext cx="3985902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Description: Overview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7" y="-1505"/>
            <a:ext cx="4387383" cy="45681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C76BA6-6885-493F-9837-54BE8F060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12632"/>
          <a:stretch/>
        </p:blipFill>
        <p:spPr>
          <a:xfrm>
            <a:off x="-1" y="10"/>
            <a:ext cx="4256477" cy="4423134"/>
          </a:xfrm>
          <a:custGeom>
            <a:avLst/>
            <a:gdLst>
              <a:gd name="connsiteX0" fmla="*/ 0 w 5067519"/>
              <a:gd name="connsiteY0" fmla="*/ 0 h 5265942"/>
              <a:gd name="connsiteX1" fmla="*/ 4097786 w 5067519"/>
              <a:gd name="connsiteY1" fmla="*/ 0 h 5265942"/>
              <a:gd name="connsiteX2" fmla="*/ 4176264 w 5067519"/>
              <a:gd name="connsiteY2" fmla="*/ 71326 h 5265942"/>
              <a:gd name="connsiteX3" fmla="*/ 5067519 w 5067519"/>
              <a:gd name="connsiteY3" fmla="*/ 2223006 h 5265942"/>
              <a:gd name="connsiteX4" fmla="*/ 2024583 w 5067519"/>
              <a:gd name="connsiteY4" fmla="*/ 5265942 h 5265942"/>
              <a:gd name="connsiteX5" fmla="*/ 145914 w 5067519"/>
              <a:gd name="connsiteY5" fmla="*/ 4616926 h 5265942"/>
              <a:gd name="connsiteX6" fmla="*/ 0 w 5067519"/>
              <a:gd name="connsiteY6" fmla="*/ 4489006 h 52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540251" y="2566514"/>
            <a:ext cx="3985907" cy="2531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71450" defTabSz="685800">
              <a:lnSpc>
                <a:spcPct val="90000"/>
              </a:lnSpc>
            </a:pPr>
            <a:r>
              <a:rPr lang="en-US" sz="1350">
                <a:latin typeface="+mn-lt"/>
                <a:cs typeface="+mn-cs"/>
              </a:rPr>
              <a:t>Game will be completely in </a:t>
            </a:r>
            <a:r>
              <a:rPr lang="en-US" sz="1350" b="1">
                <a:latin typeface="+mn-lt"/>
                <a:cs typeface="+mn-cs"/>
              </a:rPr>
              <a:t>2D</a:t>
            </a:r>
            <a:r>
              <a:rPr lang="en-US" sz="1350">
                <a:latin typeface="+mn-lt"/>
                <a:cs typeface="+mn-cs"/>
              </a:rPr>
              <a:t> perspective view</a:t>
            </a:r>
          </a:p>
          <a:p>
            <a:pPr indent="-171450" defTabSz="685800">
              <a:lnSpc>
                <a:spcPct val="90000"/>
              </a:lnSpc>
            </a:pPr>
            <a:r>
              <a:rPr lang="en-US" sz="1350">
                <a:latin typeface="+mn-lt"/>
                <a:cs typeface="+mn-cs"/>
              </a:rPr>
              <a:t>Azerbaijani buildings and icons related to our </a:t>
            </a:r>
            <a:r>
              <a:rPr lang="en-US" sz="1350" b="1">
                <a:latin typeface="+mn-lt"/>
                <a:cs typeface="+mn-cs"/>
              </a:rPr>
              <a:t>culture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641" y="1454954"/>
            <a:ext cx="3468257" cy="1105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Description: The Quest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86" y="2806225"/>
            <a:ext cx="3465211" cy="300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71450" defTabSz="685800">
              <a:lnSpc>
                <a:spcPct val="90000"/>
              </a:lnSpc>
            </a:pPr>
            <a:r>
              <a:rPr lang="en-US" sz="1350">
                <a:latin typeface="+mn-lt"/>
                <a:cs typeface="+mn-cs"/>
              </a:rPr>
              <a:t>Obstacles – Wrecking ball, Police</a:t>
            </a:r>
          </a:p>
          <a:p>
            <a:pPr indent="-171450" defTabSz="685800">
              <a:lnSpc>
                <a:spcPct val="90000"/>
              </a:lnSpc>
            </a:pPr>
            <a:r>
              <a:rPr lang="en-US" sz="1350">
                <a:latin typeface="+mn-lt"/>
                <a:cs typeface="+mn-cs"/>
              </a:rPr>
              <a:t>Rewards – Coins (Manats), Final result</a:t>
            </a:r>
          </a:p>
          <a:p>
            <a:pPr indent="-171450" defTabSz="685800">
              <a:lnSpc>
                <a:spcPct val="90000"/>
              </a:lnSpc>
            </a:pPr>
            <a:endParaRPr lang="en-US" sz="1350">
              <a:latin typeface="+mn-lt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6620" y="1547959"/>
            <a:ext cx="1515618" cy="151561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064" y="1671403"/>
            <a:ext cx="1268730" cy="126873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E60703-34BD-4685-83BB-C587542C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50" y="1894288"/>
            <a:ext cx="822960" cy="82296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2239" y="-1"/>
            <a:ext cx="3491761" cy="2950657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30" y="2"/>
            <a:ext cx="3351569" cy="2810465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A8B2C-5041-4C0C-A4A9-BFDD6662D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20" y="134622"/>
            <a:ext cx="2162831" cy="209253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646" y="3052759"/>
            <a:ext cx="2504968" cy="250496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089" y="3197704"/>
            <a:ext cx="2236579" cy="2236579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40C3D-1942-4620-B44E-37C4FC09B1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78" y="3617584"/>
            <a:ext cx="1456519" cy="1459107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081" y="4566775"/>
            <a:ext cx="2652919" cy="2296450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783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000" y="4697612"/>
            <a:ext cx="2524999" cy="216561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B2F2B7-2049-4A1D-881F-BB1BA21F7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8" y="5596823"/>
            <a:ext cx="1753990" cy="84191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BC584-CC3F-411F-9315-B58953A3F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3" r="21831" b="-1"/>
          <a:stretch/>
        </p:blipFill>
        <p:spPr>
          <a:xfrm>
            <a:off x="5555867" y="3899159"/>
            <a:ext cx="1188346" cy="1721202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FB8F3E-29AC-403F-B1BF-B04A9375C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63561"/>
            <a:ext cx="8382000" cy="3648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3700">
                <a:solidFill>
                  <a:schemeClr val="tx1"/>
                </a:solidFill>
                <a:latin typeface="+mj-lt"/>
                <a:cs typeface="+mj-cs"/>
              </a:rPr>
              <a:t>Game Description: Main Character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600">
                <a:latin typeface="+mn-lt"/>
                <a:cs typeface="+mn-cs"/>
              </a:rPr>
              <a:t>Aghanatiq – Main character</a:t>
            </a:r>
          </a:p>
          <a:p>
            <a:pPr indent="-228600">
              <a:lnSpc>
                <a:spcPct val="90000"/>
              </a:lnSpc>
            </a:pPr>
            <a:r>
              <a:rPr lang="en-US" sz="1600">
                <a:latin typeface="+mn-lt"/>
                <a:cs typeface="+mn-cs"/>
              </a:rPr>
              <a:t>Normal guy who drives through the streets of Baku</a:t>
            </a:r>
          </a:p>
          <a:p>
            <a:pPr indent="-228600">
              <a:lnSpc>
                <a:spcPct val="90000"/>
              </a:lnSpc>
            </a:pPr>
            <a:r>
              <a:rPr lang="en-US" sz="1600">
                <a:latin typeface="+mn-lt"/>
                <a:cs typeface="+mn-cs"/>
              </a:rPr>
              <a:t>Nitro – which makes player faster </a:t>
            </a:r>
          </a:p>
          <a:p>
            <a:pPr indent="-228600">
              <a:lnSpc>
                <a:spcPct val="90000"/>
              </a:lnSpc>
            </a:pPr>
            <a:r>
              <a:rPr lang="en-US" sz="1600">
                <a:latin typeface="+mn-lt"/>
                <a:cs typeface="+mn-cs"/>
              </a:rPr>
              <a:t>After every level he can add things into the car or buy new cars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CF7BB-99C4-4FC4-ABB5-5BA19A33C7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22" y="5333206"/>
            <a:ext cx="1008112" cy="100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AE3E40-4E68-401A-9382-6007F8BDF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497" y="5333187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3919"/>
            <a:ext cx="6486800" cy="6861919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/>
          <a:stretch/>
        </p:blipFill>
        <p:spPr>
          <a:xfrm flipH="1">
            <a:off x="-3" y="-3919"/>
            <a:ext cx="9144001" cy="68619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3383" y="918103"/>
            <a:ext cx="3629796" cy="1090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en-US" sz="27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Game Description: Opponents</a:t>
            </a:r>
          </a:p>
        </p:txBody>
      </p:sp>
      <p:sp>
        <p:nvSpPr>
          <p:cNvPr id="15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1491"/>
            <a:ext cx="3243983" cy="2706509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1015" y="2256040"/>
            <a:ext cx="2472164" cy="3049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71450" defTabSz="685800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+mn-lt"/>
                <a:cs typeface="+mn-cs"/>
              </a:rPr>
              <a:t>Wrecking Bowling Ball – try to hit </a:t>
            </a:r>
            <a:r>
              <a:rPr lang="en-US" sz="1500" b="1">
                <a:solidFill>
                  <a:srgbClr val="000000"/>
                </a:solidFill>
                <a:latin typeface="+mn-lt"/>
                <a:cs typeface="+mn-cs"/>
              </a:rPr>
              <a:t>player</a:t>
            </a:r>
          </a:p>
          <a:p>
            <a:pPr indent="-171450" defTabSz="685800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+mn-lt"/>
                <a:cs typeface="+mn-cs"/>
              </a:rPr>
              <a:t>Police Officer – stops player || </a:t>
            </a:r>
            <a:r>
              <a:rPr lang="en-US" sz="1500" b="1">
                <a:solidFill>
                  <a:srgbClr val="000000"/>
                </a:solidFill>
                <a:latin typeface="+mn-lt"/>
                <a:cs typeface="+mn-cs"/>
              </a:rPr>
              <a:t>penalize</a:t>
            </a:r>
          </a:p>
          <a:p>
            <a:pPr indent="-171450" defTabSz="685800">
              <a:lnSpc>
                <a:spcPct val="90000"/>
              </a:lnSpc>
            </a:pPr>
            <a:endParaRPr lang="en-US" sz="1500" b="1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6777" y="2817257"/>
            <a:ext cx="2866978" cy="286697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963"/>
            <a:ext cx="4093259" cy="3467887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CDB68-4A3D-4FF0-B263-B1DED71B3A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2" b="2"/>
          <a:stretch/>
        </p:blipFill>
        <p:spPr>
          <a:xfrm>
            <a:off x="3521834" y="2966567"/>
            <a:ext cx="2556863" cy="2556863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6BF45-8DFB-4802-B925-6515A8C3C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" r="-1" b="8026"/>
          <a:stretch/>
        </p:blipFill>
        <p:spPr>
          <a:xfrm>
            <a:off x="1" y="-9668"/>
            <a:ext cx="3945364" cy="3319992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0141C-B410-4D19-B5AA-BCDC65A75F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50094"/>
            <a:ext cx="2307049" cy="11073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8E55C-8EAE-4DF9-B7B0-DCA934BBD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" b="7924"/>
          <a:stretch/>
        </p:blipFill>
        <p:spPr bwMode="auto">
          <a:xfrm>
            <a:off x="20" y="10"/>
            <a:ext cx="9143980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748" y="4551037"/>
            <a:ext cx="3766337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>
                <a:solidFill>
                  <a:srgbClr val="000000"/>
                </a:solidFill>
                <a:latin typeface="+mj-lt"/>
                <a:cs typeface="+mj-cs"/>
              </a:rPr>
              <a:t>Game Description: 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2685" y="4551037"/>
            <a:ext cx="3694808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+mn-lt"/>
                <a:cs typeface="+mn-cs"/>
              </a:rPr>
              <a:t>Urban || City view throughout the game</a:t>
            </a:r>
          </a:p>
          <a:p>
            <a:pPr indent="-22860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+mn-lt"/>
                <a:cs typeface="+mn-cs"/>
              </a:rPr>
              <a:t>Buildings, roads, objects (street lights)</a:t>
            </a:r>
          </a:p>
          <a:p>
            <a:pPr indent="-22860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+mn-lt"/>
                <a:cs typeface="+mn-cs"/>
              </a:rPr>
              <a:t>Atmospheric weather which will be </a:t>
            </a:r>
            <a:r>
              <a:rPr lang="en-US" sz="1600" b="1">
                <a:solidFill>
                  <a:srgbClr val="000000"/>
                </a:solidFill>
                <a:latin typeface="+mn-lt"/>
                <a:cs typeface="+mn-cs"/>
              </a:rPr>
              <a:t>rain</a:t>
            </a:r>
            <a:r>
              <a:rPr lang="en-US" sz="1600">
                <a:solidFill>
                  <a:srgbClr val="000000"/>
                </a:solidFill>
                <a:latin typeface="+mn-lt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402</Words>
  <Application>Microsoft Office PowerPoint</Application>
  <PresentationFormat>On-screen Show (4:3)</PresentationFormat>
  <Paragraphs>79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Aghanatiq – The Game Xırdalana bir nəfər. </vt:lpstr>
      <vt:lpstr>Team contribution</vt:lpstr>
      <vt:lpstr>Introduction</vt:lpstr>
      <vt:lpstr>Questions</vt:lpstr>
      <vt:lpstr>Game Description: Overview</vt:lpstr>
      <vt:lpstr>Game Description: The Quest</vt:lpstr>
      <vt:lpstr>Game Description: Main Character</vt:lpstr>
      <vt:lpstr>Game Description: Opponents</vt:lpstr>
      <vt:lpstr>Game Description: Environment</vt:lpstr>
      <vt:lpstr>Game Description: Menus</vt:lpstr>
      <vt:lpstr>Game Description: Controls</vt:lpstr>
      <vt:lpstr>Game Description: Sounds: </vt:lpstr>
      <vt:lpstr>Summary</vt:lpstr>
      <vt:lpstr>Behind the Scenes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Aghanatiq – The Game Xırdalana bir nəfər. </dc:title>
  <dc:creator>Nijat Mursali</dc:creator>
  <cp:lastModifiedBy>Nijat Mursali</cp:lastModifiedBy>
  <cp:revision>2</cp:revision>
  <dcterms:created xsi:type="dcterms:W3CDTF">2018-12-07T11:51:15Z</dcterms:created>
  <dcterms:modified xsi:type="dcterms:W3CDTF">2018-12-07T11:54:33Z</dcterms:modified>
</cp:coreProperties>
</file>